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61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15" autoAdjust="0"/>
  </p:normalViewPr>
  <p:slideViewPr>
    <p:cSldViewPr>
      <p:cViewPr varScale="1">
        <p:scale>
          <a:sx n="80" d="100"/>
          <a:sy n="80" d="100"/>
        </p:scale>
        <p:origin x="-8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41B905D-F5E0-4E26-B208-64243E41C5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140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552D5-5FD1-4894-AEAD-0525F464EE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79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83E98-5DBB-469B-9C28-3B8810714B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681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D68BB-6043-485B-9FA7-8E06C2E186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861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D9D81-F02C-4925-A2B5-A28DA19045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359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2CDF3-9F04-427B-8C9C-3A97EB1857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297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4708A-1FE7-45F5-A8C2-3F4C39D743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2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88022-51D7-4BBA-80B3-819A88854E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5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FBDFD-1ADB-4694-936B-04DA2F9E11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7ABDA-6C54-4620-BA39-7AE3BB2EBF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091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BA7A0-FD9E-44A8-8320-FD5BC63A4A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43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94B20-7372-4FAA-9116-7EFEFCECFF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35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A40B267-0F74-4D5D-904C-ABBA80D7C6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mtClean="0"/>
              <a:t>算法分析与设计</a:t>
            </a:r>
            <a:br>
              <a:rPr lang="zh-CN" altLang="en-US" smtClean="0"/>
            </a:br>
            <a:r>
              <a:rPr lang="zh-CN" altLang="en-US"/>
              <a:t>回溯</a:t>
            </a:r>
            <a:r>
              <a:rPr lang="zh-CN" altLang="en-US" smtClean="0"/>
              <a:t>法</a:t>
            </a:r>
            <a:r>
              <a:rPr lang="en-US" altLang="zh-CN" smtClean="0"/>
              <a:t>+</a:t>
            </a:r>
            <a:r>
              <a:rPr lang="zh-CN" altLang="en-US" smtClean="0"/>
              <a:t>分支限界法</a:t>
            </a:r>
            <a:endParaRPr lang="en-US" altLang="zh-CN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</a:t>
            </a:r>
            <a:r>
              <a:rPr lang="en-US" altLang="zh-CN" smtClean="0"/>
              <a:t>7</a:t>
            </a:r>
            <a:r>
              <a:rPr lang="zh-CN" altLang="en-US" smtClean="0"/>
              <a:t>：</a:t>
            </a:r>
            <a:r>
              <a:rPr lang="en-US" altLang="zh-CN" smtClean="0"/>
              <a:t>0-1</a:t>
            </a:r>
            <a:r>
              <a:rPr lang="zh-CN" altLang="en-US" smtClean="0"/>
              <a:t>背包问题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题目</a:t>
            </a:r>
            <a:r>
              <a:rPr lang="en-US" altLang="zh-CN" smtClean="0"/>
              <a:t>:0-1</a:t>
            </a:r>
            <a:r>
              <a:rPr lang="zh-CN" altLang="en-US" smtClean="0"/>
              <a:t>背包问题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2"/>
            <a:ext cx="8229600" cy="5472831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实验内容：用回溯法与分支限界法解决</a:t>
            </a:r>
            <a:r>
              <a:rPr lang="en-US" altLang="zh-CN" sz="2800" smtClean="0"/>
              <a:t>0-1</a:t>
            </a:r>
            <a:r>
              <a:rPr lang="zh-CN" altLang="en-US" sz="2800" smtClean="0"/>
              <a:t>背包问题，比较结果。</a:t>
            </a:r>
            <a:endParaRPr lang="en-US" altLang="zh-CN" sz="2800" smtClean="0"/>
          </a:p>
          <a:p>
            <a:pPr eaLnBrk="1" hangingPunct="1"/>
            <a:r>
              <a:rPr lang="zh-CN" altLang="en-US" sz="2800" smtClean="0"/>
              <a:t>实验步骤：</a:t>
            </a:r>
            <a:endParaRPr lang="en-US" altLang="zh-CN" sz="2800" smtClean="0"/>
          </a:p>
          <a:p>
            <a:pPr marL="0" indent="0" eaLnBrk="1" hangingPunct="1"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1</a:t>
            </a:r>
            <a:r>
              <a:rPr lang="zh-CN" altLang="en-US" sz="2800" smtClean="0"/>
              <a:t>）编写回溯法与分支限界法求解</a:t>
            </a:r>
            <a:r>
              <a:rPr lang="en-US" altLang="zh-CN" sz="2800" smtClean="0"/>
              <a:t>0-1</a:t>
            </a:r>
            <a:r>
              <a:rPr lang="zh-CN" altLang="en-US" sz="2800" smtClean="0"/>
              <a:t>背包问题的程序；</a:t>
            </a:r>
            <a:endParaRPr lang="en-US" altLang="zh-CN" sz="2800" smtClean="0"/>
          </a:p>
          <a:p>
            <a:pPr marL="0" indent="0" eaLnBrk="1" hangingPunct="1"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2</a:t>
            </a:r>
            <a:r>
              <a:rPr lang="zh-CN" altLang="en-US" sz="2800" smtClean="0"/>
              <a:t>）用测试样例测试算法的正确性；</a:t>
            </a:r>
            <a:endParaRPr lang="en-US" altLang="zh-CN" sz="2800" smtClean="0"/>
          </a:p>
          <a:p>
            <a:pPr marL="0" indent="0" eaLnBrk="1" hangingPunct="1"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3</a:t>
            </a:r>
            <a:r>
              <a:rPr lang="zh-CN" altLang="en-US" sz="2800" smtClean="0"/>
              <a:t>）随机生成</a:t>
            </a:r>
            <a:r>
              <a:rPr lang="en-US" altLang="zh-CN" sz="2800" smtClean="0"/>
              <a:t>5</a:t>
            </a:r>
            <a:r>
              <a:rPr lang="zh-CN" altLang="en-US" sz="2800" smtClean="0"/>
              <a:t>、</a:t>
            </a:r>
            <a:r>
              <a:rPr lang="en-US" altLang="zh-CN" sz="2800" smtClean="0"/>
              <a:t>10</a:t>
            </a:r>
            <a:r>
              <a:rPr lang="zh-CN" altLang="en-US" sz="2800" smtClean="0"/>
              <a:t>、</a:t>
            </a:r>
            <a:r>
              <a:rPr lang="en-US" altLang="zh-CN" sz="2800" smtClean="0"/>
              <a:t>20</a:t>
            </a:r>
            <a:r>
              <a:rPr lang="zh-CN" altLang="en-US" sz="2800" smtClean="0"/>
              <a:t>、</a:t>
            </a:r>
            <a:r>
              <a:rPr lang="en-US" altLang="zh-CN" sz="2800" smtClean="0"/>
              <a:t>30</a:t>
            </a:r>
            <a:r>
              <a:rPr lang="zh-CN" altLang="en-US" sz="2800" smtClean="0"/>
              <a:t>、</a:t>
            </a:r>
            <a:r>
              <a:rPr lang="en-US" altLang="zh-CN" sz="2800" smtClean="0"/>
              <a:t>40</a:t>
            </a:r>
            <a:r>
              <a:rPr lang="zh-CN" altLang="en-US" sz="2800" smtClean="0"/>
              <a:t>个物品的数据，分别用两种算法求解，记录运行时间与访问结点个数；</a:t>
            </a:r>
            <a:endParaRPr lang="en-US" altLang="zh-CN" sz="2800" smtClean="0"/>
          </a:p>
          <a:p>
            <a:pPr marL="0" indent="0" eaLnBrk="1" hangingPunct="1"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4</a:t>
            </a:r>
            <a:r>
              <a:rPr lang="zh-CN" altLang="en-US" sz="2800" smtClean="0"/>
              <a:t>）比较两种算法的运行结果，尝试对比较结果进行解释；填写实验报告。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732249"/>
            <a:ext cx="894187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/>
              <a:t>实验报告命名格式：</a:t>
            </a:r>
            <a:endParaRPr lang="en-US" altLang="zh-CN" sz="2800" smtClean="0"/>
          </a:p>
          <a:p>
            <a:r>
              <a:rPr lang="zh-CN" altLang="en-US"/>
              <a:t>第几</a:t>
            </a:r>
            <a:r>
              <a:rPr lang="zh-CN" altLang="en-US" smtClean="0"/>
              <a:t>个实验</a:t>
            </a:r>
            <a:r>
              <a:rPr lang="en-US" altLang="zh-CN" smtClean="0"/>
              <a:t>-</a:t>
            </a:r>
            <a:r>
              <a:rPr lang="zh-CN" altLang="en-US" smtClean="0"/>
              <a:t>专业班级</a:t>
            </a:r>
            <a:r>
              <a:rPr lang="en-US" altLang="zh-CN" smtClean="0"/>
              <a:t>-</a:t>
            </a:r>
            <a:r>
              <a:rPr lang="zh-CN" altLang="en-US" smtClean="0"/>
              <a:t>学号后两位</a:t>
            </a:r>
            <a:r>
              <a:rPr lang="en-US" altLang="zh-CN" smtClean="0"/>
              <a:t>-</a:t>
            </a:r>
            <a:r>
              <a:rPr lang="zh-CN" altLang="en-US" smtClean="0"/>
              <a:t>姓名</a:t>
            </a:r>
            <a:endParaRPr lang="en-US" altLang="zh-CN" smtClean="0"/>
          </a:p>
          <a:p>
            <a:endParaRPr lang="en-US" altLang="zh-CN" sz="2800" smtClean="0"/>
          </a:p>
          <a:p>
            <a:r>
              <a:rPr lang="zh-CN" altLang="en-US" sz="2600" b="1" smtClean="0">
                <a:solidFill>
                  <a:srgbClr val="0000FF"/>
                </a:solidFill>
              </a:rPr>
              <a:t>实验</a:t>
            </a:r>
            <a:r>
              <a:rPr lang="en-US" altLang="zh-CN" sz="2600" b="1" smtClean="0">
                <a:solidFill>
                  <a:srgbClr val="0000FF"/>
                </a:solidFill>
              </a:rPr>
              <a:t>7</a:t>
            </a:r>
            <a:r>
              <a:rPr lang="zh-CN" altLang="en-US" sz="2600" b="1" smtClean="0">
                <a:solidFill>
                  <a:srgbClr val="0000FF"/>
                </a:solidFill>
              </a:rPr>
              <a:t>（</a:t>
            </a:r>
            <a:r>
              <a:rPr lang="en-US" altLang="zh-CN" sz="2600" b="1" smtClean="0">
                <a:solidFill>
                  <a:srgbClr val="0000FF"/>
                </a:solidFill>
              </a:rPr>
              <a:t>0-1</a:t>
            </a:r>
            <a:r>
              <a:rPr lang="zh-CN" altLang="en-US" sz="2600" b="1" smtClean="0">
                <a:solidFill>
                  <a:srgbClr val="0000FF"/>
                </a:solidFill>
              </a:rPr>
              <a:t>背包问题</a:t>
            </a:r>
            <a:r>
              <a:rPr lang="zh-CN" altLang="en-US" sz="2600" b="1" smtClean="0">
                <a:solidFill>
                  <a:srgbClr val="0000FF"/>
                </a:solidFill>
              </a:rPr>
              <a:t>）实验报告</a:t>
            </a:r>
            <a:r>
              <a:rPr lang="en-US" altLang="zh-CN" sz="2600" b="1" smtClean="0">
                <a:solidFill>
                  <a:srgbClr val="0000FF"/>
                </a:solidFill>
              </a:rPr>
              <a:t>-</a:t>
            </a:r>
            <a:r>
              <a:rPr lang="en-US" altLang="zh-CN" sz="2600" b="1" smtClean="0">
                <a:solidFill>
                  <a:srgbClr val="0000FF"/>
                </a:solidFill>
              </a:rPr>
              <a:t>16</a:t>
            </a:r>
            <a:r>
              <a:rPr lang="zh-CN" altLang="en-US" sz="2600" b="1" smtClean="0">
                <a:solidFill>
                  <a:srgbClr val="0000FF"/>
                </a:solidFill>
              </a:rPr>
              <a:t>计算科学</a:t>
            </a:r>
            <a:r>
              <a:rPr lang="en-US" altLang="zh-CN" sz="2600" b="1" smtClean="0">
                <a:solidFill>
                  <a:srgbClr val="0000FF"/>
                </a:solidFill>
              </a:rPr>
              <a:t>1-01-XXX</a:t>
            </a:r>
            <a:r>
              <a:rPr lang="en-US" altLang="zh-CN" sz="2600" smtClean="0"/>
              <a:t>.docx</a:t>
            </a:r>
            <a:endParaRPr lang="zh-CN" altLang="en-US" sz="260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3068613"/>
            <a:ext cx="8229600" cy="144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2800" b="1" kern="0" smtClean="0">
                <a:solidFill>
                  <a:srgbClr val="FF3300"/>
                </a:solidFill>
              </a:rPr>
              <a:t>实验报告提交</a:t>
            </a:r>
            <a:r>
              <a:rPr lang="zh-CN" altLang="en-US" sz="3600" b="1" u="sng" kern="0" smtClean="0">
                <a:solidFill>
                  <a:srgbClr val="0000FF"/>
                </a:solidFill>
              </a:rPr>
              <a:t>电子版</a:t>
            </a:r>
            <a:r>
              <a:rPr lang="zh-CN" altLang="en-US" sz="2800" b="1" kern="0" smtClean="0">
                <a:solidFill>
                  <a:srgbClr val="FF3300"/>
                </a:solidFill>
              </a:rPr>
              <a:t>，学委收齐后，由学委于两周内发送至本人</a:t>
            </a:r>
            <a:r>
              <a:rPr lang="en-US" altLang="zh-CN" sz="2800" b="1" kern="0" smtClean="0">
                <a:solidFill>
                  <a:srgbClr val="FF3300"/>
                </a:solidFill>
              </a:rPr>
              <a:t>QQ</a:t>
            </a:r>
            <a:r>
              <a:rPr lang="zh-CN" altLang="en-US" sz="2800" b="1" kern="0" smtClean="0">
                <a:solidFill>
                  <a:srgbClr val="FF3300"/>
                </a:solidFill>
              </a:rPr>
              <a:t>邮箱</a:t>
            </a:r>
            <a:endParaRPr lang="en-US" altLang="zh-CN" sz="2800" b="1" kern="0" smtClean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78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260</Words>
  <Application>Microsoft Office PowerPoint</Application>
  <PresentationFormat>全屏显示(4:3)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默认设计模板</vt:lpstr>
      <vt:lpstr>算法分析与设计 回溯法+分支限界法</vt:lpstr>
      <vt:lpstr>题目:0-1背包问题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figo</dc:creator>
  <cp:lastModifiedBy>Administrator</cp:lastModifiedBy>
  <cp:revision>46</cp:revision>
  <dcterms:created xsi:type="dcterms:W3CDTF">2011-10-10T15:05:38Z</dcterms:created>
  <dcterms:modified xsi:type="dcterms:W3CDTF">2021-04-13T05:32:06Z</dcterms:modified>
</cp:coreProperties>
</file>