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15" autoAdjust="0"/>
  </p:normalViewPr>
  <p:slideViewPr>
    <p:cSldViewPr>
      <p:cViewPr varScale="1">
        <p:scale>
          <a:sx n="80" d="100"/>
          <a:sy n="80" d="100"/>
        </p:scale>
        <p:origin x="-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1B905D-F5E0-4E26-B208-64243E41C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140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52D5-5FD1-4894-AEAD-0525F464EE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79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83E98-5DBB-469B-9C28-3B8810714B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8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D68BB-6043-485B-9FA7-8E06C2E18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61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D9D81-F02C-4925-A2B5-A28DA1904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5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2CDF3-9F04-427B-8C9C-3A97EB185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97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08A-1FE7-45F5-A8C2-3F4C39D74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88022-51D7-4BBA-80B3-819A88854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FBDFD-1ADB-4694-936B-04DA2F9E1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7ABDA-6C54-4620-BA39-7AE3BB2EB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9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A7A0-FD9E-44A8-8320-FD5BC63A4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94B20-7372-4FAA-9116-7EFEFCECFF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35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A40B267-0F74-4D5D-904C-ABBA80D7C6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算法分析与设计</a:t>
            </a:r>
            <a:br>
              <a:rPr lang="zh-CN" altLang="en-US" smtClean="0"/>
            </a:br>
            <a:r>
              <a:rPr lang="zh-CN" altLang="en-US"/>
              <a:t>回溯</a:t>
            </a:r>
            <a:r>
              <a:rPr lang="zh-CN" altLang="en-US" smtClean="0"/>
              <a:t>法</a:t>
            </a:r>
            <a:r>
              <a:rPr lang="en-US" altLang="zh-CN" smtClean="0"/>
              <a:t>+</a:t>
            </a:r>
            <a:r>
              <a:rPr lang="zh-CN" altLang="en-US" smtClean="0"/>
              <a:t>拉斯维加斯算法</a:t>
            </a:r>
            <a:endParaRPr lang="en-US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</a:t>
            </a:r>
            <a:r>
              <a:rPr lang="zh-CN" altLang="en-US" smtClean="0"/>
              <a:t>验</a:t>
            </a:r>
            <a:r>
              <a:rPr lang="en-US" altLang="zh-CN" smtClean="0"/>
              <a:t>8</a:t>
            </a:r>
            <a:r>
              <a:rPr lang="zh-CN" altLang="en-US" smtClean="0"/>
              <a:t>：八后问</a:t>
            </a:r>
            <a:r>
              <a:rPr lang="zh-CN" altLang="en-US" smtClean="0"/>
              <a:t>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题目</a:t>
            </a:r>
            <a:r>
              <a:rPr lang="en-US" altLang="zh-CN" smtClean="0"/>
              <a:t>:</a:t>
            </a:r>
            <a:r>
              <a:rPr lang="zh-CN" altLang="en-US" smtClean="0"/>
              <a:t>八后问</a:t>
            </a:r>
            <a:r>
              <a:rPr lang="zh-CN" altLang="en-US" smtClean="0"/>
              <a:t>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2"/>
            <a:ext cx="8229600" cy="5472831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实验内容：用回溯</a:t>
            </a:r>
            <a:r>
              <a:rPr lang="zh-CN" altLang="en-US" sz="2800" smtClean="0"/>
              <a:t>法结合拉斯维加斯算法解决八后问</a:t>
            </a:r>
            <a:r>
              <a:rPr lang="zh-CN" altLang="en-US" sz="2800" smtClean="0"/>
              <a:t>题</a:t>
            </a:r>
            <a:r>
              <a:rPr lang="zh-CN" altLang="en-US" sz="2800" smtClean="0"/>
              <a:t>，分析实验结</a:t>
            </a:r>
            <a:r>
              <a:rPr lang="zh-CN" altLang="en-US" sz="2800" smtClean="0"/>
              <a:t>果。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实验步骤：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）将回溯法解决八后问题的算法改造为拉斯维加斯算法，并编程实现；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）分别随机放置前</a:t>
            </a:r>
            <a:r>
              <a:rPr lang="en-US" altLang="zh-CN" sz="2800" smtClean="0"/>
              <a:t>k</a:t>
            </a:r>
            <a:r>
              <a:rPr lang="zh-CN" altLang="en-US" sz="2800" smtClean="0"/>
              <a:t>个后</a:t>
            </a:r>
            <a:r>
              <a:rPr lang="en-US" altLang="zh-CN" sz="2800" smtClean="0"/>
              <a:t>(0</a:t>
            </a:r>
            <a:r>
              <a:rPr lang="zh-CN" altLang="en-US" sz="2800" smtClean="0"/>
              <a:t>≤</a:t>
            </a:r>
            <a:r>
              <a:rPr lang="en-US" altLang="zh-CN" sz="2800" smtClean="0"/>
              <a:t>k</a:t>
            </a:r>
            <a:r>
              <a:rPr lang="zh-CN" altLang="en-US" sz="2800" smtClean="0"/>
              <a:t>≤</a:t>
            </a:r>
            <a:r>
              <a:rPr lang="en-US" altLang="zh-CN" sz="2800" smtClean="0"/>
              <a:t>8)</a:t>
            </a:r>
            <a:r>
              <a:rPr lang="zh-CN" altLang="en-US" sz="2800" smtClean="0"/>
              <a:t>，每种情况运行至少</a:t>
            </a:r>
            <a:r>
              <a:rPr lang="en-US" altLang="zh-CN" sz="2800" smtClean="0"/>
              <a:t>100</a:t>
            </a:r>
            <a:r>
              <a:rPr lang="zh-CN" altLang="en-US" sz="2800" smtClean="0"/>
              <a:t>次，统计成功的概率</a:t>
            </a:r>
            <a:r>
              <a:rPr lang="en-US" altLang="zh-CN" sz="2800" smtClean="0"/>
              <a:t>p</a:t>
            </a:r>
            <a:r>
              <a:rPr lang="zh-CN" altLang="en-US" sz="2800" smtClean="0"/>
              <a:t>、求解成功时需要访问的结点数平均值</a:t>
            </a:r>
            <a:r>
              <a:rPr lang="en-US" altLang="zh-CN" sz="2800" smtClean="0"/>
              <a:t>s</a:t>
            </a:r>
            <a:r>
              <a:rPr lang="zh-CN" altLang="en-US" sz="2800" smtClean="0"/>
              <a:t>、求解失败时需要访问的结点数平均值</a:t>
            </a:r>
            <a:r>
              <a:rPr lang="en-US" altLang="zh-CN" sz="2800" smtClean="0"/>
              <a:t>f</a:t>
            </a:r>
            <a:r>
              <a:rPr lang="zh-CN" altLang="en-US" sz="2800" smtClean="0"/>
              <a:t>，参照教材</a:t>
            </a:r>
            <a:r>
              <a:rPr lang="en-US" altLang="zh-CN" sz="2800" smtClean="0"/>
              <a:t>P209</a:t>
            </a:r>
            <a:r>
              <a:rPr lang="zh-CN" altLang="en-US" sz="2800" smtClean="0"/>
              <a:t>的表</a:t>
            </a:r>
            <a:r>
              <a:rPr lang="en-US" altLang="zh-CN" sz="2800" smtClean="0"/>
              <a:t>7-1</a:t>
            </a:r>
            <a:r>
              <a:rPr lang="zh-CN" altLang="en-US" sz="2800" smtClean="0"/>
              <a:t>格式制作实验结果分析表；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）填</a:t>
            </a:r>
            <a:r>
              <a:rPr lang="zh-CN" altLang="en-US" sz="2800" smtClean="0"/>
              <a:t>写实验报告。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732249"/>
            <a:ext cx="84593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实验报告命名格式：</a:t>
            </a:r>
            <a:endParaRPr lang="en-US" altLang="zh-CN" sz="2800" smtClean="0"/>
          </a:p>
          <a:p>
            <a:r>
              <a:rPr lang="zh-CN" altLang="en-US"/>
              <a:t>第几</a:t>
            </a:r>
            <a:r>
              <a:rPr lang="zh-CN" altLang="en-US" smtClean="0"/>
              <a:t>个实验</a:t>
            </a:r>
            <a:r>
              <a:rPr lang="en-US" altLang="zh-CN" smtClean="0"/>
              <a:t>-</a:t>
            </a:r>
            <a:r>
              <a:rPr lang="zh-CN" altLang="en-US" smtClean="0"/>
              <a:t>专业班级</a:t>
            </a:r>
            <a:r>
              <a:rPr lang="en-US" altLang="zh-CN" smtClean="0"/>
              <a:t>-</a:t>
            </a:r>
            <a:r>
              <a:rPr lang="zh-CN" altLang="en-US" smtClean="0"/>
              <a:t>学号后两位</a:t>
            </a:r>
            <a:r>
              <a:rPr lang="en-US" altLang="zh-CN" smtClean="0"/>
              <a:t>-</a:t>
            </a:r>
            <a:r>
              <a:rPr lang="zh-CN" altLang="en-US" smtClean="0"/>
              <a:t>姓名</a:t>
            </a:r>
            <a:endParaRPr lang="en-US" altLang="zh-CN" smtClean="0"/>
          </a:p>
          <a:p>
            <a:endParaRPr lang="en-US" altLang="zh-CN" sz="2800" smtClean="0"/>
          </a:p>
          <a:p>
            <a:r>
              <a:rPr lang="zh-CN" altLang="en-US" sz="2600" b="1" smtClean="0">
                <a:solidFill>
                  <a:srgbClr val="0000FF"/>
                </a:solidFill>
              </a:rPr>
              <a:t>实</a:t>
            </a:r>
            <a:r>
              <a:rPr lang="zh-CN" altLang="en-US" sz="2600" b="1" smtClean="0">
                <a:solidFill>
                  <a:srgbClr val="0000FF"/>
                </a:solidFill>
              </a:rPr>
              <a:t>验</a:t>
            </a:r>
            <a:r>
              <a:rPr lang="en-US" altLang="zh-CN" sz="2600" b="1" smtClean="0">
                <a:solidFill>
                  <a:srgbClr val="0000FF"/>
                </a:solidFill>
              </a:rPr>
              <a:t>8</a:t>
            </a:r>
            <a:r>
              <a:rPr lang="zh-CN" altLang="en-US" sz="2600" b="1" smtClean="0">
                <a:solidFill>
                  <a:srgbClr val="0000FF"/>
                </a:solidFill>
              </a:rPr>
              <a:t>（八后问</a:t>
            </a:r>
            <a:r>
              <a:rPr lang="zh-CN" altLang="en-US" sz="2600" b="1" smtClean="0">
                <a:solidFill>
                  <a:srgbClr val="0000FF"/>
                </a:solidFill>
              </a:rPr>
              <a:t>题）实验报告</a:t>
            </a:r>
            <a:r>
              <a:rPr lang="en-US" altLang="zh-CN" sz="2600" b="1" smtClean="0">
                <a:solidFill>
                  <a:srgbClr val="0000FF"/>
                </a:solidFill>
              </a:rPr>
              <a:t>-16</a:t>
            </a:r>
            <a:r>
              <a:rPr lang="zh-CN" altLang="en-US" sz="2600" b="1" smtClean="0">
                <a:solidFill>
                  <a:srgbClr val="0000FF"/>
                </a:solidFill>
              </a:rPr>
              <a:t>计算科学</a:t>
            </a:r>
            <a:r>
              <a:rPr lang="en-US" altLang="zh-CN" sz="2600" b="1" smtClean="0">
                <a:solidFill>
                  <a:srgbClr val="0000FF"/>
                </a:solidFill>
              </a:rPr>
              <a:t>1-01-XXX</a:t>
            </a:r>
            <a:r>
              <a:rPr lang="en-US" altLang="zh-CN" sz="2600" smtClean="0"/>
              <a:t>.docx</a:t>
            </a:r>
            <a:endParaRPr lang="zh-CN" altLang="en-US" sz="26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3068613"/>
            <a:ext cx="8229600" cy="144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b="1" kern="0" smtClean="0">
                <a:solidFill>
                  <a:srgbClr val="FF3300"/>
                </a:solidFill>
              </a:rPr>
              <a:t>实验报告提交</a:t>
            </a:r>
            <a:r>
              <a:rPr lang="zh-CN" altLang="en-US" sz="3600" b="1" u="sng" kern="0" smtClean="0">
                <a:solidFill>
                  <a:srgbClr val="0000FF"/>
                </a:solidFill>
              </a:rPr>
              <a:t>电子版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，学委收齐后，由学委于两周内发送至本人</a:t>
            </a:r>
            <a:r>
              <a:rPr lang="en-US" altLang="zh-CN" sz="2800" b="1" kern="0" smtClean="0">
                <a:solidFill>
                  <a:srgbClr val="FF3300"/>
                </a:solidFill>
              </a:rPr>
              <a:t>QQ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邮箱</a:t>
            </a:r>
            <a:endParaRPr lang="en-US" altLang="zh-CN" sz="2800" b="1" kern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278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默认设计模板</vt:lpstr>
      <vt:lpstr>算法分析与设计 回溯法+拉斯维加斯算法</vt:lpstr>
      <vt:lpstr>题目:八后问题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figo</dc:creator>
  <cp:lastModifiedBy>Administrator</cp:lastModifiedBy>
  <cp:revision>49</cp:revision>
  <dcterms:created xsi:type="dcterms:W3CDTF">2011-10-10T15:05:38Z</dcterms:created>
  <dcterms:modified xsi:type="dcterms:W3CDTF">2021-04-24T17:38:57Z</dcterms:modified>
</cp:coreProperties>
</file>