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5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svg"/><Relationship Id="rId3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19.png"/><Relationship Id="rId2" Type="http://schemas.openxmlformats.org/officeDocument/2006/relationships/image" Target="../media/image6.sv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svg"/><Relationship Id="rId3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19.png"/><Relationship Id="rId2" Type="http://schemas.openxmlformats.org/officeDocument/2006/relationships/image" Target="../media/image6.sv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F1A14-ACBE-4041-8998-4E369CDF201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4A9B4-ED2A-42C5-BB74-39A521166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1: Defining the car-</a:t>
          </a:r>
        </a:p>
      </dgm:t>
    </dgm:pt>
    <dgm:pt modelId="{CB77F25F-8CE4-4FCE-A1E3-B550E4224327}" cxnId="{C5A6AE20-95F2-479C-A886-EB521C12354D}" type="parTrans">
      <dgm:prSet/>
      <dgm:spPr/>
      <dgm:t>
        <a:bodyPr/>
        <a:lstStyle/>
        <a:p>
          <a:endParaRPr lang="en-US"/>
        </a:p>
      </dgm:t>
    </dgm:pt>
    <dgm:pt modelId="{745FA8FE-0F5F-4951-990C-6CA253142797}" cxnId="{C5A6AE20-95F2-479C-A886-EB521C12354D}" type="sibTrans">
      <dgm:prSet/>
      <dgm:spPr/>
      <dgm:t>
        <a:bodyPr/>
        <a:lstStyle/>
        <a:p>
          <a:endParaRPr lang="en-US"/>
        </a:p>
      </dgm:t>
    </dgm:pt>
    <dgm:pt modelId="{D16C344E-D832-4A38-860A-0A3664CA14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speed</a:t>
          </a:r>
        </a:p>
      </dgm:t>
    </dgm:pt>
    <dgm:pt modelId="{01815E52-A859-41D0-8022-5DC526A7C409}" cxnId="{0EB83689-EC99-4F6A-8814-70175A0AECFD}" type="parTrans">
      <dgm:prSet/>
      <dgm:spPr/>
      <dgm:t>
        <a:bodyPr/>
        <a:lstStyle/>
        <a:p>
          <a:endParaRPr lang="en-US"/>
        </a:p>
      </dgm:t>
    </dgm:pt>
    <dgm:pt modelId="{B942CE37-1D9A-4615-8DCF-B37E6CFE3CC8}" cxnId="{0EB83689-EC99-4F6A-8814-70175A0AECFD}" type="sibTrans">
      <dgm:prSet/>
      <dgm:spPr/>
      <dgm:t>
        <a:bodyPr/>
        <a:lstStyle/>
        <a:p>
          <a:endParaRPr lang="en-US"/>
        </a:p>
      </dgm:t>
    </dgm:pt>
    <dgm:pt modelId="{64209A59-A3CD-4A51-AE0B-4C45E0E61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maximum steering angle</a:t>
          </a:r>
        </a:p>
      </dgm:t>
    </dgm:pt>
    <dgm:pt modelId="{BB11AC49-FC08-4A2E-BD2D-F0A2AFDB86EC}" cxnId="{E3D65D2D-5A68-4CCB-A8EE-46C68293939E}" type="parTrans">
      <dgm:prSet/>
      <dgm:spPr/>
      <dgm:t>
        <a:bodyPr/>
        <a:lstStyle/>
        <a:p>
          <a:endParaRPr lang="en-US"/>
        </a:p>
      </dgm:t>
    </dgm:pt>
    <dgm:pt modelId="{541E3BDE-232B-45E4-BFCD-01EA700CEA9B}" cxnId="{E3D65D2D-5A68-4CCB-A8EE-46C68293939E}" type="sibTrans">
      <dgm:prSet/>
      <dgm:spPr/>
      <dgm:t>
        <a:bodyPr/>
        <a:lstStyle/>
        <a:p>
          <a:endParaRPr lang="en-US"/>
        </a:p>
      </dgm:t>
    </dgm:pt>
    <dgm:pt modelId="{0D9E6729-7252-472B-AA7F-A7361A8C95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2 :Getting the vector direction of the road</a:t>
          </a:r>
        </a:p>
      </dgm:t>
    </dgm:pt>
    <dgm:pt modelId="{5390B157-6C20-445B-BCC8-9DC8CBA36765}" cxnId="{E3295171-862E-48A9-8B8E-1790E860DE6C}" type="parTrans">
      <dgm:prSet/>
      <dgm:spPr/>
      <dgm:t>
        <a:bodyPr/>
        <a:lstStyle/>
        <a:p>
          <a:endParaRPr lang="en-US"/>
        </a:p>
      </dgm:t>
    </dgm:pt>
    <dgm:pt modelId="{34157D7D-39BF-45A0-88E7-C17EF7055439}" cxnId="{E3295171-862E-48A9-8B8E-1790E860DE6C}" type="sibTrans">
      <dgm:prSet/>
      <dgm:spPr/>
      <dgm:t>
        <a:bodyPr/>
        <a:lstStyle/>
        <a:p>
          <a:endParaRPr lang="en-US"/>
        </a:p>
      </dgm:t>
    </dgm:pt>
    <dgm:pt modelId="{F7FAF62F-B974-4599-8B87-72CED03D4D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direction of a vector pointing from a point n points behind the current position of car to the current position of the car</a:t>
          </a:r>
        </a:p>
      </dgm:t>
    </dgm:pt>
    <dgm:pt modelId="{0AA46989-EE9A-4DFE-BFAF-53944A48D7E6}" cxnId="{1DC7FA4D-C3D3-4FD2-868A-CC7C27A47E5C}" type="parTrans">
      <dgm:prSet/>
      <dgm:spPr/>
      <dgm:t>
        <a:bodyPr/>
        <a:lstStyle/>
        <a:p>
          <a:endParaRPr lang="en-US"/>
        </a:p>
      </dgm:t>
    </dgm:pt>
    <dgm:pt modelId="{5F330FF1-F469-4F3F-8CFA-9B49C303D496}" cxnId="{1DC7FA4D-C3D3-4FD2-868A-CC7C27A47E5C}" type="sibTrans">
      <dgm:prSet/>
      <dgm:spPr/>
      <dgm:t>
        <a:bodyPr/>
        <a:lstStyle/>
        <a:p>
          <a:endParaRPr lang="en-US"/>
        </a:p>
      </dgm:t>
    </dgm:pt>
    <dgm:pt modelId="{0C1130B6-6E69-47D2-981A-CEAB65862881}" type="pres">
      <dgm:prSet presAssocID="{5D9F1A14-ACBE-4041-8998-4E369CDF2013}" presName="root" presStyleCnt="0">
        <dgm:presLayoutVars>
          <dgm:dir/>
          <dgm:resizeHandles val="exact"/>
        </dgm:presLayoutVars>
      </dgm:prSet>
      <dgm:spPr/>
    </dgm:pt>
    <dgm:pt modelId="{43ADC578-6251-41CB-8C7A-BE3FF64BB596}" type="pres">
      <dgm:prSet presAssocID="{3FE4A9B4-ED2A-42C5-BB74-39A521166AA3}" presName="compNode" presStyleCnt="0"/>
      <dgm:spPr/>
    </dgm:pt>
    <dgm:pt modelId="{DB9D5B97-B538-4BC2-835B-B5A2C133C943}" type="pres">
      <dgm:prSet presAssocID="{3FE4A9B4-ED2A-42C5-BB74-39A521166A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86B5949A-A91F-488D-9D49-BC573E46FA65}" type="pres">
      <dgm:prSet presAssocID="{3FE4A9B4-ED2A-42C5-BB74-39A521166AA3}" presName="iconSpace" presStyleCnt="0"/>
      <dgm:spPr/>
    </dgm:pt>
    <dgm:pt modelId="{8A7937A3-2F48-44FC-8E3D-15E50ADFC521}" type="pres">
      <dgm:prSet presAssocID="{3FE4A9B4-ED2A-42C5-BB74-39A521166AA3}" presName="parTx" presStyleLbl="revTx" presStyleIdx="0" presStyleCnt="4">
        <dgm:presLayoutVars>
          <dgm:chMax val="0"/>
          <dgm:chPref val="0"/>
        </dgm:presLayoutVars>
      </dgm:prSet>
      <dgm:spPr/>
    </dgm:pt>
    <dgm:pt modelId="{3A4DEBB5-4929-4DDC-B1C3-ECCCF47B713F}" type="pres">
      <dgm:prSet presAssocID="{3FE4A9B4-ED2A-42C5-BB74-39A521166AA3}" presName="txSpace" presStyleCnt="0"/>
      <dgm:spPr/>
    </dgm:pt>
    <dgm:pt modelId="{9D50DC9F-3B11-48B7-A32A-5F30E79B59BB}" type="pres">
      <dgm:prSet presAssocID="{3FE4A9B4-ED2A-42C5-BB74-39A521166AA3}" presName="desTx" presStyleLbl="revTx" presStyleIdx="1" presStyleCnt="4">
        <dgm:presLayoutVars/>
      </dgm:prSet>
      <dgm:spPr/>
    </dgm:pt>
    <dgm:pt modelId="{914D0396-1DD8-4AEC-90BC-3C1E83884A1F}" type="pres">
      <dgm:prSet presAssocID="{745FA8FE-0F5F-4951-990C-6CA253142797}" presName="sibTrans" presStyleCnt="0"/>
      <dgm:spPr/>
    </dgm:pt>
    <dgm:pt modelId="{E6094DB6-0000-4F0C-AB05-48E5E4E6502D}" type="pres">
      <dgm:prSet presAssocID="{0D9E6729-7252-472B-AA7F-A7361A8C953E}" presName="compNode" presStyleCnt="0"/>
      <dgm:spPr/>
    </dgm:pt>
    <dgm:pt modelId="{5199AC70-4CA8-479A-B134-B6C5E663E245}" type="pres">
      <dgm:prSet presAssocID="{0D9E6729-7252-472B-AA7F-A7361A8C95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F3620A49-DA68-47BD-95E9-619EA4185F1F}" type="pres">
      <dgm:prSet presAssocID="{0D9E6729-7252-472B-AA7F-A7361A8C953E}" presName="iconSpace" presStyleCnt="0"/>
      <dgm:spPr/>
    </dgm:pt>
    <dgm:pt modelId="{86925EC6-6A32-4F24-B340-F380A18DAE13}" type="pres">
      <dgm:prSet presAssocID="{0D9E6729-7252-472B-AA7F-A7361A8C953E}" presName="parTx" presStyleLbl="revTx" presStyleIdx="2" presStyleCnt="4">
        <dgm:presLayoutVars>
          <dgm:chMax val="0"/>
          <dgm:chPref val="0"/>
        </dgm:presLayoutVars>
      </dgm:prSet>
      <dgm:spPr/>
    </dgm:pt>
    <dgm:pt modelId="{CD5299F1-D8F6-4FA0-BB03-37B80E8CF053}" type="pres">
      <dgm:prSet presAssocID="{0D9E6729-7252-472B-AA7F-A7361A8C953E}" presName="txSpace" presStyleCnt="0"/>
      <dgm:spPr/>
    </dgm:pt>
    <dgm:pt modelId="{B51E2B77-73E0-4A00-962A-E7EEA612B50D}" type="pres">
      <dgm:prSet presAssocID="{0D9E6729-7252-472B-AA7F-A7361A8C953E}" presName="desTx" presStyleLbl="revTx" presStyleIdx="3" presStyleCnt="4">
        <dgm:presLayoutVars/>
      </dgm:prSet>
      <dgm:spPr/>
    </dgm:pt>
  </dgm:ptLst>
  <dgm:cxnLst>
    <dgm:cxn modelId="{4B756E0D-33FC-47D6-BEDD-005D95D254FE}" type="presOf" srcId="{F7FAF62F-B974-4599-8B87-72CED03D4DEF}" destId="{B51E2B77-73E0-4A00-962A-E7EEA612B50D}" srcOrd="0" destOrd="0" presId="urn:microsoft.com/office/officeart/2018/2/layout/IconLabelDescriptionList"/>
    <dgm:cxn modelId="{C5A6AE20-95F2-479C-A886-EB521C12354D}" srcId="{5D9F1A14-ACBE-4041-8998-4E369CDF2013}" destId="{3FE4A9B4-ED2A-42C5-BB74-39A521166AA3}" srcOrd="0" destOrd="0" parTransId="{CB77F25F-8CE4-4FCE-A1E3-B550E4224327}" sibTransId="{745FA8FE-0F5F-4951-990C-6CA253142797}"/>
    <dgm:cxn modelId="{E3D65D2D-5A68-4CCB-A8EE-46C68293939E}" srcId="{3FE4A9B4-ED2A-42C5-BB74-39A521166AA3}" destId="{64209A59-A3CD-4A51-AE0B-4C45E0E617A1}" srcOrd="1" destOrd="0" parTransId="{BB11AC49-FC08-4A2E-BD2D-F0A2AFDB86EC}" sibTransId="{541E3BDE-232B-45E4-BFCD-01EA700CEA9B}"/>
    <dgm:cxn modelId="{ED582A2E-F5D3-484A-AA65-66F2958C1626}" type="presOf" srcId="{64209A59-A3CD-4A51-AE0B-4C45E0E617A1}" destId="{9D50DC9F-3B11-48B7-A32A-5F30E79B59BB}" srcOrd="0" destOrd="1" presId="urn:microsoft.com/office/officeart/2018/2/layout/IconLabelDescriptionList"/>
    <dgm:cxn modelId="{29B2B74B-0916-462D-A46A-A2FA0CF33196}" type="presOf" srcId="{D16C344E-D832-4A38-860A-0A3664CA1434}" destId="{9D50DC9F-3B11-48B7-A32A-5F30E79B59BB}" srcOrd="0" destOrd="0" presId="urn:microsoft.com/office/officeart/2018/2/layout/IconLabelDescriptionList"/>
    <dgm:cxn modelId="{1DC7FA4D-C3D3-4FD2-868A-CC7C27A47E5C}" srcId="{0D9E6729-7252-472B-AA7F-A7361A8C953E}" destId="{F7FAF62F-B974-4599-8B87-72CED03D4DEF}" srcOrd="0" destOrd="0" parTransId="{0AA46989-EE9A-4DFE-BFAF-53944A48D7E6}" sibTransId="{5F330FF1-F469-4F3F-8CFA-9B49C303D496}"/>
    <dgm:cxn modelId="{E3295171-862E-48A9-8B8E-1790E860DE6C}" srcId="{5D9F1A14-ACBE-4041-8998-4E369CDF2013}" destId="{0D9E6729-7252-472B-AA7F-A7361A8C953E}" srcOrd="1" destOrd="0" parTransId="{5390B157-6C20-445B-BCC8-9DC8CBA36765}" sibTransId="{34157D7D-39BF-45A0-88E7-C17EF7055439}"/>
    <dgm:cxn modelId="{B58EF774-324D-4FCC-9773-362EDCAE83EF}" type="presOf" srcId="{0D9E6729-7252-472B-AA7F-A7361A8C953E}" destId="{86925EC6-6A32-4F24-B340-F380A18DAE13}" srcOrd="0" destOrd="0" presId="urn:microsoft.com/office/officeart/2018/2/layout/IconLabelDescriptionList"/>
    <dgm:cxn modelId="{0EB83689-EC99-4F6A-8814-70175A0AECFD}" srcId="{3FE4A9B4-ED2A-42C5-BB74-39A521166AA3}" destId="{D16C344E-D832-4A38-860A-0A3664CA1434}" srcOrd="0" destOrd="0" parTransId="{01815E52-A859-41D0-8022-5DC526A7C409}" sibTransId="{B942CE37-1D9A-4615-8DCF-B37E6CFE3CC8}"/>
    <dgm:cxn modelId="{ECB26194-151F-4223-99AA-C6ECA45A7DE3}" type="presOf" srcId="{3FE4A9B4-ED2A-42C5-BB74-39A521166AA3}" destId="{8A7937A3-2F48-44FC-8E3D-15E50ADFC521}" srcOrd="0" destOrd="0" presId="urn:microsoft.com/office/officeart/2018/2/layout/IconLabelDescriptionList"/>
    <dgm:cxn modelId="{8D21DDE4-05CE-4D36-8388-C0285B80DCDA}" type="presOf" srcId="{5D9F1A14-ACBE-4041-8998-4E369CDF2013}" destId="{0C1130B6-6E69-47D2-981A-CEAB65862881}" srcOrd="0" destOrd="0" presId="urn:microsoft.com/office/officeart/2018/2/layout/IconLabelDescriptionList"/>
    <dgm:cxn modelId="{0A57766C-31D3-4B6E-9CD2-EE4C111E2DE5}" type="presParOf" srcId="{0C1130B6-6E69-47D2-981A-CEAB65862881}" destId="{43ADC578-6251-41CB-8C7A-BE3FF64BB596}" srcOrd="0" destOrd="0" presId="urn:microsoft.com/office/officeart/2018/2/layout/IconLabelDescriptionList"/>
    <dgm:cxn modelId="{A657B180-337E-4FFA-941F-0DAB0431703B}" type="presParOf" srcId="{43ADC578-6251-41CB-8C7A-BE3FF64BB596}" destId="{DB9D5B97-B538-4BC2-835B-B5A2C133C943}" srcOrd="0" destOrd="0" presId="urn:microsoft.com/office/officeart/2018/2/layout/IconLabelDescriptionList"/>
    <dgm:cxn modelId="{2B58EF88-A207-44C9-A6B7-D4E958A4DC7C}" type="presParOf" srcId="{43ADC578-6251-41CB-8C7A-BE3FF64BB596}" destId="{86B5949A-A91F-488D-9D49-BC573E46FA65}" srcOrd="1" destOrd="0" presId="urn:microsoft.com/office/officeart/2018/2/layout/IconLabelDescriptionList"/>
    <dgm:cxn modelId="{6854656E-947F-4939-8D49-07EAE967B003}" type="presParOf" srcId="{43ADC578-6251-41CB-8C7A-BE3FF64BB596}" destId="{8A7937A3-2F48-44FC-8E3D-15E50ADFC521}" srcOrd="2" destOrd="0" presId="urn:microsoft.com/office/officeart/2018/2/layout/IconLabelDescriptionList"/>
    <dgm:cxn modelId="{D23172EB-5923-4953-80A1-6E72F8C01FC7}" type="presParOf" srcId="{43ADC578-6251-41CB-8C7A-BE3FF64BB596}" destId="{3A4DEBB5-4929-4DDC-B1C3-ECCCF47B713F}" srcOrd="3" destOrd="0" presId="urn:microsoft.com/office/officeart/2018/2/layout/IconLabelDescriptionList"/>
    <dgm:cxn modelId="{F1C610DF-5A2B-45D3-ADB8-013BA4E1D76F}" type="presParOf" srcId="{43ADC578-6251-41CB-8C7A-BE3FF64BB596}" destId="{9D50DC9F-3B11-48B7-A32A-5F30E79B59BB}" srcOrd="4" destOrd="0" presId="urn:microsoft.com/office/officeart/2018/2/layout/IconLabelDescriptionList"/>
    <dgm:cxn modelId="{2853DB69-4A08-4E10-A7D8-633BFB9580E0}" type="presParOf" srcId="{0C1130B6-6E69-47D2-981A-CEAB65862881}" destId="{914D0396-1DD8-4AEC-90BC-3C1E83884A1F}" srcOrd="1" destOrd="0" presId="urn:microsoft.com/office/officeart/2018/2/layout/IconLabelDescriptionList"/>
    <dgm:cxn modelId="{0D6FBE7D-FE0A-4432-ACC0-EDADDB674A9F}" type="presParOf" srcId="{0C1130B6-6E69-47D2-981A-CEAB65862881}" destId="{E6094DB6-0000-4F0C-AB05-48E5E4E6502D}" srcOrd="2" destOrd="0" presId="urn:microsoft.com/office/officeart/2018/2/layout/IconLabelDescriptionList"/>
    <dgm:cxn modelId="{34DE99B2-6FE6-4DCF-96BA-992824EB9E6A}" type="presParOf" srcId="{E6094DB6-0000-4F0C-AB05-48E5E4E6502D}" destId="{5199AC70-4CA8-479A-B134-B6C5E663E245}" srcOrd="0" destOrd="0" presId="urn:microsoft.com/office/officeart/2018/2/layout/IconLabelDescriptionList"/>
    <dgm:cxn modelId="{76149866-A3A0-448F-818A-B30D91C7FE38}" type="presParOf" srcId="{E6094DB6-0000-4F0C-AB05-48E5E4E6502D}" destId="{F3620A49-DA68-47BD-95E9-619EA4185F1F}" srcOrd="1" destOrd="0" presId="urn:microsoft.com/office/officeart/2018/2/layout/IconLabelDescriptionList"/>
    <dgm:cxn modelId="{5FB67827-6267-4296-BEBE-E43D0BCF531A}" type="presParOf" srcId="{E6094DB6-0000-4F0C-AB05-48E5E4E6502D}" destId="{86925EC6-6A32-4F24-B340-F380A18DAE13}" srcOrd="2" destOrd="0" presId="urn:microsoft.com/office/officeart/2018/2/layout/IconLabelDescriptionList"/>
    <dgm:cxn modelId="{D3083372-14DF-409F-A22C-7971964E1337}" type="presParOf" srcId="{E6094DB6-0000-4F0C-AB05-48E5E4E6502D}" destId="{CD5299F1-D8F6-4FA0-BB03-37B80E8CF053}" srcOrd="3" destOrd="0" presId="urn:microsoft.com/office/officeart/2018/2/layout/IconLabelDescriptionList"/>
    <dgm:cxn modelId="{EF476471-D4AE-402C-BC7D-0E89F81A7B30}" type="presParOf" srcId="{E6094DB6-0000-4F0C-AB05-48E5E4E6502D}" destId="{B51E2B77-73E0-4A00-962A-E7EEA612B5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B7BF1-8FED-43DD-A5DC-C51B96DC4E3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9B109F-F05F-4C5F-84BB-6AC3F3FA0C62}">
      <dgm:prSet/>
      <dgm:spPr/>
      <dgm:t>
        <a:bodyPr/>
        <a:lstStyle/>
        <a:p>
          <a:r>
            <a:rPr lang="en-US" dirty="0"/>
            <a:t>Step 3: Predicting the position of the car after 1 unit time</a:t>
          </a:r>
        </a:p>
      </dgm:t>
    </dgm:pt>
    <dgm:pt modelId="{7422171E-9434-4ED3-B491-C086FCD54FF2}" cxnId="{4378DD01-7A40-4781-A2A3-5F7AEA70D804}" type="parTrans">
      <dgm:prSet/>
      <dgm:spPr/>
      <dgm:t>
        <a:bodyPr/>
        <a:lstStyle/>
        <a:p>
          <a:endParaRPr lang="en-US"/>
        </a:p>
      </dgm:t>
    </dgm:pt>
    <dgm:pt modelId="{7A20E431-9E34-44E4-917F-BFF5D76B2E22}" cxnId="{4378DD01-7A40-4781-A2A3-5F7AEA70D804}" type="sibTrans">
      <dgm:prSet/>
      <dgm:spPr/>
      <dgm:t>
        <a:bodyPr/>
        <a:lstStyle/>
        <a:p>
          <a:endParaRPr lang="en-US"/>
        </a:p>
      </dgm:t>
    </dgm:pt>
    <dgm:pt modelId="{4A71AE8B-6654-412C-9B51-5F6D877C6F51}">
      <dgm:prSet/>
      <dgm:spPr/>
      <dgm:t>
        <a:bodyPr/>
        <a:lstStyle/>
        <a:p>
          <a:r>
            <a:rPr lang="en-US"/>
            <a:t>Assuming straight road </a:t>
          </a:r>
        </a:p>
      </dgm:t>
    </dgm:pt>
    <dgm:pt modelId="{1F09E151-A35B-43E0-92CC-775F88FEABE9}" cxnId="{BB7531DE-4FE5-4580-B5BD-E7482CFFB8A8}" type="parTrans">
      <dgm:prSet/>
      <dgm:spPr/>
      <dgm:t>
        <a:bodyPr/>
        <a:lstStyle/>
        <a:p>
          <a:endParaRPr lang="en-US"/>
        </a:p>
      </dgm:t>
    </dgm:pt>
    <dgm:pt modelId="{4BB02AD1-CB28-4301-98E8-3A0D38EEE4B7}" cxnId="{BB7531DE-4FE5-4580-B5BD-E7482CFFB8A8}" type="sibTrans">
      <dgm:prSet/>
      <dgm:spPr/>
      <dgm:t>
        <a:bodyPr/>
        <a:lstStyle/>
        <a:p>
          <a:endParaRPr lang="en-US"/>
        </a:p>
      </dgm:t>
    </dgm:pt>
    <dgm:pt modelId="{1969C2A7-A579-4CFA-8527-F7BFD7A093EC}">
      <dgm:prSet/>
      <dgm:spPr/>
      <dgm:t>
        <a:bodyPr/>
        <a:lstStyle/>
        <a:p>
          <a:r>
            <a:rPr lang="en-US"/>
            <a:t>use speed of car and direction of road</a:t>
          </a:r>
        </a:p>
      </dgm:t>
    </dgm:pt>
    <dgm:pt modelId="{8745D5A0-D191-4AA2-9219-32834BA9CF12}" cxnId="{6558B123-995A-43BA-AA58-AB8E043E1694}" type="parTrans">
      <dgm:prSet/>
      <dgm:spPr/>
      <dgm:t>
        <a:bodyPr/>
        <a:lstStyle/>
        <a:p>
          <a:endParaRPr lang="en-US"/>
        </a:p>
      </dgm:t>
    </dgm:pt>
    <dgm:pt modelId="{5FFAF33E-737E-435D-A644-21CBA0322BF0}" cxnId="{6558B123-995A-43BA-AA58-AB8E043E1694}" type="sibTrans">
      <dgm:prSet/>
      <dgm:spPr/>
      <dgm:t>
        <a:bodyPr/>
        <a:lstStyle/>
        <a:p>
          <a:endParaRPr lang="en-US"/>
        </a:p>
      </dgm:t>
    </dgm:pt>
    <dgm:pt modelId="{B013516E-4A6C-471B-9C14-041535A02926}">
      <dgm:prSet/>
      <dgm:spPr/>
      <dgm:t>
        <a:bodyPr/>
        <a:lstStyle/>
        <a:p>
          <a:r>
            <a:rPr lang="en-US"/>
            <a:t>Step 4: Detecting turn in road</a:t>
          </a:r>
        </a:p>
      </dgm:t>
    </dgm:pt>
    <dgm:pt modelId="{04C12EA7-AFD4-4DBA-A496-7DB475FCB9F3}" cxnId="{B93C5C75-17B2-4A2F-8E07-CB7A03A05C9E}" type="parTrans">
      <dgm:prSet/>
      <dgm:spPr/>
      <dgm:t>
        <a:bodyPr/>
        <a:lstStyle/>
        <a:p>
          <a:endParaRPr lang="en-US"/>
        </a:p>
      </dgm:t>
    </dgm:pt>
    <dgm:pt modelId="{B89F43A4-155F-4019-A087-37F53135776E}" cxnId="{B93C5C75-17B2-4A2F-8E07-CB7A03A05C9E}" type="sibTrans">
      <dgm:prSet/>
      <dgm:spPr/>
      <dgm:t>
        <a:bodyPr/>
        <a:lstStyle/>
        <a:p>
          <a:endParaRPr lang="en-US"/>
        </a:p>
      </dgm:t>
    </dgm:pt>
    <dgm:pt modelId="{1C9CD804-60AB-4EB3-A4BE-53CA9DF706A6}">
      <dgm:prSet/>
      <dgm:spPr/>
      <dgm:t>
        <a:bodyPr/>
        <a:lstStyle/>
        <a:p>
          <a:r>
            <a:rPr lang="en-US"/>
            <a:t>Angle between predicted road and actual road</a:t>
          </a:r>
        </a:p>
      </dgm:t>
    </dgm:pt>
    <dgm:pt modelId="{62C18FAD-BEBA-4565-A1C3-FCB80D63BBBB}" cxnId="{ED7504B6-EADC-48DA-8CD1-830F4A94A6A4}" type="parTrans">
      <dgm:prSet/>
      <dgm:spPr/>
      <dgm:t>
        <a:bodyPr/>
        <a:lstStyle/>
        <a:p>
          <a:endParaRPr lang="en-US"/>
        </a:p>
      </dgm:t>
    </dgm:pt>
    <dgm:pt modelId="{0110F1A4-A3AA-4171-9322-AA0EEB32BF6E}" cxnId="{ED7504B6-EADC-48DA-8CD1-830F4A94A6A4}" type="sibTrans">
      <dgm:prSet/>
      <dgm:spPr/>
      <dgm:t>
        <a:bodyPr/>
        <a:lstStyle/>
        <a:p>
          <a:endParaRPr lang="en-US"/>
        </a:p>
      </dgm:t>
    </dgm:pt>
    <dgm:pt modelId="{3A301D92-A57E-41AE-83B6-D24CC0F814D1}">
      <dgm:prSet/>
      <dgm:spPr/>
      <dgm:t>
        <a:bodyPr/>
        <a:lstStyle/>
        <a:p>
          <a:r>
            <a:rPr lang="en-US"/>
            <a:t>This is the angle that the car need to steer to stay on road</a:t>
          </a:r>
        </a:p>
      </dgm:t>
    </dgm:pt>
    <dgm:pt modelId="{17BF6266-598A-423F-A5A5-D68872E778B3}" cxnId="{4AF9CC8B-46EC-42BC-8C7D-2EFA50C3F2DD}" type="parTrans">
      <dgm:prSet/>
      <dgm:spPr/>
      <dgm:t>
        <a:bodyPr/>
        <a:lstStyle/>
        <a:p>
          <a:endParaRPr lang="en-US"/>
        </a:p>
      </dgm:t>
    </dgm:pt>
    <dgm:pt modelId="{8BBDFA10-EA3C-4E95-B77A-D3E89FF84801}" cxnId="{4AF9CC8B-46EC-42BC-8C7D-2EFA50C3F2DD}" type="sibTrans">
      <dgm:prSet/>
      <dgm:spPr/>
      <dgm:t>
        <a:bodyPr/>
        <a:lstStyle/>
        <a:p>
          <a:endParaRPr lang="en-US"/>
        </a:p>
      </dgm:t>
    </dgm:pt>
    <dgm:pt modelId="{16F7C2C6-8C0C-45A6-BD1B-EED5DA302009}" type="pres">
      <dgm:prSet presAssocID="{F69B7BF1-8FED-43DD-A5DC-C51B96DC4E3C}" presName="root" presStyleCnt="0">
        <dgm:presLayoutVars>
          <dgm:dir/>
          <dgm:resizeHandles val="exact"/>
        </dgm:presLayoutVars>
      </dgm:prSet>
      <dgm:spPr/>
    </dgm:pt>
    <dgm:pt modelId="{E9236E84-13D5-4F90-A83B-E6333102D415}" type="pres">
      <dgm:prSet presAssocID="{E39B109F-F05F-4C5F-84BB-6AC3F3FA0C62}" presName="compNode" presStyleCnt="0"/>
      <dgm:spPr/>
    </dgm:pt>
    <dgm:pt modelId="{E5340605-2331-44AA-B06D-7C5C3D3CC3B9}" type="pres">
      <dgm:prSet presAssocID="{E39B109F-F05F-4C5F-84BB-6AC3F3FA0C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0E410CB-B88B-45C9-AE47-AB702812AEE6}" type="pres">
      <dgm:prSet presAssocID="{E39B109F-F05F-4C5F-84BB-6AC3F3FA0C62}" presName="iconSpace" presStyleCnt="0"/>
      <dgm:spPr/>
    </dgm:pt>
    <dgm:pt modelId="{4EB075A6-87D5-42A1-B6DA-70DCA73A9C7B}" type="pres">
      <dgm:prSet presAssocID="{E39B109F-F05F-4C5F-84BB-6AC3F3FA0C62}" presName="parTx" presStyleLbl="revTx" presStyleIdx="0" presStyleCnt="4">
        <dgm:presLayoutVars>
          <dgm:chMax val="0"/>
          <dgm:chPref val="0"/>
        </dgm:presLayoutVars>
      </dgm:prSet>
      <dgm:spPr/>
    </dgm:pt>
    <dgm:pt modelId="{E05B26E4-CE8D-4724-AB96-2A93FECA7FAE}" type="pres">
      <dgm:prSet presAssocID="{E39B109F-F05F-4C5F-84BB-6AC3F3FA0C62}" presName="txSpace" presStyleCnt="0"/>
      <dgm:spPr/>
    </dgm:pt>
    <dgm:pt modelId="{8B923E4C-3EC9-410B-B246-6B8EC424B338}" type="pres">
      <dgm:prSet presAssocID="{E39B109F-F05F-4C5F-84BB-6AC3F3FA0C62}" presName="desTx" presStyleLbl="revTx" presStyleIdx="1" presStyleCnt="4">
        <dgm:presLayoutVars/>
      </dgm:prSet>
      <dgm:spPr/>
    </dgm:pt>
    <dgm:pt modelId="{43F283D9-1AA3-4BB3-B4E3-CC797136F45F}" type="pres">
      <dgm:prSet presAssocID="{7A20E431-9E34-44E4-917F-BFF5D76B2E22}" presName="sibTrans" presStyleCnt="0"/>
      <dgm:spPr/>
    </dgm:pt>
    <dgm:pt modelId="{7433EC7C-D5B3-430E-9FDE-EBB86BC5D6E2}" type="pres">
      <dgm:prSet presAssocID="{B013516E-4A6C-471B-9C14-041535A02926}" presName="compNode" presStyleCnt="0"/>
      <dgm:spPr/>
    </dgm:pt>
    <dgm:pt modelId="{16B07C20-4E50-4F8F-8B27-018529E02D36}" type="pres">
      <dgm:prSet presAssocID="{B013516E-4A6C-471B-9C14-041535A029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253BDD27-2E4D-40E9-982A-644CC16A689F}" type="pres">
      <dgm:prSet presAssocID="{B013516E-4A6C-471B-9C14-041535A02926}" presName="iconSpace" presStyleCnt="0"/>
      <dgm:spPr/>
    </dgm:pt>
    <dgm:pt modelId="{585BB9CD-B8FE-4D97-8624-B5D8E01169A6}" type="pres">
      <dgm:prSet presAssocID="{B013516E-4A6C-471B-9C14-041535A02926}" presName="parTx" presStyleLbl="revTx" presStyleIdx="2" presStyleCnt="4">
        <dgm:presLayoutVars>
          <dgm:chMax val="0"/>
          <dgm:chPref val="0"/>
        </dgm:presLayoutVars>
      </dgm:prSet>
      <dgm:spPr/>
    </dgm:pt>
    <dgm:pt modelId="{054F0E37-4BFC-4888-B693-034CA17181B3}" type="pres">
      <dgm:prSet presAssocID="{B013516E-4A6C-471B-9C14-041535A02926}" presName="txSpace" presStyleCnt="0"/>
      <dgm:spPr/>
    </dgm:pt>
    <dgm:pt modelId="{5EFC7C06-2473-4B04-9213-E2C6C93B4D01}" type="pres">
      <dgm:prSet presAssocID="{B013516E-4A6C-471B-9C14-041535A02926}" presName="desTx" presStyleLbl="revTx" presStyleIdx="3" presStyleCnt="4">
        <dgm:presLayoutVars/>
      </dgm:prSet>
      <dgm:spPr/>
    </dgm:pt>
  </dgm:ptLst>
  <dgm:cxnLst>
    <dgm:cxn modelId="{4378DD01-7A40-4781-A2A3-5F7AEA70D804}" srcId="{F69B7BF1-8FED-43DD-A5DC-C51B96DC4E3C}" destId="{E39B109F-F05F-4C5F-84BB-6AC3F3FA0C62}" srcOrd="0" destOrd="0" parTransId="{7422171E-9434-4ED3-B491-C086FCD54FF2}" sibTransId="{7A20E431-9E34-44E4-917F-BFF5D76B2E22}"/>
    <dgm:cxn modelId="{8A3AD90E-22C2-47AC-B36B-A8CB99FAF49A}" type="presOf" srcId="{E39B109F-F05F-4C5F-84BB-6AC3F3FA0C62}" destId="{4EB075A6-87D5-42A1-B6DA-70DCA73A9C7B}" srcOrd="0" destOrd="0" presId="urn:microsoft.com/office/officeart/2018/2/layout/IconLabelDescriptionList"/>
    <dgm:cxn modelId="{D9738A14-C620-421C-9FD2-F2A2A279167B}" type="presOf" srcId="{3A301D92-A57E-41AE-83B6-D24CC0F814D1}" destId="{5EFC7C06-2473-4B04-9213-E2C6C93B4D01}" srcOrd="0" destOrd="1" presId="urn:microsoft.com/office/officeart/2018/2/layout/IconLabelDescriptionList"/>
    <dgm:cxn modelId="{6558B123-995A-43BA-AA58-AB8E043E1694}" srcId="{E39B109F-F05F-4C5F-84BB-6AC3F3FA0C62}" destId="{1969C2A7-A579-4CFA-8527-F7BFD7A093EC}" srcOrd="1" destOrd="0" parTransId="{8745D5A0-D191-4AA2-9219-32834BA9CF12}" sibTransId="{5FFAF33E-737E-435D-A644-21CBA0322BF0}"/>
    <dgm:cxn modelId="{40719C5D-3A49-41D1-AA09-897942553500}" type="presOf" srcId="{1969C2A7-A579-4CFA-8527-F7BFD7A093EC}" destId="{8B923E4C-3EC9-410B-B246-6B8EC424B338}" srcOrd="0" destOrd="1" presId="urn:microsoft.com/office/officeart/2018/2/layout/IconLabelDescriptionList"/>
    <dgm:cxn modelId="{B93C5C75-17B2-4A2F-8E07-CB7A03A05C9E}" srcId="{F69B7BF1-8FED-43DD-A5DC-C51B96DC4E3C}" destId="{B013516E-4A6C-471B-9C14-041535A02926}" srcOrd="1" destOrd="0" parTransId="{04C12EA7-AFD4-4DBA-A496-7DB475FCB9F3}" sibTransId="{B89F43A4-155F-4019-A087-37F53135776E}"/>
    <dgm:cxn modelId="{8630E989-C568-48CA-80CE-5418F06DEC5A}" type="presOf" srcId="{F69B7BF1-8FED-43DD-A5DC-C51B96DC4E3C}" destId="{16F7C2C6-8C0C-45A6-BD1B-EED5DA302009}" srcOrd="0" destOrd="0" presId="urn:microsoft.com/office/officeart/2018/2/layout/IconLabelDescriptionList"/>
    <dgm:cxn modelId="{4AF9CC8B-46EC-42BC-8C7D-2EFA50C3F2DD}" srcId="{B013516E-4A6C-471B-9C14-041535A02926}" destId="{3A301D92-A57E-41AE-83B6-D24CC0F814D1}" srcOrd="1" destOrd="0" parTransId="{17BF6266-598A-423F-A5A5-D68872E778B3}" sibTransId="{8BBDFA10-EA3C-4E95-B77A-D3E89FF84801}"/>
    <dgm:cxn modelId="{FF653F93-0C1F-42E5-AD82-12DC200901E4}" type="presOf" srcId="{1C9CD804-60AB-4EB3-A4BE-53CA9DF706A6}" destId="{5EFC7C06-2473-4B04-9213-E2C6C93B4D01}" srcOrd="0" destOrd="0" presId="urn:microsoft.com/office/officeart/2018/2/layout/IconLabelDescriptionList"/>
    <dgm:cxn modelId="{BC2D7FA6-A868-42B2-95F1-2A6739CEDE45}" type="presOf" srcId="{B013516E-4A6C-471B-9C14-041535A02926}" destId="{585BB9CD-B8FE-4D97-8624-B5D8E01169A6}" srcOrd="0" destOrd="0" presId="urn:microsoft.com/office/officeart/2018/2/layout/IconLabelDescriptionList"/>
    <dgm:cxn modelId="{ED7504B6-EADC-48DA-8CD1-830F4A94A6A4}" srcId="{B013516E-4A6C-471B-9C14-041535A02926}" destId="{1C9CD804-60AB-4EB3-A4BE-53CA9DF706A6}" srcOrd="0" destOrd="0" parTransId="{62C18FAD-BEBA-4565-A1C3-FCB80D63BBBB}" sibTransId="{0110F1A4-A3AA-4171-9322-AA0EEB32BF6E}"/>
    <dgm:cxn modelId="{BB7531DE-4FE5-4580-B5BD-E7482CFFB8A8}" srcId="{E39B109F-F05F-4C5F-84BB-6AC3F3FA0C62}" destId="{4A71AE8B-6654-412C-9B51-5F6D877C6F51}" srcOrd="0" destOrd="0" parTransId="{1F09E151-A35B-43E0-92CC-775F88FEABE9}" sibTransId="{4BB02AD1-CB28-4301-98E8-3A0D38EEE4B7}"/>
    <dgm:cxn modelId="{726673DF-E7EA-4228-ACDE-9365A5B8E7AC}" type="presOf" srcId="{4A71AE8B-6654-412C-9B51-5F6D877C6F51}" destId="{8B923E4C-3EC9-410B-B246-6B8EC424B338}" srcOrd="0" destOrd="0" presId="urn:microsoft.com/office/officeart/2018/2/layout/IconLabelDescriptionList"/>
    <dgm:cxn modelId="{3254C639-58DC-4DE7-8C63-B1B3DC5AED2B}" type="presParOf" srcId="{16F7C2C6-8C0C-45A6-BD1B-EED5DA302009}" destId="{E9236E84-13D5-4F90-A83B-E6333102D415}" srcOrd="0" destOrd="0" presId="urn:microsoft.com/office/officeart/2018/2/layout/IconLabelDescriptionList"/>
    <dgm:cxn modelId="{CE708F75-49D7-45C2-A660-4821066D8946}" type="presParOf" srcId="{E9236E84-13D5-4F90-A83B-E6333102D415}" destId="{E5340605-2331-44AA-B06D-7C5C3D3CC3B9}" srcOrd="0" destOrd="0" presId="urn:microsoft.com/office/officeart/2018/2/layout/IconLabelDescriptionList"/>
    <dgm:cxn modelId="{CF286A40-E8B2-4E3C-A5FE-A661899E3E7E}" type="presParOf" srcId="{E9236E84-13D5-4F90-A83B-E6333102D415}" destId="{B0E410CB-B88B-45C9-AE47-AB702812AEE6}" srcOrd="1" destOrd="0" presId="urn:microsoft.com/office/officeart/2018/2/layout/IconLabelDescriptionList"/>
    <dgm:cxn modelId="{F2CB262A-0532-4424-9ACD-8F8D450B960F}" type="presParOf" srcId="{E9236E84-13D5-4F90-A83B-E6333102D415}" destId="{4EB075A6-87D5-42A1-B6DA-70DCA73A9C7B}" srcOrd="2" destOrd="0" presId="urn:microsoft.com/office/officeart/2018/2/layout/IconLabelDescriptionList"/>
    <dgm:cxn modelId="{8E4CF44D-DF8F-454E-862A-54998091487C}" type="presParOf" srcId="{E9236E84-13D5-4F90-A83B-E6333102D415}" destId="{E05B26E4-CE8D-4724-AB96-2A93FECA7FAE}" srcOrd="3" destOrd="0" presId="urn:microsoft.com/office/officeart/2018/2/layout/IconLabelDescriptionList"/>
    <dgm:cxn modelId="{D9F7473E-E1A2-4DCE-884B-6748F11E43B9}" type="presParOf" srcId="{E9236E84-13D5-4F90-A83B-E6333102D415}" destId="{8B923E4C-3EC9-410B-B246-6B8EC424B338}" srcOrd="4" destOrd="0" presId="urn:microsoft.com/office/officeart/2018/2/layout/IconLabelDescriptionList"/>
    <dgm:cxn modelId="{C2694CC8-A4BA-4EC1-B9C4-DE8EBE2C0F71}" type="presParOf" srcId="{16F7C2C6-8C0C-45A6-BD1B-EED5DA302009}" destId="{43F283D9-1AA3-4BB3-B4E3-CC797136F45F}" srcOrd="1" destOrd="0" presId="urn:microsoft.com/office/officeart/2018/2/layout/IconLabelDescriptionList"/>
    <dgm:cxn modelId="{3F112E35-30FE-4020-BD34-8D8DE01752C9}" type="presParOf" srcId="{16F7C2C6-8C0C-45A6-BD1B-EED5DA302009}" destId="{7433EC7C-D5B3-430E-9FDE-EBB86BC5D6E2}" srcOrd="2" destOrd="0" presId="urn:microsoft.com/office/officeart/2018/2/layout/IconLabelDescriptionList"/>
    <dgm:cxn modelId="{776E89AE-FD41-48D3-949C-8BF1AAC80C76}" type="presParOf" srcId="{7433EC7C-D5B3-430E-9FDE-EBB86BC5D6E2}" destId="{16B07C20-4E50-4F8F-8B27-018529E02D36}" srcOrd="0" destOrd="0" presId="urn:microsoft.com/office/officeart/2018/2/layout/IconLabelDescriptionList"/>
    <dgm:cxn modelId="{C705834C-99DA-492F-96B0-4C803B2AF4C1}" type="presParOf" srcId="{7433EC7C-D5B3-430E-9FDE-EBB86BC5D6E2}" destId="{253BDD27-2E4D-40E9-982A-644CC16A689F}" srcOrd="1" destOrd="0" presId="urn:microsoft.com/office/officeart/2018/2/layout/IconLabelDescriptionList"/>
    <dgm:cxn modelId="{9783CDB5-D8DC-471F-BA2D-4D5BF76109B7}" type="presParOf" srcId="{7433EC7C-D5B3-430E-9FDE-EBB86BC5D6E2}" destId="{585BB9CD-B8FE-4D97-8624-B5D8E01169A6}" srcOrd="2" destOrd="0" presId="urn:microsoft.com/office/officeart/2018/2/layout/IconLabelDescriptionList"/>
    <dgm:cxn modelId="{CD03DBFB-0C24-4A9E-89E0-44623A820E70}" type="presParOf" srcId="{7433EC7C-D5B3-430E-9FDE-EBB86BC5D6E2}" destId="{054F0E37-4BFC-4888-B693-034CA17181B3}" srcOrd="3" destOrd="0" presId="urn:microsoft.com/office/officeart/2018/2/layout/IconLabelDescriptionList"/>
    <dgm:cxn modelId="{614C8CBD-4A96-48EE-B3FF-A8110E45BE6D}" type="presParOf" srcId="{7433EC7C-D5B3-430E-9FDE-EBB86BC5D6E2}" destId="{5EFC7C06-2473-4B04-9213-E2C6C93B4D0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D5B97-B538-4BC2-835B-B5A2C133C943}">
      <dsp:nvSpPr>
        <dsp:cNvPr id="0" name=""/>
        <dsp:cNvSpPr/>
      </dsp:nvSpPr>
      <dsp:spPr>
        <a:xfrm>
          <a:off x="559800" y="6497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37A3-2F48-44FC-8E3D-15E50ADFC521}">
      <dsp:nvSpPr>
        <dsp:cNvPr id="0" name=""/>
        <dsp:cNvSpPr/>
      </dsp:nvSpPr>
      <dsp:spPr>
        <a:xfrm>
          <a:off x="559800" y="22929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Step 1: Defining the car-</a:t>
          </a:r>
        </a:p>
      </dsp:txBody>
      <dsp:txXfrm>
        <a:off x="559800" y="2292998"/>
        <a:ext cx="4320000" cy="648000"/>
      </dsp:txXfrm>
    </dsp:sp>
    <dsp:sp modelId="{9D50DC9F-3B11-48B7-A32A-5F30E79B59BB}">
      <dsp:nvSpPr>
        <dsp:cNvPr id="0" name=""/>
        <dsp:cNvSpPr/>
      </dsp:nvSpPr>
      <dsp:spPr>
        <a:xfrm>
          <a:off x="559800" y="3002034"/>
          <a:ext cx="4320000" cy="69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speed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maximum steering angle</a:t>
          </a:r>
        </a:p>
      </dsp:txBody>
      <dsp:txXfrm>
        <a:off x="559800" y="3002034"/>
        <a:ext cx="4320000" cy="699532"/>
      </dsp:txXfrm>
    </dsp:sp>
    <dsp:sp modelId="{5199AC70-4CA8-479A-B134-B6C5E663E245}">
      <dsp:nvSpPr>
        <dsp:cNvPr id="0" name=""/>
        <dsp:cNvSpPr/>
      </dsp:nvSpPr>
      <dsp:spPr>
        <a:xfrm>
          <a:off x="5635800" y="6497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25EC6-6A32-4F24-B340-F380A18DAE13}">
      <dsp:nvSpPr>
        <dsp:cNvPr id="0" name=""/>
        <dsp:cNvSpPr/>
      </dsp:nvSpPr>
      <dsp:spPr>
        <a:xfrm>
          <a:off x="5635800" y="22929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Step 2 :Getting the vector direction of the road</a:t>
          </a:r>
        </a:p>
      </dsp:txBody>
      <dsp:txXfrm>
        <a:off x="5635800" y="2292998"/>
        <a:ext cx="4320000" cy="648000"/>
      </dsp:txXfrm>
    </dsp:sp>
    <dsp:sp modelId="{B51E2B77-73E0-4A00-962A-E7EEA612B50D}">
      <dsp:nvSpPr>
        <dsp:cNvPr id="0" name=""/>
        <dsp:cNvSpPr/>
      </dsp:nvSpPr>
      <dsp:spPr>
        <a:xfrm>
          <a:off x="5635800" y="3002034"/>
          <a:ext cx="4320000" cy="69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direction of a vector pointing from a point n points behind the current position of car to the current position of the car</a:t>
          </a:r>
        </a:p>
      </dsp:txBody>
      <dsp:txXfrm>
        <a:off x="5635800" y="3002034"/>
        <a:ext cx="4320000" cy="699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40605-2331-44AA-B06D-7C5C3D3CC3B9}">
      <dsp:nvSpPr>
        <dsp:cNvPr id="0" name=""/>
        <dsp:cNvSpPr/>
      </dsp:nvSpPr>
      <dsp:spPr>
        <a:xfrm>
          <a:off x="559800" y="59316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075A6-87D5-42A1-B6DA-70DCA73A9C7B}">
      <dsp:nvSpPr>
        <dsp:cNvPr id="0" name=""/>
        <dsp:cNvSpPr/>
      </dsp:nvSpPr>
      <dsp:spPr>
        <a:xfrm>
          <a:off x="559800" y="22412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Step 3: Predicting the position of the car after 1 unit time</a:t>
          </a:r>
        </a:p>
      </dsp:txBody>
      <dsp:txXfrm>
        <a:off x="559800" y="2241263"/>
        <a:ext cx="4320000" cy="648000"/>
      </dsp:txXfrm>
    </dsp:sp>
    <dsp:sp modelId="{8B923E4C-3EC9-410B-B246-6B8EC424B338}">
      <dsp:nvSpPr>
        <dsp:cNvPr id="0" name=""/>
        <dsp:cNvSpPr/>
      </dsp:nvSpPr>
      <dsp:spPr>
        <a:xfrm>
          <a:off x="559800" y="2952563"/>
          <a:ext cx="4320000" cy="8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Assuming straight road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speed of car and direction of road</a:t>
          </a:r>
        </a:p>
      </dsp:txBody>
      <dsp:txXfrm>
        <a:off x="559800" y="2952563"/>
        <a:ext cx="4320000" cy="805606"/>
      </dsp:txXfrm>
    </dsp:sp>
    <dsp:sp modelId="{16B07C20-4E50-4F8F-8B27-018529E02D36}">
      <dsp:nvSpPr>
        <dsp:cNvPr id="0" name=""/>
        <dsp:cNvSpPr/>
      </dsp:nvSpPr>
      <dsp:spPr>
        <a:xfrm>
          <a:off x="5635800" y="59316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BB9CD-B8FE-4D97-8624-B5D8E01169A6}">
      <dsp:nvSpPr>
        <dsp:cNvPr id="0" name=""/>
        <dsp:cNvSpPr/>
      </dsp:nvSpPr>
      <dsp:spPr>
        <a:xfrm>
          <a:off x="5635800" y="22412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Step 4: Detecting turn in road</a:t>
          </a:r>
        </a:p>
      </dsp:txBody>
      <dsp:txXfrm>
        <a:off x="5635800" y="2241263"/>
        <a:ext cx="4320000" cy="648000"/>
      </dsp:txXfrm>
    </dsp:sp>
    <dsp:sp modelId="{5EFC7C06-2473-4B04-9213-E2C6C93B4D01}">
      <dsp:nvSpPr>
        <dsp:cNvPr id="0" name=""/>
        <dsp:cNvSpPr/>
      </dsp:nvSpPr>
      <dsp:spPr>
        <a:xfrm>
          <a:off x="5635800" y="2952563"/>
          <a:ext cx="4320000" cy="8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Angle between predicted road and actual road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the angle that the car need to steer to stay on road</a:t>
          </a:r>
        </a:p>
      </dsp:txBody>
      <dsp:txXfrm>
        <a:off x="5635800" y="2952563"/>
        <a:ext cx="4320000" cy="80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1658"/>
            <a:ext cx="9144000" cy="2387600"/>
          </a:xfrm>
        </p:spPr>
        <p:txBody>
          <a:bodyPr/>
          <a:lstStyle/>
          <a:p>
            <a:r>
              <a:rPr lang="en-US" dirty="0"/>
              <a:t>Signature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how-to-write-a-che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3602355"/>
            <a:ext cx="5306060" cy="2985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3602355"/>
            <a:ext cx="4485005" cy="2984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1. Number of segments</a:t>
            </a:r>
            <a:br>
              <a:rPr lang="en-US" sz="4000" dirty="0">
                <a:solidFill>
                  <a:srgbClr val="000000"/>
                </a:solidFill>
              </a:rPr>
            </a:b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" y="2079645"/>
            <a:ext cx="3661831" cy="27189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02632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Segments break at sharp edges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Similar signatures will have same number of segments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4" y="802955"/>
            <a:ext cx="5316845" cy="18259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2. Average speed of each segment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" y="2743352"/>
            <a:ext cx="3661831" cy="13914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578" y="2409456"/>
            <a:ext cx="5641896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Instead of just matching speed of entire signature, we go 1 step ahead and match the speed of each segment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People have different ways of writing different alphabets, copying others makes one slow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574" y="1241105"/>
            <a:ext cx="4977976" cy="1454051"/>
          </a:xfrm>
        </p:spPr>
        <p:txBody>
          <a:bodyPr>
            <a:noAutofit/>
          </a:bodyPr>
          <a:lstStyle/>
          <a:p>
            <a:r>
              <a:rPr lang="en-US" sz="3600" dirty="0"/>
              <a:t>3. Ratio of sum of angles in the segment and sum of absolute angles in the segment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3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" y="2194077"/>
            <a:ext cx="3661831" cy="24900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Copied signature differs the original signature in terms of how much a segment curves in any direction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15" y="1314450"/>
            <a:ext cx="5406902" cy="185321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4. Ratio of sum of angles and sum of absolute angles in the whole signature </a:t>
            </a:r>
            <a:endParaRPr lang="en-US" sz="3600" dirty="0"/>
          </a:p>
        </p:txBody>
      </p:sp>
      <p:pic>
        <p:nvPicPr>
          <p:cNvPr id="7" name="Graphic 6" descr="Rul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7215" y="3905250"/>
            <a:ext cx="5406902" cy="2136413"/>
          </a:xfrm>
        </p:spPr>
        <p:txBody>
          <a:bodyPr>
            <a:normAutofit/>
          </a:bodyPr>
          <a:lstStyle/>
          <a:p>
            <a:r>
              <a:rPr lang="en-US" dirty="0"/>
              <a:t>This features combines with feature 2 (segment-wise ratio of angles) to generate good insight into the signature as a whole</a:t>
            </a:r>
            <a:endParaRPr lang="en-US" dirty="0"/>
          </a:p>
        </p:txBody>
      </p:sp>
      <p:pic>
        <p:nvPicPr>
          <p:cNvPr id="9" name="Graphic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Our goal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Analysis if a signature is from the check or credit card holder</a:t>
            </a:r>
            <a:endParaRPr lang="en-US"/>
          </a:p>
          <a:p>
            <a:r>
              <a:rPr lang="en-US"/>
              <a:t>Provide a new method to verify indentity when login gmail in a new computer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Features from Shipeng Yang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(1)Length of Diagonal </a:t>
            </a:r>
            <a:endParaRPr lang="en-US"/>
          </a:p>
          <a:p>
            <a:r>
              <a:rPr lang="en-US"/>
              <a:t>(2)Angle of Diagonal</a:t>
            </a:r>
            <a:endParaRPr lang="en-US"/>
          </a:p>
          <a:p>
            <a:r>
              <a:rPr lang="en-US"/>
              <a:t>(3)Max Speed</a:t>
            </a:r>
            <a:endParaRPr lang="en-US"/>
          </a:p>
          <a:p>
            <a:r>
              <a:rPr lang="en-US"/>
              <a:t>(4)Max relative speed</a:t>
            </a:r>
            <a:endParaRPr lang="en-US"/>
          </a:p>
          <a:p>
            <a:r>
              <a:rPr lang="en-US"/>
              <a:t>(5)Average speed</a:t>
            </a:r>
            <a:endParaRPr lang="en-US"/>
          </a:p>
          <a:p>
            <a:r>
              <a:rPr lang="en-US"/>
              <a:t>(6)Average relative speed</a:t>
            </a:r>
            <a:endParaRPr lang="en-US"/>
          </a:p>
          <a:p>
            <a:r>
              <a:rPr lang="en-US"/>
              <a:t>(7)Total time</a:t>
            </a:r>
            <a:endParaRPr lang="en-US"/>
          </a:p>
          <a:p>
            <a:r>
              <a:rPr lang="en-US"/>
              <a:t>(8)Mid part relative speed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0095" y="554990"/>
            <a:ext cx="1409700" cy="2072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0" y="2627630"/>
            <a:ext cx="64922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new match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High speed points match</a:t>
            </a:r>
            <a:endParaRPr lang="en-US"/>
          </a:p>
          <a:p>
            <a:endParaRPr lang="en-US"/>
          </a:p>
        </p:txBody>
      </p:sp>
      <p:pic>
        <p:nvPicPr>
          <p:cNvPr id="14" name="Picture 14" descr="9d29ed43142d52c53f5a660c99ed0a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" y="2402840"/>
            <a:ext cx="4436745" cy="2442845"/>
          </a:xfrm>
          <a:prstGeom prst="rect">
            <a:avLst/>
          </a:prstGeom>
        </p:spPr>
      </p:pic>
      <p:pic>
        <p:nvPicPr>
          <p:cNvPr id="15" name="Picture 15" descr="1575945066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2402840"/>
            <a:ext cx="3634740" cy="1397000"/>
          </a:xfrm>
          <a:prstGeom prst="rect">
            <a:avLst/>
          </a:prstGeom>
        </p:spPr>
      </p:pic>
      <p:pic>
        <p:nvPicPr>
          <p:cNvPr id="16" name="Picture 16" descr="9f8132ca58b8868741ce99224141b0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4433570"/>
            <a:ext cx="3596640" cy="1456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Segmentation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The algorithm simulates driving a car in high speed on a road in the shape of the stroke and detect collisions.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Image result for car and track carto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590538"/>
            <a:ext cx="6250769" cy="35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Algorithm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endParaRPr lang="en-US" sz="6000"/>
          </a:p>
        </p:txBody>
      </p:sp>
      <p:sp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b="1" dirty="0"/>
              <a:t>Step 5: Checking for segment end</a:t>
            </a:r>
            <a:endParaRPr lang="en-US" sz="2200" b="1" dirty="0"/>
          </a:p>
          <a:p>
            <a:pPr lvl="1"/>
            <a:r>
              <a:rPr lang="en-US" sz="2200" dirty="0"/>
              <a:t>If the angle in step 4 is more than the steering angle of the car, we mark the end of the segment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Extracting features from segments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Magnifying glas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WPS Presentation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Calibri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Segmentation</vt:lpstr>
      <vt:lpstr>Algorithm</vt:lpstr>
      <vt:lpstr>PowerPoint 演示文稿</vt:lpstr>
      <vt:lpstr>PowerPoint 演示文稿</vt:lpstr>
      <vt:lpstr>Extracting features from segments</vt:lpstr>
      <vt:lpstr>1. Number of segments </vt:lpstr>
      <vt:lpstr>2. Average speed of each segment </vt:lpstr>
      <vt:lpstr>3. Ratio of sum of angles in the segment and sum of absolute angles in the segment </vt:lpstr>
      <vt:lpstr>4. Ratio of sum of angles and sum of absolute angles in the whole signature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Vijayvergia</dc:creator>
  <cp:lastModifiedBy>google1569261743</cp:lastModifiedBy>
  <cp:revision>16</cp:revision>
  <dcterms:created xsi:type="dcterms:W3CDTF">2019-12-11T03:11:00Z</dcterms:created>
  <dcterms:modified xsi:type="dcterms:W3CDTF">2019-12-11T03:47:13Z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