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5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F1A14-ACBE-4041-8998-4E369CDF201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4A9B4-ED2A-42C5-BB74-39A521166A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Step 1: Defining the car-</a:t>
          </a:r>
        </a:p>
      </dgm:t>
    </dgm:pt>
    <dgm:pt modelId="{CB77F25F-8CE4-4FCE-A1E3-B550E4224327}" type="parTrans" cxnId="{C5A6AE20-95F2-479C-A886-EB521C12354D}">
      <dgm:prSet/>
      <dgm:spPr/>
      <dgm:t>
        <a:bodyPr/>
        <a:lstStyle/>
        <a:p>
          <a:endParaRPr lang="en-US"/>
        </a:p>
      </dgm:t>
    </dgm:pt>
    <dgm:pt modelId="{745FA8FE-0F5F-4951-990C-6CA253142797}" type="sibTrans" cxnId="{C5A6AE20-95F2-479C-A886-EB521C12354D}">
      <dgm:prSet/>
      <dgm:spPr/>
      <dgm:t>
        <a:bodyPr/>
        <a:lstStyle/>
        <a:p>
          <a:endParaRPr lang="en-US"/>
        </a:p>
      </dgm:t>
    </dgm:pt>
    <dgm:pt modelId="{D16C344E-D832-4A38-860A-0A3664CA14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speed</a:t>
          </a:r>
        </a:p>
      </dgm:t>
    </dgm:pt>
    <dgm:pt modelId="{01815E52-A859-41D0-8022-5DC526A7C409}" type="parTrans" cxnId="{0EB83689-EC99-4F6A-8814-70175A0AECFD}">
      <dgm:prSet/>
      <dgm:spPr/>
      <dgm:t>
        <a:bodyPr/>
        <a:lstStyle/>
        <a:p>
          <a:endParaRPr lang="en-US"/>
        </a:p>
      </dgm:t>
    </dgm:pt>
    <dgm:pt modelId="{B942CE37-1D9A-4615-8DCF-B37E6CFE3CC8}" type="sibTrans" cxnId="{0EB83689-EC99-4F6A-8814-70175A0AECFD}">
      <dgm:prSet/>
      <dgm:spPr/>
      <dgm:t>
        <a:bodyPr/>
        <a:lstStyle/>
        <a:p>
          <a:endParaRPr lang="en-US"/>
        </a:p>
      </dgm:t>
    </dgm:pt>
    <dgm:pt modelId="{64209A59-A3CD-4A51-AE0B-4C45E0E61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maximum steering angle</a:t>
          </a:r>
        </a:p>
      </dgm:t>
    </dgm:pt>
    <dgm:pt modelId="{BB11AC49-FC08-4A2E-BD2D-F0A2AFDB86EC}" type="parTrans" cxnId="{E3D65D2D-5A68-4CCB-A8EE-46C68293939E}">
      <dgm:prSet/>
      <dgm:spPr/>
      <dgm:t>
        <a:bodyPr/>
        <a:lstStyle/>
        <a:p>
          <a:endParaRPr lang="en-US"/>
        </a:p>
      </dgm:t>
    </dgm:pt>
    <dgm:pt modelId="{541E3BDE-232B-45E4-BFCD-01EA700CEA9B}" type="sibTrans" cxnId="{E3D65D2D-5A68-4CCB-A8EE-46C68293939E}">
      <dgm:prSet/>
      <dgm:spPr/>
      <dgm:t>
        <a:bodyPr/>
        <a:lstStyle/>
        <a:p>
          <a:endParaRPr lang="en-US"/>
        </a:p>
      </dgm:t>
    </dgm:pt>
    <dgm:pt modelId="{0D9E6729-7252-472B-AA7F-A7361A8C95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Step 2 :Getting the vector direction of the road</a:t>
          </a:r>
        </a:p>
      </dgm:t>
    </dgm:pt>
    <dgm:pt modelId="{5390B157-6C20-445B-BCC8-9DC8CBA36765}" type="parTrans" cxnId="{E3295171-862E-48A9-8B8E-1790E860DE6C}">
      <dgm:prSet/>
      <dgm:spPr/>
      <dgm:t>
        <a:bodyPr/>
        <a:lstStyle/>
        <a:p>
          <a:endParaRPr lang="en-US"/>
        </a:p>
      </dgm:t>
    </dgm:pt>
    <dgm:pt modelId="{34157D7D-39BF-45A0-88E7-C17EF7055439}" type="sibTrans" cxnId="{E3295171-862E-48A9-8B8E-1790E860DE6C}">
      <dgm:prSet/>
      <dgm:spPr/>
      <dgm:t>
        <a:bodyPr/>
        <a:lstStyle/>
        <a:p>
          <a:endParaRPr lang="en-US"/>
        </a:p>
      </dgm:t>
    </dgm:pt>
    <dgm:pt modelId="{F7FAF62F-B974-4599-8B87-72CED03D4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direction of a vector pointing from a point n points behind the current position of car to the current position of the car</a:t>
          </a:r>
        </a:p>
      </dgm:t>
    </dgm:pt>
    <dgm:pt modelId="{0AA46989-EE9A-4DFE-BFAF-53944A48D7E6}" type="parTrans" cxnId="{1DC7FA4D-C3D3-4FD2-868A-CC7C27A47E5C}">
      <dgm:prSet/>
      <dgm:spPr/>
      <dgm:t>
        <a:bodyPr/>
        <a:lstStyle/>
        <a:p>
          <a:endParaRPr lang="en-US"/>
        </a:p>
      </dgm:t>
    </dgm:pt>
    <dgm:pt modelId="{5F330FF1-F469-4F3F-8CFA-9B49C303D496}" type="sibTrans" cxnId="{1DC7FA4D-C3D3-4FD2-868A-CC7C27A47E5C}">
      <dgm:prSet/>
      <dgm:spPr/>
      <dgm:t>
        <a:bodyPr/>
        <a:lstStyle/>
        <a:p>
          <a:endParaRPr lang="en-US"/>
        </a:p>
      </dgm:t>
    </dgm:pt>
    <dgm:pt modelId="{0C1130B6-6E69-47D2-981A-CEAB65862881}" type="pres">
      <dgm:prSet presAssocID="{5D9F1A14-ACBE-4041-8998-4E369CDF2013}" presName="root" presStyleCnt="0">
        <dgm:presLayoutVars>
          <dgm:dir/>
          <dgm:resizeHandles val="exact"/>
        </dgm:presLayoutVars>
      </dgm:prSet>
      <dgm:spPr/>
    </dgm:pt>
    <dgm:pt modelId="{43ADC578-6251-41CB-8C7A-BE3FF64BB596}" type="pres">
      <dgm:prSet presAssocID="{3FE4A9B4-ED2A-42C5-BB74-39A521166AA3}" presName="compNode" presStyleCnt="0"/>
      <dgm:spPr/>
    </dgm:pt>
    <dgm:pt modelId="{DB9D5B97-B538-4BC2-835B-B5A2C133C943}" type="pres">
      <dgm:prSet presAssocID="{3FE4A9B4-ED2A-42C5-BB74-39A521166A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6B5949A-A91F-488D-9D49-BC573E46FA65}" type="pres">
      <dgm:prSet presAssocID="{3FE4A9B4-ED2A-42C5-BB74-39A521166AA3}" presName="iconSpace" presStyleCnt="0"/>
      <dgm:spPr/>
    </dgm:pt>
    <dgm:pt modelId="{8A7937A3-2F48-44FC-8E3D-15E50ADFC521}" type="pres">
      <dgm:prSet presAssocID="{3FE4A9B4-ED2A-42C5-BB74-39A521166AA3}" presName="parTx" presStyleLbl="revTx" presStyleIdx="0" presStyleCnt="4">
        <dgm:presLayoutVars>
          <dgm:chMax val="0"/>
          <dgm:chPref val="0"/>
        </dgm:presLayoutVars>
      </dgm:prSet>
      <dgm:spPr/>
    </dgm:pt>
    <dgm:pt modelId="{3A4DEBB5-4929-4DDC-B1C3-ECCCF47B713F}" type="pres">
      <dgm:prSet presAssocID="{3FE4A9B4-ED2A-42C5-BB74-39A521166AA3}" presName="txSpace" presStyleCnt="0"/>
      <dgm:spPr/>
    </dgm:pt>
    <dgm:pt modelId="{9D50DC9F-3B11-48B7-A32A-5F30E79B59BB}" type="pres">
      <dgm:prSet presAssocID="{3FE4A9B4-ED2A-42C5-BB74-39A521166AA3}" presName="desTx" presStyleLbl="revTx" presStyleIdx="1" presStyleCnt="4">
        <dgm:presLayoutVars/>
      </dgm:prSet>
      <dgm:spPr/>
    </dgm:pt>
    <dgm:pt modelId="{914D0396-1DD8-4AEC-90BC-3C1E83884A1F}" type="pres">
      <dgm:prSet presAssocID="{745FA8FE-0F5F-4951-990C-6CA253142797}" presName="sibTrans" presStyleCnt="0"/>
      <dgm:spPr/>
    </dgm:pt>
    <dgm:pt modelId="{E6094DB6-0000-4F0C-AB05-48E5E4E6502D}" type="pres">
      <dgm:prSet presAssocID="{0D9E6729-7252-472B-AA7F-A7361A8C953E}" presName="compNode" presStyleCnt="0"/>
      <dgm:spPr/>
    </dgm:pt>
    <dgm:pt modelId="{5199AC70-4CA8-479A-B134-B6C5E663E245}" type="pres">
      <dgm:prSet presAssocID="{0D9E6729-7252-472B-AA7F-A7361A8C95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F3620A49-DA68-47BD-95E9-619EA4185F1F}" type="pres">
      <dgm:prSet presAssocID="{0D9E6729-7252-472B-AA7F-A7361A8C953E}" presName="iconSpace" presStyleCnt="0"/>
      <dgm:spPr/>
    </dgm:pt>
    <dgm:pt modelId="{86925EC6-6A32-4F24-B340-F380A18DAE13}" type="pres">
      <dgm:prSet presAssocID="{0D9E6729-7252-472B-AA7F-A7361A8C953E}" presName="parTx" presStyleLbl="revTx" presStyleIdx="2" presStyleCnt="4">
        <dgm:presLayoutVars>
          <dgm:chMax val="0"/>
          <dgm:chPref val="0"/>
        </dgm:presLayoutVars>
      </dgm:prSet>
      <dgm:spPr/>
    </dgm:pt>
    <dgm:pt modelId="{CD5299F1-D8F6-4FA0-BB03-37B80E8CF053}" type="pres">
      <dgm:prSet presAssocID="{0D9E6729-7252-472B-AA7F-A7361A8C953E}" presName="txSpace" presStyleCnt="0"/>
      <dgm:spPr/>
    </dgm:pt>
    <dgm:pt modelId="{B51E2B77-73E0-4A00-962A-E7EEA612B50D}" type="pres">
      <dgm:prSet presAssocID="{0D9E6729-7252-472B-AA7F-A7361A8C953E}" presName="desTx" presStyleLbl="revTx" presStyleIdx="3" presStyleCnt="4">
        <dgm:presLayoutVars/>
      </dgm:prSet>
      <dgm:spPr/>
    </dgm:pt>
  </dgm:ptLst>
  <dgm:cxnLst>
    <dgm:cxn modelId="{4B756E0D-33FC-47D6-BEDD-005D95D254FE}" type="presOf" srcId="{F7FAF62F-B974-4599-8B87-72CED03D4DEF}" destId="{B51E2B77-73E0-4A00-962A-E7EEA612B50D}" srcOrd="0" destOrd="0" presId="urn:microsoft.com/office/officeart/2018/2/layout/IconLabelDescriptionList"/>
    <dgm:cxn modelId="{C5A6AE20-95F2-479C-A886-EB521C12354D}" srcId="{5D9F1A14-ACBE-4041-8998-4E369CDF2013}" destId="{3FE4A9B4-ED2A-42C5-BB74-39A521166AA3}" srcOrd="0" destOrd="0" parTransId="{CB77F25F-8CE4-4FCE-A1E3-B550E4224327}" sibTransId="{745FA8FE-0F5F-4951-990C-6CA253142797}"/>
    <dgm:cxn modelId="{E3D65D2D-5A68-4CCB-A8EE-46C68293939E}" srcId="{3FE4A9B4-ED2A-42C5-BB74-39A521166AA3}" destId="{64209A59-A3CD-4A51-AE0B-4C45E0E617A1}" srcOrd="1" destOrd="0" parTransId="{BB11AC49-FC08-4A2E-BD2D-F0A2AFDB86EC}" sibTransId="{541E3BDE-232B-45E4-BFCD-01EA700CEA9B}"/>
    <dgm:cxn modelId="{ED582A2E-F5D3-484A-AA65-66F2958C1626}" type="presOf" srcId="{64209A59-A3CD-4A51-AE0B-4C45E0E617A1}" destId="{9D50DC9F-3B11-48B7-A32A-5F30E79B59BB}" srcOrd="0" destOrd="1" presId="urn:microsoft.com/office/officeart/2018/2/layout/IconLabelDescriptionList"/>
    <dgm:cxn modelId="{29B2B74B-0916-462D-A46A-A2FA0CF33196}" type="presOf" srcId="{D16C344E-D832-4A38-860A-0A3664CA1434}" destId="{9D50DC9F-3B11-48B7-A32A-5F30E79B59BB}" srcOrd="0" destOrd="0" presId="urn:microsoft.com/office/officeart/2018/2/layout/IconLabelDescriptionList"/>
    <dgm:cxn modelId="{1DC7FA4D-C3D3-4FD2-868A-CC7C27A47E5C}" srcId="{0D9E6729-7252-472B-AA7F-A7361A8C953E}" destId="{F7FAF62F-B974-4599-8B87-72CED03D4DEF}" srcOrd="0" destOrd="0" parTransId="{0AA46989-EE9A-4DFE-BFAF-53944A48D7E6}" sibTransId="{5F330FF1-F469-4F3F-8CFA-9B49C303D496}"/>
    <dgm:cxn modelId="{E3295171-862E-48A9-8B8E-1790E860DE6C}" srcId="{5D9F1A14-ACBE-4041-8998-4E369CDF2013}" destId="{0D9E6729-7252-472B-AA7F-A7361A8C953E}" srcOrd="1" destOrd="0" parTransId="{5390B157-6C20-445B-BCC8-9DC8CBA36765}" sibTransId="{34157D7D-39BF-45A0-88E7-C17EF7055439}"/>
    <dgm:cxn modelId="{B58EF774-324D-4FCC-9773-362EDCAE83EF}" type="presOf" srcId="{0D9E6729-7252-472B-AA7F-A7361A8C953E}" destId="{86925EC6-6A32-4F24-B340-F380A18DAE13}" srcOrd="0" destOrd="0" presId="urn:microsoft.com/office/officeart/2018/2/layout/IconLabelDescriptionList"/>
    <dgm:cxn modelId="{0EB83689-EC99-4F6A-8814-70175A0AECFD}" srcId="{3FE4A9B4-ED2A-42C5-BB74-39A521166AA3}" destId="{D16C344E-D832-4A38-860A-0A3664CA1434}" srcOrd="0" destOrd="0" parTransId="{01815E52-A859-41D0-8022-5DC526A7C409}" sibTransId="{B942CE37-1D9A-4615-8DCF-B37E6CFE3CC8}"/>
    <dgm:cxn modelId="{ECB26194-151F-4223-99AA-C6ECA45A7DE3}" type="presOf" srcId="{3FE4A9B4-ED2A-42C5-BB74-39A521166AA3}" destId="{8A7937A3-2F48-44FC-8E3D-15E50ADFC521}" srcOrd="0" destOrd="0" presId="urn:microsoft.com/office/officeart/2018/2/layout/IconLabelDescriptionList"/>
    <dgm:cxn modelId="{8D21DDE4-05CE-4D36-8388-C0285B80DCDA}" type="presOf" srcId="{5D9F1A14-ACBE-4041-8998-4E369CDF2013}" destId="{0C1130B6-6E69-47D2-981A-CEAB65862881}" srcOrd="0" destOrd="0" presId="urn:microsoft.com/office/officeart/2018/2/layout/IconLabelDescriptionList"/>
    <dgm:cxn modelId="{0A57766C-31D3-4B6E-9CD2-EE4C111E2DE5}" type="presParOf" srcId="{0C1130B6-6E69-47D2-981A-CEAB65862881}" destId="{43ADC578-6251-41CB-8C7A-BE3FF64BB596}" srcOrd="0" destOrd="0" presId="urn:microsoft.com/office/officeart/2018/2/layout/IconLabelDescriptionList"/>
    <dgm:cxn modelId="{A657B180-337E-4FFA-941F-0DAB0431703B}" type="presParOf" srcId="{43ADC578-6251-41CB-8C7A-BE3FF64BB596}" destId="{DB9D5B97-B538-4BC2-835B-B5A2C133C943}" srcOrd="0" destOrd="0" presId="urn:microsoft.com/office/officeart/2018/2/layout/IconLabelDescriptionList"/>
    <dgm:cxn modelId="{2B58EF88-A207-44C9-A6B7-D4E958A4DC7C}" type="presParOf" srcId="{43ADC578-6251-41CB-8C7A-BE3FF64BB596}" destId="{86B5949A-A91F-488D-9D49-BC573E46FA65}" srcOrd="1" destOrd="0" presId="urn:microsoft.com/office/officeart/2018/2/layout/IconLabelDescriptionList"/>
    <dgm:cxn modelId="{6854656E-947F-4939-8D49-07EAE967B003}" type="presParOf" srcId="{43ADC578-6251-41CB-8C7A-BE3FF64BB596}" destId="{8A7937A3-2F48-44FC-8E3D-15E50ADFC521}" srcOrd="2" destOrd="0" presId="urn:microsoft.com/office/officeart/2018/2/layout/IconLabelDescriptionList"/>
    <dgm:cxn modelId="{D23172EB-5923-4953-80A1-6E72F8C01FC7}" type="presParOf" srcId="{43ADC578-6251-41CB-8C7A-BE3FF64BB596}" destId="{3A4DEBB5-4929-4DDC-B1C3-ECCCF47B713F}" srcOrd="3" destOrd="0" presId="urn:microsoft.com/office/officeart/2018/2/layout/IconLabelDescriptionList"/>
    <dgm:cxn modelId="{F1C610DF-5A2B-45D3-ADB8-013BA4E1D76F}" type="presParOf" srcId="{43ADC578-6251-41CB-8C7A-BE3FF64BB596}" destId="{9D50DC9F-3B11-48B7-A32A-5F30E79B59BB}" srcOrd="4" destOrd="0" presId="urn:microsoft.com/office/officeart/2018/2/layout/IconLabelDescriptionList"/>
    <dgm:cxn modelId="{2853DB69-4A08-4E10-A7D8-633BFB9580E0}" type="presParOf" srcId="{0C1130B6-6E69-47D2-981A-CEAB65862881}" destId="{914D0396-1DD8-4AEC-90BC-3C1E83884A1F}" srcOrd="1" destOrd="0" presId="urn:microsoft.com/office/officeart/2018/2/layout/IconLabelDescriptionList"/>
    <dgm:cxn modelId="{0D6FBE7D-FE0A-4432-ACC0-EDADDB674A9F}" type="presParOf" srcId="{0C1130B6-6E69-47D2-981A-CEAB65862881}" destId="{E6094DB6-0000-4F0C-AB05-48E5E4E6502D}" srcOrd="2" destOrd="0" presId="urn:microsoft.com/office/officeart/2018/2/layout/IconLabelDescriptionList"/>
    <dgm:cxn modelId="{34DE99B2-6FE6-4DCF-96BA-992824EB9E6A}" type="presParOf" srcId="{E6094DB6-0000-4F0C-AB05-48E5E4E6502D}" destId="{5199AC70-4CA8-479A-B134-B6C5E663E245}" srcOrd="0" destOrd="0" presId="urn:microsoft.com/office/officeart/2018/2/layout/IconLabelDescriptionList"/>
    <dgm:cxn modelId="{76149866-A3A0-448F-818A-B30D91C7FE38}" type="presParOf" srcId="{E6094DB6-0000-4F0C-AB05-48E5E4E6502D}" destId="{F3620A49-DA68-47BD-95E9-619EA4185F1F}" srcOrd="1" destOrd="0" presId="urn:microsoft.com/office/officeart/2018/2/layout/IconLabelDescriptionList"/>
    <dgm:cxn modelId="{5FB67827-6267-4296-BEBE-E43D0BCF531A}" type="presParOf" srcId="{E6094DB6-0000-4F0C-AB05-48E5E4E6502D}" destId="{86925EC6-6A32-4F24-B340-F380A18DAE13}" srcOrd="2" destOrd="0" presId="urn:microsoft.com/office/officeart/2018/2/layout/IconLabelDescriptionList"/>
    <dgm:cxn modelId="{D3083372-14DF-409F-A22C-7971964E1337}" type="presParOf" srcId="{E6094DB6-0000-4F0C-AB05-48E5E4E6502D}" destId="{CD5299F1-D8F6-4FA0-BB03-37B80E8CF053}" srcOrd="3" destOrd="0" presId="urn:microsoft.com/office/officeart/2018/2/layout/IconLabelDescriptionList"/>
    <dgm:cxn modelId="{EF476471-D4AE-402C-BC7D-0E89F81A7B30}" type="presParOf" srcId="{E6094DB6-0000-4F0C-AB05-48E5E4E6502D}" destId="{B51E2B77-73E0-4A00-962A-E7EEA612B5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B7BF1-8FED-43DD-A5DC-C51B96DC4E3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9B109F-F05F-4C5F-84BB-6AC3F3FA0C62}">
      <dgm:prSet/>
      <dgm:spPr/>
      <dgm:t>
        <a:bodyPr/>
        <a:lstStyle/>
        <a:p>
          <a:pPr>
            <a:defRPr b="1"/>
          </a:pPr>
          <a:r>
            <a:rPr lang="en-US" dirty="0"/>
            <a:t>Step 3: Predicting the position of the car after 1 unit time</a:t>
          </a:r>
        </a:p>
      </dgm:t>
    </dgm:pt>
    <dgm:pt modelId="{7422171E-9434-4ED3-B491-C086FCD54FF2}" type="parTrans" cxnId="{4378DD01-7A40-4781-A2A3-5F7AEA70D804}">
      <dgm:prSet/>
      <dgm:spPr/>
      <dgm:t>
        <a:bodyPr/>
        <a:lstStyle/>
        <a:p>
          <a:endParaRPr lang="en-US"/>
        </a:p>
      </dgm:t>
    </dgm:pt>
    <dgm:pt modelId="{7A20E431-9E34-44E4-917F-BFF5D76B2E22}" type="sibTrans" cxnId="{4378DD01-7A40-4781-A2A3-5F7AEA70D804}">
      <dgm:prSet/>
      <dgm:spPr/>
      <dgm:t>
        <a:bodyPr/>
        <a:lstStyle/>
        <a:p>
          <a:endParaRPr lang="en-US"/>
        </a:p>
      </dgm:t>
    </dgm:pt>
    <dgm:pt modelId="{4A71AE8B-6654-412C-9B51-5F6D877C6F51}">
      <dgm:prSet/>
      <dgm:spPr/>
      <dgm:t>
        <a:bodyPr/>
        <a:lstStyle/>
        <a:p>
          <a:r>
            <a:rPr lang="en-US"/>
            <a:t>Assuming straight road </a:t>
          </a:r>
        </a:p>
      </dgm:t>
    </dgm:pt>
    <dgm:pt modelId="{1F09E151-A35B-43E0-92CC-775F88FEABE9}" type="parTrans" cxnId="{BB7531DE-4FE5-4580-B5BD-E7482CFFB8A8}">
      <dgm:prSet/>
      <dgm:spPr/>
      <dgm:t>
        <a:bodyPr/>
        <a:lstStyle/>
        <a:p>
          <a:endParaRPr lang="en-US"/>
        </a:p>
      </dgm:t>
    </dgm:pt>
    <dgm:pt modelId="{4BB02AD1-CB28-4301-98E8-3A0D38EEE4B7}" type="sibTrans" cxnId="{BB7531DE-4FE5-4580-B5BD-E7482CFFB8A8}">
      <dgm:prSet/>
      <dgm:spPr/>
      <dgm:t>
        <a:bodyPr/>
        <a:lstStyle/>
        <a:p>
          <a:endParaRPr lang="en-US"/>
        </a:p>
      </dgm:t>
    </dgm:pt>
    <dgm:pt modelId="{1969C2A7-A579-4CFA-8527-F7BFD7A093EC}">
      <dgm:prSet/>
      <dgm:spPr/>
      <dgm:t>
        <a:bodyPr/>
        <a:lstStyle/>
        <a:p>
          <a:r>
            <a:rPr lang="en-US"/>
            <a:t>use speed of car and direction of road</a:t>
          </a:r>
        </a:p>
      </dgm:t>
    </dgm:pt>
    <dgm:pt modelId="{8745D5A0-D191-4AA2-9219-32834BA9CF12}" type="parTrans" cxnId="{6558B123-995A-43BA-AA58-AB8E043E1694}">
      <dgm:prSet/>
      <dgm:spPr/>
      <dgm:t>
        <a:bodyPr/>
        <a:lstStyle/>
        <a:p>
          <a:endParaRPr lang="en-US"/>
        </a:p>
      </dgm:t>
    </dgm:pt>
    <dgm:pt modelId="{5FFAF33E-737E-435D-A644-21CBA0322BF0}" type="sibTrans" cxnId="{6558B123-995A-43BA-AA58-AB8E043E1694}">
      <dgm:prSet/>
      <dgm:spPr/>
      <dgm:t>
        <a:bodyPr/>
        <a:lstStyle/>
        <a:p>
          <a:endParaRPr lang="en-US"/>
        </a:p>
      </dgm:t>
    </dgm:pt>
    <dgm:pt modelId="{B013516E-4A6C-471B-9C14-041535A02926}">
      <dgm:prSet/>
      <dgm:spPr/>
      <dgm:t>
        <a:bodyPr/>
        <a:lstStyle/>
        <a:p>
          <a:pPr>
            <a:defRPr b="1"/>
          </a:pPr>
          <a:r>
            <a:rPr lang="en-US"/>
            <a:t>Step 4: Detecting turn in road</a:t>
          </a:r>
        </a:p>
      </dgm:t>
    </dgm:pt>
    <dgm:pt modelId="{04C12EA7-AFD4-4DBA-A496-7DB475FCB9F3}" type="parTrans" cxnId="{B93C5C75-17B2-4A2F-8E07-CB7A03A05C9E}">
      <dgm:prSet/>
      <dgm:spPr/>
      <dgm:t>
        <a:bodyPr/>
        <a:lstStyle/>
        <a:p>
          <a:endParaRPr lang="en-US"/>
        </a:p>
      </dgm:t>
    </dgm:pt>
    <dgm:pt modelId="{B89F43A4-155F-4019-A087-37F53135776E}" type="sibTrans" cxnId="{B93C5C75-17B2-4A2F-8E07-CB7A03A05C9E}">
      <dgm:prSet/>
      <dgm:spPr/>
      <dgm:t>
        <a:bodyPr/>
        <a:lstStyle/>
        <a:p>
          <a:endParaRPr lang="en-US"/>
        </a:p>
      </dgm:t>
    </dgm:pt>
    <dgm:pt modelId="{1C9CD804-60AB-4EB3-A4BE-53CA9DF706A6}">
      <dgm:prSet/>
      <dgm:spPr/>
      <dgm:t>
        <a:bodyPr/>
        <a:lstStyle/>
        <a:p>
          <a:r>
            <a:rPr lang="en-US"/>
            <a:t>Angle between predicted road and actual road</a:t>
          </a:r>
        </a:p>
      </dgm:t>
    </dgm:pt>
    <dgm:pt modelId="{62C18FAD-BEBA-4565-A1C3-FCB80D63BBBB}" type="parTrans" cxnId="{ED7504B6-EADC-48DA-8CD1-830F4A94A6A4}">
      <dgm:prSet/>
      <dgm:spPr/>
      <dgm:t>
        <a:bodyPr/>
        <a:lstStyle/>
        <a:p>
          <a:endParaRPr lang="en-US"/>
        </a:p>
      </dgm:t>
    </dgm:pt>
    <dgm:pt modelId="{0110F1A4-A3AA-4171-9322-AA0EEB32BF6E}" type="sibTrans" cxnId="{ED7504B6-EADC-48DA-8CD1-830F4A94A6A4}">
      <dgm:prSet/>
      <dgm:spPr/>
      <dgm:t>
        <a:bodyPr/>
        <a:lstStyle/>
        <a:p>
          <a:endParaRPr lang="en-US"/>
        </a:p>
      </dgm:t>
    </dgm:pt>
    <dgm:pt modelId="{3A301D92-A57E-41AE-83B6-D24CC0F814D1}">
      <dgm:prSet/>
      <dgm:spPr/>
      <dgm:t>
        <a:bodyPr/>
        <a:lstStyle/>
        <a:p>
          <a:r>
            <a:rPr lang="en-US"/>
            <a:t>This is the angle that the car need to steer to stay on road</a:t>
          </a:r>
        </a:p>
      </dgm:t>
    </dgm:pt>
    <dgm:pt modelId="{17BF6266-598A-423F-A5A5-D68872E778B3}" type="parTrans" cxnId="{4AF9CC8B-46EC-42BC-8C7D-2EFA50C3F2DD}">
      <dgm:prSet/>
      <dgm:spPr/>
      <dgm:t>
        <a:bodyPr/>
        <a:lstStyle/>
        <a:p>
          <a:endParaRPr lang="en-US"/>
        </a:p>
      </dgm:t>
    </dgm:pt>
    <dgm:pt modelId="{8BBDFA10-EA3C-4E95-B77A-D3E89FF84801}" type="sibTrans" cxnId="{4AF9CC8B-46EC-42BC-8C7D-2EFA50C3F2DD}">
      <dgm:prSet/>
      <dgm:spPr/>
      <dgm:t>
        <a:bodyPr/>
        <a:lstStyle/>
        <a:p>
          <a:endParaRPr lang="en-US"/>
        </a:p>
      </dgm:t>
    </dgm:pt>
    <dgm:pt modelId="{16F7C2C6-8C0C-45A6-BD1B-EED5DA302009}" type="pres">
      <dgm:prSet presAssocID="{F69B7BF1-8FED-43DD-A5DC-C51B96DC4E3C}" presName="root" presStyleCnt="0">
        <dgm:presLayoutVars>
          <dgm:dir/>
          <dgm:resizeHandles val="exact"/>
        </dgm:presLayoutVars>
      </dgm:prSet>
      <dgm:spPr/>
    </dgm:pt>
    <dgm:pt modelId="{E9236E84-13D5-4F90-A83B-E6333102D415}" type="pres">
      <dgm:prSet presAssocID="{E39B109F-F05F-4C5F-84BB-6AC3F3FA0C62}" presName="compNode" presStyleCnt="0"/>
      <dgm:spPr/>
    </dgm:pt>
    <dgm:pt modelId="{E5340605-2331-44AA-B06D-7C5C3D3CC3B9}" type="pres">
      <dgm:prSet presAssocID="{E39B109F-F05F-4C5F-84BB-6AC3F3FA0C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B0E410CB-B88B-45C9-AE47-AB702812AEE6}" type="pres">
      <dgm:prSet presAssocID="{E39B109F-F05F-4C5F-84BB-6AC3F3FA0C62}" presName="iconSpace" presStyleCnt="0"/>
      <dgm:spPr/>
    </dgm:pt>
    <dgm:pt modelId="{4EB075A6-87D5-42A1-B6DA-70DCA73A9C7B}" type="pres">
      <dgm:prSet presAssocID="{E39B109F-F05F-4C5F-84BB-6AC3F3FA0C62}" presName="parTx" presStyleLbl="revTx" presStyleIdx="0" presStyleCnt="4">
        <dgm:presLayoutVars>
          <dgm:chMax val="0"/>
          <dgm:chPref val="0"/>
        </dgm:presLayoutVars>
      </dgm:prSet>
      <dgm:spPr/>
    </dgm:pt>
    <dgm:pt modelId="{E05B26E4-CE8D-4724-AB96-2A93FECA7FAE}" type="pres">
      <dgm:prSet presAssocID="{E39B109F-F05F-4C5F-84BB-6AC3F3FA0C62}" presName="txSpace" presStyleCnt="0"/>
      <dgm:spPr/>
    </dgm:pt>
    <dgm:pt modelId="{8B923E4C-3EC9-410B-B246-6B8EC424B338}" type="pres">
      <dgm:prSet presAssocID="{E39B109F-F05F-4C5F-84BB-6AC3F3FA0C62}" presName="desTx" presStyleLbl="revTx" presStyleIdx="1" presStyleCnt="4">
        <dgm:presLayoutVars/>
      </dgm:prSet>
      <dgm:spPr/>
    </dgm:pt>
    <dgm:pt modelId="{43F283D9-1AA3-4BB3-B4E3-CC797136F45F}" type="pres">
      <dgm:prSet presAssocID="{7A20E431-9E34-44E4-917F-BFF5D76B2E22}" presName="sibTrans" presStyleCnt="0"/>
      <dgm:spPr/>
    </dgm:pt>
    <dgm:pt modelId="{7433EC7C-D5B3-430E-9FDE-EBB86BC5D6E2}" type="pres">
      <dgm:prSet presAssocID="{B013516E-4A6C-471B-9C14-041535A02926}" presName="compNode" presStyleCnt="0"/>
      <dgm:spPr/>
    </dgm:pt>
    <dgm:pt modelId="{16B07C20-4E50-4F8F-8B27-018529E02D36}" type="pres">
      <dgm:prSet presAssocID="{B013516E-4A6C-471B-9C14-041535A029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253BDD27-2E4D-40E9-982A-644CC16A689F}" type="pres">
      <dgm:prSet presAssocID="{B013516E-4A6C-471B-9C14-041535A02926}" presName="iconSpace" presStyleCnt="0"/>
      <dgm:spPr/>
    </dgm:pt>
    <dgm:pt modelId="{585BB9CD-B8FE-4D97-8624-B5D8E01169A6}" type="pres">
      <dgm:prSet presAssocID="{B013516E-4A6C-471B-9C14-041535A02926}" presName="parTx" presStyleLbl="revTx" presStyleIdx="2" presStyleCnt="4">
        <dgm:presLayoutVars>
          <dgm:chMax val="0"/>
          <dgm:chPref val="0"/>
        </dgm:presLayoutVars>
      </dgm:prSet>
      <dgm:spPr/>
    </dgm:pt>
    <dgm:pt modelId="{054F0E37-4BFC-4888-B693-034CA17181B3}" type="pres">
      <dgm:prSet presAssocID="{B013516E-4A6C-471B-9C14-041535A02926}" presName="txSpace" presStyleCnt="0"/>
      <dgm:spPr/>
    </dgm:pt>
    <dgm:pt modelId="{5EFC7C06-2473-4B04-9213-E2C6C93B4D01}" type="pres">
      <dgm:prSet presAssocID="{B013516E-4A6C-471B-9C14-041535A02926}" presName="desTx" presStyleLbl="revTx" presStyleIdx="3" presStyleCnt="4">
        <dgm:presLayoutVars/>
      </dgm:prSet>
      <dgm:spPr/>
    </dgm:pt>
  </dgm:ptLst>
  <dgm:cxnLst>
    <dgm:cxn modelId="{4378DD01-7A40-4781-A2A3-5F7AEA70D804}" srcId="{F69B7BF1-8FED-43DD-A5DC-C51B96DC4E3C}" destId="{E39B109F-F05F-4C5F-84BB-6AC3F3FA0C62}" srcOrd="0" destOrd="0" parTransId="{7422171E-9434-4ED3-B491-C086FCD54FF2}" sibTransId="{7A20E431-9E34-44E4-917F-BFF5D76B2E22}"/>
    <dgm:cxn modelId="{8A3AD90E-22C2-47AC-B36B-A8CB99FAF49A}" type="presOf" srcId="{E39B109F-F05F-4C5F-84BB-6AC3F3FA0C62}" destId="{4EB075A6-87D5-42A1-B6DA-70DCA73A9C7B}" srcOrd="0" destOrd="0" presId="urn:microsoft.com/office/officeart/2018/2/layout/IconLabelDescriptionList"/>
    <dgm:cxn modelId="{D9738A14-C620-421C-9FD2-F2A2A279167B}" type="presOf" srcId="{3A301D92-A57E-41AE-83B6-D24CC0F814D1}" destId="{5EFC7C06-2473-4B04-9213-E2C6C93B4D01}" srcOrd="0" destOrd="1" presId="urn:microsoft.com/office/officeart/2018/2/layout/IconLabelDescriptionList"/>
    <dgm:cxn modelId="{6558B123-995A-43BA-AA58-AB8E043E1694}" srcId="{E39B109F-F05F-4C5F-84BB-6AC3F3FA0C62}" destId="{1969C2A7-A579-4CFA-8527-F7BFD7A093EC}" srcOrd="1" destOrd="0" parTransId="{8745D5A0-D191-4AA2-9219-32834BA9CF12}" sibTransId="{5FFAF33E-737E-435D-A644-21CBA0322BF0}"/>
    <dgm:cxn modelId="{40719C5D-3A49-41D1-AA09-897942553500}" type="presOf" srcId="{1969C2A7-A579-4CFA-8527-F7BFD7A093EC}" destId="{8B923E4C-3EC9-410B-B246-6B8EC424B338}" srcOrd="0" destOrd="1" presId="urn:microsoft.com/office/officeart/2018/2/layout/IconLabelDescriptionList"/>
    <dgm:cxn modelId="{B93C5C75-17B2-4A2F-8E07-CB7A03A05C9E}" srcId="{F69B7BF1-8FED-43DD-A5DC-C51B96DC4E3C}" destId="{B013516E-4A6C-471B-9C14-041535A02926}" srcOrd="1" destOrd="0" parTransId="{04C12EA7-AFD4-4DBA-A496-7DB475FCB9F3}" sibTransId="{B89F43A4-155F-4019-A087-37F53135776E}"/>
    <dgm:cxn modelId="{8630E989-C568-48CA-80CE-5418F06DEC5A}" type="presOf" srcId="{F69B7BF1-8FED-43DD-A5DC-C51B96DC4E3C}" destId="{16F7C2C6-8C0C-45A6-BD1B-EED5DA302009}" srcOrd="0" destOrd="0" presId="urn:microsoft.com/office/officeart/2018/2/layout/IconLabelDescriptionList"/>
    <dgm:cxn modelId="{4AF9CC8B-46EC-42BC-8C7D-2EFA50C3F2DD}" srcId="{B013516E-4A6C-471B-9C14-041535A02926}" destId="{3A301D92-A57E-41AE-83B6-D24CC0F814D1}" srcOrd="1" destOrd="0" parTransId="{17BF6266-598A-423F-A5A5-D68872E778B3}" sibTransId="{8BBDFA10-EA3C-4E95-B77A-D3E89FF84801}"/>
    <dgm:cxn modelId="{FF653F93-0C1F-42E5-AD82-12DC200901E4}" type="presOf" srcId="{1C9CD804-60AB-4EB3-A4BE-53CA9DF706A6}" destId="{5EFC7C06-2473-4B04-9213-E2C6C93B4D01}" srcOrd="0" destOrd="0" presId="urn:microsoft.com/office/officeart/2018/2/layout/IconLabelDescriptionList"/>
    <dgm:cxn modelId="{BC2D7FA6-A868-42B2-95F1-2A6739CEDE45}" type="presOf" srcId="{B013516E-4A6C-471B-9C14-041535A02926}" destId="{585BB9CD-B8FE-4D97-8624-B5D8E01169A6}" srcOrd="0" destOrd="0" presId="urn:microsoft.com/office/officeart/2018/2/layout/IconLabelDescriptionList"/>
    <dgm:cxn modelId="{ED7504B6-EADC-48DA-8CD1-830F4A94A6A4}" srcId="{B013516E-4A6C-471B-9C14-041535A02926}" destId="{1C9CD804-60AB-4EB3-A4BE-53CA9DF706A6}" srcOrd="0" destOrd="0" parTransId="{62C18FAD-BEBA-4565-A1C3-FCB80D63BBBB}" sibTransId="{0110F1A4-A3AA-4171-9322-AA0EEB32BF6E}"/>
    <dgm:cxn modelId="{BB7531DE-4FE5-4580-B5BD-E7482CFFB8A8}" srcId="{E39B109F-F05F-4C5F-84BB-6AC3F3FA0C62}" destId="{4A71AE8B-6654-412C-9B51-5F6D877C6F51}" srcOrd="0" destOrd="0" parTransId="{1F09E151-A35B-43E0-92CC-775F88FEABE9}" sibTransId="{4BB02AD1-CB28-4301-98E8-3A0D38EEE4B7}"/>
    <dgm:cxn modelId="{726673DF-E7EA-4228-ACDE-9365A5B8E7AC}" type="presOf" srcId="{4A71AE8B-6654-412C-9B51-5F6D877C6F51}" destId="{8B923E4C-3EC9-410B-B246-6B8EC424B338}" srcOrd="0" destOrd="0" presId="urn:microsoft.com/office/officeart/2018/2/layout/IconLabelDescriptionList"/>
    <dgm:cxn modelId="{3254C639-58DC-4DE7-8C63-B1B3DC5AED2B}" type="presParOf" srcId="{16F7C2C6-8C0C-45A6-BD1B-EED5DA302009}" destId="{E9236E84-13D5-4F90-A83B-E6333102D415}" srcOrd="0" destOrd="0" presId="urn:microsoft.com/office/officeart/2018/2/layout/IconLabelDescriptionList"/>
    <dgm:cxn modelId="{CE708F75-49D7-45C2-A660-4821066D8946}" type="presParOf" srcId="{E9236E84-13D5-4F90-A83B-E6333102D415}" destId="{E5340605-2331-44AA-B06D-7C5C3D3CC3B9}" srcOrd="0" destOrd="0" presId="urn:microsoft.com/office/officeart/2018/2/layout/IconLabelDescriptionList"/>
    <dgm:cxn modelId="{CF286A40-E8B2-4E3C-A5FE-A661899E3E7E}" type="presParOf" srcId="{E9236E84-13D5-4F90-A83B-E6333102D415}" destId="{B0E410CB-B88B-45C9-AE47-AB702812AEE6}" srcOrd="1" destOrd="0" presId="urn:microsoft.com/office/officeart/2018/2/layout/IconLabelDescriptionList"/>
    <dgm:cxn modelId="{F2CB262A-0532-4424-9ACD-8F8D450B960F}" type="presParOf" srcId="{E9236E84-13D5-4F90-A83B-E6333102D415}" destId="{4EB075A6-87D5-42A1-B6DA-70DCA73A9C7B}" srcOrd="2" destOrd="0" presId="urn:microsoft.com/office/officeart/2018/2/layout/IconLabelDescriptionList"/>
    <dgm:cxn modelId="{8E4CF44D-DF8F-454E-862A-54998091487C}" type="presParOf" srcId="{E9236E84-13D5-4F90-A83B-E6333102D415}" destId="{E05B26E4-CE8D-4724-AB96-2A93FECA7FAE}" srcOrd="3" destOrd="0" presId="urn:microsoft.com/office/officeart/2018/2/layout/IconLabelDescriptionList"/>
    <dgm:cxn modelId="{D9F7473E-E1A2-4DCE-884B-6748F11E43B9}" type="presParOf" srcId="{E9236E84-13D5-4F90-A83B-E6333102D415}" destId="{8B923E4C-3EC9-410B-B246-6B8EC424B338}" srcOrd="4" destOrd="0" presId="urn:microsoft.com/office/officeart/2018/2/layout/IconLabelDescriptionList"/>
    <dgm:cxn modelId="{C2694CC8-A4BA-4EC1-B9C4-DE8EBE2C0F71}" type="presParOf" srcId="{16F7C2C6-8C0C-45A6-BD1B-EED5DA302009}" destId="{43F283D9-1AA3-4BB3-B4E3-CC797136F45F}" srcOrd="1" destOrd="0" presId="urn:microsoft.com/office/officeart/2018/2/layout/IconLabelDescriptionList"/>
    <dgm:cxn modelId="{3F112E35-30FE-4020-BD34-8D8DE01752C9}" type="presParOf" srcId="{16F7C2C6-8C0C-45A6-BD1B-EED5DA302009}" destId="{7433EC7C-D5B3-430E-9FDE-EBB86BC5D6E2}" srcOrd="2" destOrd="0" presId="urn:microsoft.com/office/officeart/2018/2/layout/IconLabelDescriptionList"/>
    <dgm:cxn modelId="{776E89AE-FD41-48D3-949C-8BF1AAC80C76}" type="presParOf" srcId="{7433EC7C-D5B3-430E-9FDE-EBB86BC5D6E2}" destId="{16B07C20-4E50-4F8F-8B27-018529E02D36}" srcOrd="0" destOrd="0" presId="urn:microsoft.com/office/officeart/2018/2/layout/IconLabelDescriptionList"/>
    <dgm:cxn modelId="{C705834C-99DA-492F-96B0-4C803B2AF4C1}" type="presParOf" srcId="{7433EC7C-D5B3-430E-9FDE-EBB86BC5D6E2}" destId="{253BDD27-2E4D-40E9-982A-644CC16A689F}" srcOrd="1" destOrd="0" presId="urn:microsoft.com/office/officeart/2018/2/layout/IconLabelDescriptionList"/>
    <dgm:cxn modelId="{9783CDB5-D8DC-471F-BA2D-4D5BF76109B7}" type="presParOf" srcId="{7433EC7C-D5B3-430E-9FDE-EBB86BC5D6E2}" destId="{585BB9CD-B8FE-4D97-8624-B5D8E01169A6}" srcOrd="2" destOrd="0" presId="urn:microsoft.com/office/officeart/2018/2/layout/IconLabelDescriptionList"/>
    <dgm:cxn modelId="{CD03DBFB-0C24-4A9E-89E0-44623A820E70}" type="presParOf" srcId="{7433EC7C-D5B3-430E-9FDE-EBB86BC5D6E2}" destId="{054F0E37-4BFC-4888-B693-034CA17181B3}" srcOrd="3" destOrd="0" presId="urn:microsoft.com/office/officeart/2018/2/layout/IconLabelDescriptionList"/>
    <dgm:cxn modelId="{614C8CBD-4A96-48EE-B3FF-A8110E45BE6D}" type="presParOf" srcId="{7433EC7C-D5B3-430E-9FDE-EBB86BC5D6E2}" destId="{5EFC7C06-2473-4B04-9213-E2C6C93B4D0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5B97-B538-4BC2-835B-B5A2C133C943}">
      <dsp:nvSpPr>
        <dsp:cNvPr id="0" name=""/>
        <dsp:cNvSpPr/>
      </dsp:nvSpPr>
      <dsp:spPr>
        <a:xfrm>
          <a:off x="559800" y="6497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37A3-2F48-44FC-8E3D-15E50ADFC521}">
      <dsp:nvSpPr>
        <dsp:cNvPr id="0" name=""/>
        <dsp:cNvSpPr/>
      </dsp:nvSpPr>
      <dsp:spPr>
        <a:xfrm>
          <a:off x="559800" y="22929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Step 1: Defining the car-</a:t>
          </a:r>
        </a:p>
      </dsp:txBody>
      <dsp:txXfrm>
        <a:off x="559800" y="2292998"/>
        <a:ext cx="4320000" cy="648000"/>
      </dsp:txXfrm>
    </dsp:sp>
    <dsp:sp modelId="{9D50DC9F-3B11-48B7-A32A-5F30E79B59BB}">
      <dsp:nvSpPr>
        <dsp:cNvPr id="0" name=""/>
        <dsp:cNvSpPr/>
      </dsp:nvSpPr>
      <dsp:spPr>
        <a:xfrm>
          <a:off x="559800" y="3002034"/>
          <a:ext cx="4320000" cy="69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speed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maximum steering angle</a:t>
          </a:r>
        </a:p>
      </dsp:txBody>
      <dsp:txXfrm>
        <a:off x="559800" y="3002034"/>
        <a:ext cx="4320000" cy="699532"/>
      </dsp:txXfrm>
    </dsp:sp>
    <dsp:sp modelId="{5199AC70-4CA8-479A-B134-B6C5E663E245}">
      <dsp:nvSpPr>
        <dsp:cNvPr id="0" name=""/>
        <dsp:cNvSpPr/>
      </dsp:nvSpPr>
      <dsp:spPr>
        <a:xfrm>
          <a:off x="5635800" y="6497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25EC6-6A32-4F24-B340-F380A18DAE13}">
      <dsp:nvSpPr>
        <dsp:cNvPr id="0" name=""/>
        <dsp:cNvSpPr/>
      </dsp:nvSpPr>
      <dsp:spPr>
        <a:xfrm>
          <a:off x="5635800" y="22929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Step 2 :Getting the vector direction of the road</a:t>
          </a:r>
        </a:p>
      </dsp:txBody>
      <dsp:txXfrm>
        <a:off x="5635800" y="2292998"/>
        <a:ext cx="4320000" cy="648000"/>
      </dsp:txXfrm>
    </dsp:sp>
    <dsp:sp modelId="{B51E2B77-73E0-4A00-962A-E7EEA612B50D}">
      <dsp:nvSpPr>
        <dsp:cNvPr id="0" name=""/>
        <dsp:cNvSpPr/>
      </dsp:nvSpPr>
      <dsp:spPr>
        <a:xfrm>
          <a:off x="5635800" y="3002034"/>
          <a:ext cx="4320000" cy="69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direction of a vector pointing from a point n points behind the current position of car to the current position of the car</a:t>
          </a:r>
        </a:p>
      </dsp:txBody>
      <dsp:txXfrm>
        <a:off x="5635800" y="3002034"/>
        <a:ext cx="4320000" cy="699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0605-2331-44AA-B06D-7C5C3D3CC3B9}">
      <dsp:nvSpPr>
        <dsp:cNvPr id="0" name=""/>
        <dsp:cNvSpPr/>
      </dsp:nvSpPr>
      <dsp:spPr>
        <a:xfrm>
          <a:off x="559800" y="59316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075A6-87D5-42A1-B6DA-70DCA73A9C7B}">
      <dsp:nvSpPr>
        <dsp:cNvPr id="0" name=""/>
        <dsp:cNvSpPr/>
      </dsp:nvSpPr>
      <dsp:spPr>
        <a:xfrm>
          <a:off x="559800" y="22412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Step 3: Predicting the position of the car after 1 unit time</a:t>
          </a:r>
        </a:p>
      </dsp:txBody>
      <dsp:txXfrm>
        <a:off x="559800" y="2241263"/>
        <a:ext cx="4320000" cy="648000"/>
      </dsp:txXfrm>
    </dsp:sp>
    <dsp:sp modelId="{8B923E4C-3EC9-410B-B246-6B8EC424B338}">
      <dsp:nvSpPr>
        <dsp:cNvPr id="0" name=""/>
        <dsp:cNvSpPr/>
      </dsp:nvSpPr>
      <dsp:spPr>
        <a:xfrm>
          <a:off x="559800" y="2952563"/>
          <a:ext cx="4320000" cy="8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Assuming straight road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speed of car and direction of road</a:t>
          </a:r>
        </a:p>
      </dsp:txBody>
      <dsp:txXfrm>
        <a:off x="559800" y="2952563"/>
        <a:ext cx="4320000" cy="805606"/>
      </dsp:txXfrm>
    </dsp:sp>
    <dsp:sp modelId="{16B07C20-4E50-4F8F-8B27-018529E02D36}">
      <dsp:nvSpPr>
        <dsp:cNvPr id="0" name=""/>
        <dsp:cNvSpPr/>
      </dsp:nvSpPr>
      <dsp:spPr>
        <a:xfrm>
          <a:off x="5635800" y="5931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BB9CD-B8FE-4D97-8624-B5D8E01169A6}">
      <dsp:nvSpPr>
        <dsp:cNvPr id="0" name=""/>
        <dsp:cNvSpPr/>
      </dsp:nvSpPr>
      <dsp:spPr>
        <a:xfrm>
          <a:off x="5635800" y="22412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Step 4: Detecting turn in road</a:t>
          </a:r>
        </a:p>
      </dsp:txBody>
      <dsp:txXfrm>
        <a:off x="5635800" y="2241263"/>
        <a:ext cx="4320000" cy="648000"/>
      </dsp:txXfrm>
    </dsp:sp>
    <dsp:sp modelId="{5EFC7C06-2473-4B04-9213-E2C6C93B4D01}">
      <dsp:nvSpPr>
        <dsp:cNvPr id="0" name=""/>
        <dsp:cNvSpPr/>
      </dsp:nvSpPr>
      <dsp:spPr>
        <a:xfrm>
          <a:off x="5635800" y="2952563"/>
          <a:ext cx="4320000" cy="8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Angle between predicted road and actual road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the angle that the car need to steer to stay on road</a:t>
          </a:r>
        </a:p>
      </dsp:txBody>
      <dsp:txXfrm>
        <a:off x="5635800" y="2952563"/>
        <a:ext cx="4320000" cy="80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FD68-751D-4081-BB15-205E4AD35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DAC5-C1E1-4D57-9038-E1CBAA3F1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FBCF-9845-4A47-9DE5-8D2B9D88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F618-23DE-4516-821F-5815678F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E82F-A916-4128-9F29-93150BE2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CDED-B3AB-4E89-8432-9E17C6F9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2262A-4E19-4DC2-9600-14EE5E6A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0009-E411-4F95-8171-59B79C4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0B06-93C9-485C-ABC4-3BBB01D9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0E16-A935-428A-955B-CB41DFDC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C7C16-4651-4F04-A313-F21E969F1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C9D76-1442-4176-8053-865398BD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C68E-1882-47D2-9C1B-4C9D3AE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959F-E718-4734-80AC-94AA99F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E800-6BBA-40A9-9A2A-1A58066F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0367-69B5-4FFB-A9EF-E9A16933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5A2F-511F-4088-99F8-73E75895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CC32-9D8F-4C3B-88B4-A4E7F258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8CD8-9A0A-4D63-84CA-BABE4840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DC6D-F9CF-4085-B324-E6D2D600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DA5-E9E3-4E2C-AADA-FDDCD066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BAAC-D102-45BD-BA76-ABEEDE77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664A-3B17-4671-AB3D-A9D4CF88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06EA-E9B6-4BA8-ADB5-A5E628EF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0F2E-AD9A-439F-AFAD-3B6C6C6B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97B2-410D-40C4-85F4-DB07213A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C461-2962-4957-8B8F-B61F86D32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F52A5-6001-4D1D-9A4E-109901DF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1789-40B2-4FC2-80CD-75886AD5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7DEDD-6281-44CD-90D1-46DCFBAD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FB649-EEA6-4879-9326-890976DA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DED6-1A94-4452-8561-2D95D366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5F5C-A2C6-4365-B1FB-8E2E3547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ECCB5-FCB7-437A-8C96-3DA79078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06A94-AF42-4142-BA0C-28BDAE91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45172-C9A1-4563-AAF6-27BF3DA49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709EA-FB41-4143-9CCA-A7AC5352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BD7DA-BB80-4E52-9536-D3E624F7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2BD2-017E-4723-BADC-1BC88CA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8ADA-8B7C-413C-9C1D-55858BFC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E48F5-04FD-43A7-B093-C82ED817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92DE-FF3C-4D39-B076-55B14DBB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E8BB0-D5C4-4DA8-9373-5D39B745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7B332-E6ED-4EC0-ADCF-FDC81DA6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CA28E-2999-4A81-97E4-2D911A7C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3688-C166-4AA0-A3F2-ABE87DEC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995D-3739-4F6D-8D99-64793C4D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B91C-A80E-4E69-9F2E-238D81CA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C391-8A5D-4FA3-8943-508D72F1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CE74-A45E-4A70-9959-749A5772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96284-0FDB-4F76-9A78-3344C5DD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37E16-2422-4E38-B116-4E73A036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6956-CDC6-493D-A3BD-3C966460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842F2-BB22-4392-8CB5-A90C9BF18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2AAF-5B1D-4AB2-97F5-C93A3841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3FD2-FFAB-4C7D-9F98-59EAB97C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50D1-EE61-4361-9EDF-0CF816A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12BD-0D41-4652-A2BE-80408674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BD440-982B-4F97-B777-4DE828D1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F367-A019-4301-86AD-06EE1C86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CAEC-E247-4F43-9176-33BE5C391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53D4-0D46-441A-B8E9-D45E003796B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8B5E-D23F-4C1B-B5B8-9D73D8ABD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27EE-0553-4C4B-AB85-A39F3E795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E982-C8A3-4815-AD75-EF6730A5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B72-7349-4FF2-8746-A2CA095A4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08798-4721-48BC-9205-1804C280A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7034-39AB-4DAD-9797-9A2BC58B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5" y="1314450"/>
            <a:ext cx="5406902" cy="185321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4. Ratio of sum of angles and sum of absolute angles in the whole signature </a:t>
            </a:r>
          </a:p>
        </p:txBody>
      </p:sp>
      <p:pic>
        <p:nvPicPr>
          <p:cNvPr id="7" name="Graphic 6" descr="Ruler">
            <a:extLst>
              <a:ext uri="{FF2B5EF4-FFF2-40B4-BE49-F238E27FC236}">
                <a16:creationId xmlns:a16="http://schemas.microsoft.com/office/drawing/2014/main" id="{8ACFD9D2-A258-432A-8A38-E6A16F8E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70A5-7A15-47F4-88ED-9949297F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3905250"/>
            <a:ext cx="5406902" cy="2136413"/>
          </a:xfrm>
        </p:spPr>
        <p:txBody>
          <a:bodyPr>
            <a:normAutofit/>
          </a:bodyPr>
          <a:lstStyle/>
          <a:p>
            <a:r>
              <a:rPr lang="en-US" dirty="0"/>
              <a:t>This features combines with feature 2 (segment-wise ratio of angles) to generate good insight into the signature as a whole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4334111-5633-42B4-A416-A740AF157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07C55-B86A-44BF-87C7-C926E5DF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8CE7-478B-426F-A13A-1F571841A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The algorithm simulates driving a car in high speed on a road in the shape of the stroke and detect collisions. </a:t>
            </a:r>
          </a:p>
          <a:p>
            <a:endParaRPr lang="en-US" sz="2000" dirty="0"/>
          </a:p>
        </p:txBody>
      </p:sp>
      <p:pic>
        <p:nvPicPr>
          <p:cNvPr id="1026" name="Picture 2" descr="Image result for car and track cartoon">
            <a:extLst>
              <a:ext uri="{FF2B5EF4-FFF2-40B4-BE49-F238E27FC236}">
                <a16:creationId xmlns:a16="http://schemas.microsoft.com/office/drawing/2014/main" id="{B48A68D0-88B7-4257-95A9-8900F33A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590538"/>
            <a:ext cx="6250769" cy="35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3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E7D6-8D2C-43DF-8812-A0400B60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Algorithm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A1F816-868B-426B-B00A-E50A49546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347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95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596D-322A-4C4A-8391-8AF605AC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6E241-AA9D-49BB-9BDA-C85372D85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1694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76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36655-DDFC-4D0F-AF09-5F46B7F4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endParaRPr lang="en-US" sz="600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2C3F-BF7C-4A54-9674-D8334877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b="1" dirty="0"/>
              <a:t>Step 5: Checking for segment end</a:t>
            </a:r>
          </a:p>
          <a:p>
            <a:pPr lvl="1"/>
            <a:r>
              <a:rPr lang="en-US" sz="2200" dirty="0"/>
              <a:t>If the angle in step 4 is more than the steering angle of the car, we mark the end of the segment</a:t>
            </a:r>
          </a:p>
        </p:txBody>
      </p:sp>
    </p:spTree>
    <p:extLst>
      <p:ext uri="{BB962C8B-B14F-4D97-AF65-F5344CB8AC3E}">
        <p14:creationId xmlns:p14="http://schemas.microsoft.com/office/powerpoint/2010/main" val="5165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7641-8F3C-427A-8360-7D9C1550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Extracting features from segments</a:t>
            </a: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CD2A964-9552-41B2-AE13-ABE8323B2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0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03D4A-7E5A-4EC6-9E64-A008C737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1. Number of segments</a:t>
            </a:r>
            <a:br>
              <a:rPr lang="en-US" sz="4000" dirty="0">
                <a:solidFill>
                  <a:srgbClr val="000000"/>
                </a:solidFill>
              </a:rPr>
            </a:b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35718-4C08-449B-A90D-E1A59953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079645"/>
            <a:ext cx="3661831" cy="2718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1CB9-36B6-4E11-8E9D-47C95540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02632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Segments break at sharp edges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Similar signatures will have same number of segments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C29C8C-B53B-426A-972A-873B0A3B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4" y="802955"/>
            <a:ext cx="5316845" cy="18259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2. Average speed of each segment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3F01D-FF04-4C93-9AF6-90F215D2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743352"/>
            <a:ext cx="3661831" cy="13914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470E-2C66-482D-93AA-93FEA17B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578" y="2409456"/>
            <a:ext cx="5641896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Instead of just matching speed of entire signature, we go 1 step ahead and match the speed of each segment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People have different ways of writing different alphabets, copying others makes one slow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2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AC172-7FBA-4C6D-B5E3-89159CA0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241105"/>
            <a:ext cx="4977976" cy="1454051"/>
          </a:xfrm>
        </p:spPr>
        <p:txBody>
          <a:bodyPr>
            <a:noAutofit/>
          </a:bodyPr>
          <a:lstStyle/>
          <a:p>
            <a:r>
              <a:rPr lang="en-US" sz="3600" dirty="0"/>
              <a:t>3. Ratio of sum of angles in the segment and sum of absolute angles in the segment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76096-89E4-4D42-9673-06DE3BC1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94077"/>
            <a:ext cx="3661831" cy="24900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6F7C-68D4-49B4-9397-86E01433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Copied signature differs the original signature in terms of how much a segment curves in any direction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9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Segmentation</vt:lpstr>
      <vt:lpstr>Algorithm</vt:lpstr>
      <vt:lpstr>PowerPoint Presentation</vt:lpstr>
      <vt:lpstr>PowerPoint Presentation</vt:lpstr>
      <vt:lpstr>Extracting features from segments</vt:lpstr>
      <vt:lpstr>1. Number of segments </vt:lpstr>
      <vt:lpstr>2. Average speed of each segment </vt:lpstr>
      <vt:lpstr>3. Ratio of sum of angles in the segment and sum of absolute angles in the segment </vt:lpstr>
      <vt:lpstr>4. Ratio of sum of angles and sum of absolute angles in the whole signature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Vijayvergia</dc:creator>
  <cp:lastModifiedBy>Aditya Vijayvergia</cp:lastModifiedBy>
  <cp:revision>1</cp:revision>
  <dcterms:created xsi:type="dcterms:W3CDTF">2019-12-11T03:11:36Z</dcterms:created>
  <dcterms:modified xsi:type="dcterms:W3CDTF">2019-12-11T03:14:30Z</dcterms:modified>
</cp:coreProperties>
</file>