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4F96D-FF81-4DED-9038-4F836B54B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5AA8CD-7929-4E92-96EF-EEF7BFDEF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D617A-F4C9-48A0-95EF-87E366CB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A239-9F28-46BD-84C7-761D39BDF0F6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7BFE4-19C7-4A8E-9327-E6E65E81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995FE-F98D-4AEF-BC93-252A80BA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E79A-6256-4FBC-880A-AF008311F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3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61588-376A-4EDC-BBD3-49CF66A6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6A6B9C-49AE-43B6-A70A-B0493B34B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A2B1F-353D-484C-BBCC-A19977E3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A239-9F28-46BD-84C7-761D39BDF0F6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5571F-3BCD-48B4-8632-4EF7E96F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37451-5C2A-493A-B7B6-7926920C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E79A-6256-4FBC-880A-AF008311F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1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D6D250-83F9-48EB-98D7-68A038C38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6DA5CE-8DA9-4B02-9226-AC5490E44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B0E5E-E242-4931-B3C5-5E992FC8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A239-9F28-46BD-84C7-761D39BDF0F6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5BD69-B7B8-449D-BA5B-AD1AAA34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5B962-AAAA-48A6-A6C2-EC9B23D1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E79A-6256-4FBC-880A-AF008311F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1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5DAAC-372F-4771-9521-0DC9B667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28F69-2F72-4BD6-B052-0EF7DA5B0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879A0-FE49-4609-A2B7-175E605E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A239-9F28-46BD-84C7-761D39BDF0F6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BCC88-94A5-4BF5-9936-7329E657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5DD47-6DAF-493C-9E77-B60C3C09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E79A-6256-4FBC-880A-AF008311F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01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38ED0-9199-4985-B38E-17EF1083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59EEF9-1C55-40BE-8667-0D94BAD4A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350D5-A09F-46C9-8576-E21EF75A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A239-9F28-46BD-84C7-761D39BDF0F6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EBC284-C0A2-46A8-8BB9-094C09C4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94845-354E-4E44-8CE7-E3DC4794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E79A-6256-4FBC-880A-AF008311F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82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D0FD7-93AE-4B1E-B0A1-7A230395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0CEED-E3EE-4E8C-8627-EAE82EABE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02E803-3237-462F-AB73-3780E1DFC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641560-F30B-4D4F-97D7-B4719721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A239-9F28-46BD-84C7-761D39BDF0F6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8A887-9D60-401B-B33D-6317A9E3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FCC063-959E-4C36-93CB-CD61A98A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E79A-6256-4FBC-880A-AF008311F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88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E8206-B82E-46E9-938E-FB0FF8B3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77813-A581-4F5A-927A-02BE26DA0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8929FD-A65F-456E-A800-8BB47ADAE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8404CB-6E8C-482B-BD73-6E8EBB879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36F2BB-6272-4419-A621-67EC17D30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8CD59E-117C-4D0C-9FBD-2AB5AE79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A239-9F28-46BD-84C7-761D39BDF0F6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DB4127-8F6B-4E30-8963-A3451ED8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9DEE8F-947B-43C5-8163-E3078808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E79A-6256-4FBC-880A-AF008311F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6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4D46B-63A2-4900-B34B-1DF5FF4C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F26594-4328-4184-9871-BC4D7856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A239-9F28-46BD-84C7-761D39BDF0F6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19BE91-16E0-4A81-A102-F9561801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FDB121-F55C-44D1-B109-55E68D36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E79A-6256-4FBC-880A-AF008311F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5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09F609-6735-4CD3-A307-09C331DB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A239-9F28-46BD-84C7-761D39BDF0F6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C236D8-C0DE-4B5E-844C-2FDCA9F0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66802-9D3D-4886-87C9-7CD6574A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E79A-6256-4FBC-880A-AF008311F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88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54398-3748-4258-A11D-D34B1455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69C2D-1D20-44A4-A6EE-C7ED7E7B9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E9F755-94A5-4264-9B0D-AA4F2F27E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7E3EFA-E95D-4D9B-9C35-57D07945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A239-9F28-46BD-84C7-761D39BDF0F6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1D95DD-0A18-4676-B17B-C2324348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5FAD9A-B492-4FDC-B581-CF17FC56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E79A-6256-4FBC-880A-AF008311F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05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7DCB6-9386-4438-90E4-18E177F0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92484-EDF8-46BA-AB57-269F3A9C1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302645-0D0D-4F06-A642-BBD3CA2BA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46E174-E9A7-4F8C-8C34-53A916C8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A239-9F28-46BD-84C7-761D39BDF0F6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5BBA90-8BD0-4B55-BE28-F124CE5E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E7E460-B5F7-4351-B113-63A69445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E79A-6256-4FBC-880A-AF008311F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55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C9FADC-5D9B-4AA7-BAE8-54B2A2E08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5B66F-B432-415E-8C7B-0C0E543E5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525D8-8DCD-4749-B96A-D6CEB375B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A239-9F28-46BD-84C7-761D39BDF0F6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693F0-7CEC-41E7-91F6-41A25488A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63DF2-0109-48C1-A648-4EF8A90DC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E79A-6256-4FBC-880A-AF008311F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46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A4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D6209D-385F-4A77-A02E-A1F67EC96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40" y="643467"/>
            <a:ext cx="578812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1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A4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片包含 室内, 地板, 餐桌&#10;&#10;已生成高可信度的说明">
            <a:extLst>
              <a:ext uri="{FF2B5EF4-FFF2-40B4-BE49-F238E27FC236}">
                <a16:creationId xmlns:a16="http://schemas.microsoft.com/office/drawing/2014/main" id="{1532A4B1-95DB-459A-B65E-00A253F6B5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8039" y="643467"/>
            <a:ext cx="80159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55" name="Rectangle 4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chemeClr val="bg1"/>
          </a:solidFill>
          <a:ln>
            <a:solidFill>
              <a:srgbClr val="D92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chemeClr val="bg1"/>
          </a:solidFill>
          <a:ln>
            <a:solidFill>
              <a:srgbClr val="D92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91A300-1E64-44B5-ABBB-0A6AED0B9F1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764" y="3002280"/>
            <a:ext cx="6411600" cy="914400"/>
          </a:xfrm>
          <a:prstGeom prst="rect">
            <a:avLst/>
          </a:prstGeom>
        </p:spPr>
      </p:pic>
      <p:pic>
        <p:nvPicPr>
          <p:cNvPr id="5" name="图片 4" descr="图片包含 物体, 时钟&#10;&#10;已生成极高可信度的说明">
            <a:extLst>
              <a:ext uri="{FF2B5EF4-FFF2-40B4-BE49-F238E27FC236}">
                <a16:creationId xmlns:a16="http://schemas.microsoft.com/office/drawing/2014/main" id="{0C48CE98-2C2C-4817-9B29-110B38C9E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4" y="1599386"/>
            <a:ext cx="3855600" cy="549422"/>
          </a:xfrm>
          <a:prstGeom prst="rect">
            <a:avLst/>
          </a:prstGeom>
        </p:spPr>
      </p:pic>
      <p:pic>
        <p:nvPicPr>
          <p:cNvPr id="9" name="图片 8" descr="图片包含 剪贴画&#10;&#10;已生成高可信度的说明">
            <a:extLst>
              <a:ext uri="{FF2B5EF4-FFF2-40B4-BE49-F238E27FC236}">
                <a16:creationId xmlns:a16="http://schemas.microsoft.com/office/drawing/2014/main" id="{0D6D6E60-A83F-4674-AF66-80D5BA6BF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4714164"/>
            <a:ext cx="3854945" cy="5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5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DA28CB-6F87-4826-8C79-7D27E9CFB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1611448"/>
            <a:ext cx="3854945" cy="539691"/>
          </a:xfrm>
          <a:prstGeom prst="rect">
            <a:avLst/>
          </a:prstGeom>
        </p:spPr>
      </p:pic>
      <p:pic>
        <p:nvPicPr>
          <p:cNvPr id="10" name="图片 9" descr="图片包含 物体, 时钟&#10;&#10;已生成极高可信度的说明">
            <a:extLst>
              <a:ext uri="{FF2B5EF4-FFF2-40B4-BE49-F238E27FC236}">
                <a16:creationId xmlns:a16="http://schemas.microsoft.com/office/drawing/2014/main" id="{F074AB8E-B566-4D08-812C-E3E1BAB53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478" y="2979312"/>
            <a:ext cx="6410084" cy="913435"/>
          </a:xfrm>
          <a:prstGeom prst="rect">
            <a:avLst/>
          </a:prstGeom>
        </p:spPr>
      </p:pic>
      <p:pic>
        <p:nvPicPr>
          <p:cNvPr id="11" name="图片 10" descr="图片包含 剪贴画&#10;&#10;已生成高可信度的说明">
            <a:extLst>
              <a:ext uri="{FF2B5EF4-FFF2-40B4-BE49-F238E27FC236}">
                <a16:creationId xmlns:a16="http://schemas.microsoft.com/office/drawing/2014/main" id="{6E0CE7F3-1654-4382-8F60-9997FD1A1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4714164"/>
            <a:ext cx="3854945" cy="5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7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chemeClr val="bg1"/>
          </a:solidFill>
          <a:ln>
            <a:solidFill>
              <a:srgbClr val="6CC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chemeClr val="bg1"/>
          </a:solidFill>
          <a:ln>
            <a:solidFill>
              <a:srgbClr val="6CC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95038E-4CB9-40C9-AAFC-A9E2F46FD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1611448"/>
            <a:ext cx="3854945" cy="539691"/>
          </a:xfrm>
          <a:prstGeom prst="rect">
            <a:avLst/>
          </a:prstGeom>
        </p:spPr>
      </p:pic>
      <p:pic>
        <p:nvPicPr>
          <p:cNvPr id="11" name="图片 10" descr="图片包含 剪贴画&#10;&#10;已生成高可信度的说明">
            <a:extLst>
              <a:ext uri="{FF2B5EF4-FFF2-40B4-BE49-F238E27FC236}">
                <a16:creationId xmlns:a16="http://schemas.microsoft.com/office/drawing/2014/main" id="{7FB01D74-7FF5-48FA-BCC4-6DF1CF03AEE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720" y="2978830"/>
            <a:ext cx="6411600" cy="914400"/>
          </a:xfrm>
          <a:prstGeom prst="rect">
            <a:avLst/>
          </a:prstGeom>
        </p:spPr>
      </p:pic>
      <p:pic>
        <p:nvPicPr>
          <p:cNvPr id="15" name="图片 14" descr="图片包含 物体, 时钟&#10;&#10;已生成极高可信度的说明">
            <a:extLst>
              <a:ext uri="{FF2B5EF4-FFF2-40B4-BE49-F238E27FC236}">
                <a16:creationId xmlns:a16="http://schemas.microsoft.com/office/drawing/2014/main" id="{AA3EE992-23FE-4AE8-A521-CF6BA286D09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4794051"/>
            <a:ext cx="38556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9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邓凌鹏</dc:creator>
  <cp:lastModifiedBy>邓凌鹏</cp:lastModifiedBy>
  <cp:revision>5</cp:revision>
  <dcterms:created xsi:type="dcterms:W3CDTF">2017-08-13T12:20:36Z</dcterms:created>
  <dcterms:modified xsi:type="dcterms:W3CDTF">2017-08-13T15:18:07Z</dcterms:modified>
</cp:coreProperties>
</file>