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181D38-FF12-494E-9235-70F67768562B}" v="881" dt="2018-07-16T16:02:24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2" autoAdjust="0"/>
    <p:restoredTop sz="94660"/>
  </p:normalViewPr>
  <p:slideViewPr>
    <p:cSldViewPr snapToGrid="0">
      <p:cViewPr>
        <p:scale>
          <a:sx n="46" d="100"/>
          <a:sy n="46" d="100"/>
        </p:scale>
        <p:origin x="81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n, Rosalyn" userId="ade6813a-55d7-4d12-8ab3-7d815713f856" providerId="ADAL" clId="{03181D38-FF12-494E-9235-70F67768562B}"/>
    <pc:docChg chg="undo custSel addSld delSld modSld">
      <pc:chgData name="Moran, Rosalyn" userId="ade6813a-55d7-4d12-8ab3-7d815713f856" providerId="ADAL" clId="{03181D38-FF12-494E-9235-70F67768562B}" dt="2018-07-16T16:02:24.418" v="878" actId="6549"/>
      <pc:docMkLst>
        <pc:docMk/>
      </pc:docMkLst>
      <pc:sldChg chg="addSp modSp">
        <pc:chgData name="Moran, Rosalyn" userId="ade6813a-55d7-4d12-8ab3-7d815713f856" providerId="ADAL" clId="{03181D38-FF12-494E-9235-70F67768562B}" dt="2018-07-16T09:15:12.870" v="365" actId="20577"/>
        <pc:sldMkLst>
          <pc:docMk/>
          <pc:sldMk cId="670348544" sldId="256"/>
        </pc:sldMkLst>
        <pc:spChg chg="add mod">
          <ac:chgData name="Moran, Rosalyn" userId="ade6813a-55d7-4d12-8ab3-7d815713f856" providerId="ADAL" clId="{03181D38-FF12-494E-9235-70F67768562B}" dt="2018-07-16T09:15:12.870" v="365" actId="20577"/>
          <ac:spMkLst>
            <pc:docMk/>
            <pc:sldMk cId="670348544" sldId="256"/>
            <ac:spMk id="38" creationId="{81840273-7225-4685-A834-25EC0C48F76B}"/>
          </ac:spMkLst>
        </pc:spChg>
      </pc:sldChg>
      <pc:sldChg chg="addSp delSp modSp add">
        <pc:chgData name="Moran, Rosalyn" userId="ade6813a-55d7-4d12-8ab3-7d815713f856" providerId="ADAL" clId="{03181D38-FF12-494E-9235-70F67768562B}" dt="2018-07-16T09:15:29.926" v="405" actId="20577"/>
        <pc:sldMkLst>
          <pc:docMk/>
          <pc:sldMk cId="2633996210" sldId="257"/>
        </pc:sldMkLst>
        <pc:spChg chg="mod">
          <ac:chgData name="Moran, Rosalyn" userId="ade6813a-55d7-4d12-8ab3-7d815713f856" providerId="ADAL" clId="{03181D38-FF12-494E-9235-70F67768562B}" dt="2018-07-16T09:15:29.926" v="405" actId="20577"/>
          <ac:spMkLst>
            <pc:docMk/>
            <pc:sldMk cId="2633996210" sldId="257"/>
            <ac:spMk id="2" creationId="{1F405254-026B-4308-8D0C-A2316FCD180E}"/>
          </ac:spMkLst>
        </pc:spChg>
        <pc:spChg chg="del">
          <ac:chgData name="Moran, Rosalyn" userId="ade6813a-55d7-4d12-8ab3-7d815713f856" providerId="ADAL" clId="{03181D38-FF12-494E-9235-70F67768562B}" dt="2018-07-16T08:00:00.110" v="96"/>
          <ac:spMkLst>
            <pc:docMk/>
            <pc:sldMk cId="2633996210" sldId="257"/>
            <ac:spMk id="3" creationId="{544FCB87-88A6-42B1-996D-C58926F04FDC}"/>
          </ac:spMkLst>
        </pc:spChg>
        <pc:spChg chg="del mod topLvl">
          <ac:chgData name="Moran, Rosalyn" userId="ade6813a-55d7-4d12-8ab3-7d815713f856" providerId="ADAL" clId="{03181D38-FF12-494E-9235-70F67768562B}" dt="2018-07-16T08:00:15.915" v="109" actId="478"/>
          <ac:spMkLst>
            <pc:docMk/>
            <pc:sldMk cId="2633996210" sldId="257"/>
            <ac:spMk id="6" creationId="{B51EA2DB-3A8C-4443-9C54-5E150711B968}"/>
          </ac:spMkLst>
        </pc:spChg>
        <pc:spChg chg="del mod topLvl">
          <ac:chgData name="Moran, Rosalyn" userId="ade6813a-55d7-4d12-8ab3-7d815713f856" providerId="ADAL" clId="{03181D38-FF12-494E-9235-70F67768562B}" dt="2018-07-16T08:01:06.444" v="152" actId="478"/>
          <ac:spMkLst>
            <pc:docMk/>
            <pc:sldMk cId="2633996210" sldId="257"/>
            <ac:spMk id="7" creationId="{396BA351-52C5-49B4-8D18-4174E18DD98A}"/>
          </ac:spMkLst>
        </pc:spChg>
        <pc:spChg chg="mod topLvl">
          <ac:chgData name="Moran, Rosalyn" userId="ade6813a-55d7-4d12-8ab3-7d815713f856" providerId="ADAL" clId="{03181D38-FF12-494E-9235-70F67768562B}" dt="2018-07-16T08:02:00.625" v="182" actId="2711"/>
          <ac:spMkLst>
            <pc:docMk/>
            <pc:sldMk cId="2633996210" sldId="257"/>
            <ac:spMk id="8" creationId="{DCC042F6-2A5C-4E23-A3B9-41E9CE421747}"/>
          </ac:spMkLst>
        </pc:spChg>
        <pc:spChg chg="del mod topLvl">
          <ac:chgData name="Moran, Rosalyn" userId="ade6813a-55d7-4d12-8ab3-7d815713f856" providerId="ADAL" clId="{03181D38-FF12-494E-9235-70F67768562B}" dt="2018-07-16T08:00:38.684" v="129" actId="478"/>
          <ac:spMkLst>
            <pc:docMk/>
            <pc:sldMk cId="2633996210" sldId="257"/>
            <ac:spMk id="9" creationId="{EA5C20ED-9308-44FC-8AD4-CE2292CBF88D}"/>
          </ac:spMkLst>
        </pc:spChg>
        <pc:spChg chg="del mod topLvl">
          <ac:chgData name="Moran, Rosalyn" userId="ade6813a-55d7-4d12-8ab3-7d815713f856" providerId="ADAL" clId="{03181D38-FF12-494E-9235-70F67768562B}" dt="2018-07-16T08:00:34.091" v="127" actId="478"/>
          <ac:spMkLst>
            <pc:docMk/>
            <pc:sldMk cId="2633996210" sldId="257"/>
            <ac:spMk id="10" creationId="{7F6B0E9B-F65B-4FF0-AB2D-E4C59DE6B204}"/>
          </ac:spMkLst>
        </pc:spChg>
        <pc:spChg chg="mod topLvl">
          <ac:chgData name="Moran, Rosalyn" userId="ade6813a-55d7-4d12-8ab3-7d815713f856" providerId="ADAL" clId="{03181D38-FF12-494E-9235-70F67768562B}" dt="2018-07-16T08:02:00.625" v="182" actId="2711"/>
          <ac:spMkLst>
            <pc:docMk/>
            <pc:sldMk cId="2633996210" sldId="257"/>
            <ac:spMk id="11" creationId="{D274185D-F897-4CF4-90AD-5FB539FD1052}"/>
          </ac:spMkLst>
        </pc:spChg>
        <pc:spChg chg="mod topLvl">
          <ac:chgData name="Moran, Rosalyn" userId="ade6813a-55d7-4d12-8ab3-7d815713f856" providerId="ADAL" clId="{03181D38-FF12-494E-9235-70F67768562B}" dt="2018-07-16T08:02:00.625" v="182" actId="2711"/>
          <ac:spMkLst>
            <pc:docMk/>
            <pc:sldMk cId="2633996210" sldId="257"/>
            <ac:spMk id="12" creationId="{BE865198-3EC7-47B3-A0D1-B614EC8791C1}"/>
          </ac:spMkLst>
        </pc:spChg>
        <pc:spChg chg="mod topLvl">
          <ac:chgData name="Moran, Rosalyn" userId="ade6813a-55d7-4d12-8ab3-7d815713f856" providerId="ADAL" clId="{03181D38-FF12-494E-9235-70F67768562B}" dt="2018-07-16T08:02:00.625" v="182" actId="2711"/>
          <ac:spMkLst>
            <pc:docMk/>
            <pc:sldMk cId="2633996210" sldId="257"/>
            <ac:spMk id="13" creationId="{397A3C27-F783-4E95-A545-B7B187B8D8E8}"/>
          </ac:spMkLst>
        </pc:spChg>
        <pc:spChg chg="mod topLvl">
          <ac:chgData name="Moran, Rosalyn" userId="ade6813a-55d7-4d12-8ab3-7d815713f856" providerId="ADAL" clId="{03181D38-FF12-494E-9235-70F67768562B}" dt="2018-07-16T08:02:00.625" v="182" actId="2711"/>
          <ac:spMkLst>
            <pc:docMk/>
            <pc:sldMk cId="2633996210" sldId="257"/>
            <ac:spMk id="14" creationId="{D921BEFC-7214-41F2-B973-DC1EC002342B}"/>
          </ac:spMkLst>
        </pc:spChg>
        <pc:spChg chg="mod topLvl">
          <ac:chgData name="Moran, Rosalyn" userId="ade6813a-55d7-4d12-8ab3-7d815713f856" providerId="ADAL" clId="{03181D38-FF12-494E-9235-70F67768562B}" dt="2018-07-16T08:02:00.625" v="182" actId="2711"/>
          <ac:spMkLst>
            <pc:docMk/>
            <pc:sldMk cId="2633996210" sldId="257"/>
            <ac:spMk id="15" creationId="{83551097-4EED-4DC7-9772-F2DEAD4F3C30}"/>
          </ac:spMkLst>
        </pc:spChg>
        <pc:spChg chg="mod topLvl">
          <ac:chgData name="Moran, Rosalyn" userId="ade6813a-55d7-4d12-8ab3-7d815713f856" providerId="ADAL" clId="{03181D38-FF12-494E-9235-70F67768562B}" dt="2018-07-16T08:02:00.625" v="182" actId="2711"/>
          <ac:spMkLst>
            <pc:docMk/>
            <pc:sldMk cId="2633996210" sldId="257"/>
            <ac:spMk id="16" creationId="{F1687753-7C0A-4ABF-B870-A3DBBCEA83C7}"/>
          </ac:spMkLst>
        </pc:spChg>
        <pc:spChg chg="mod topLvl">
          <ac:chgData name="Moran, Rosalyn" userId="ade6813a-55d7-4d12-8ab3-7d815713f856" providerId="ADAL" clId="{03181D38-FF12-494E-9235-70F67768562B}" dt="2018-07-16T08:02:00.625" v="182" actId="2711"/>
          <ac:spMkLst>
            <pc:docMk/>
            <pc:sldMk cId="2633996210" sldId="257"/>
            <ac:spMk id="17" creationId="{97525601-7797-47A6-AA46-45B98A1AF22C}"/>
          </ac:spMkLst>
        </pc:spChg>
        <pc:spChg chg="del mod topLvl">
          <ac:chgData name="Moran, Rosalyn" userId="ade6813a-55d7-4d12-8ab3-7d815713f856" providerId="ADAL" clId="{03181D38-FF12-494E-9235-70F67768562B}" dt="2018-07-16T08:00:40.763" v="130" actId="478"/>
          <ac:spMkLst>
            <pc:docMk/>
            <pc:sldMk cId="2633996210" sldId="257"/>
            <ac:spMk id="18" creationId="{4421EE91-F3A9-46A3-9B8B-5B5FA8C11B95}"/>
          </ac:spMkLst>
        </pc:spChg>
        <pc:spChg chg="del mod topLvl">
          <ac:chgData name="Moran, Rosalyn" userId="ade6813a-55d7-4d12-8ab3-7d815713f856" providerId="ADAL" clId="{03181D38-FF12-494E-9235-70F67768562B}" dt="2018-07-16T08:00:37.932" v="128" actId="478"/>
          <ac:spMkLst>
            <pc:docMk/>
            <pc:sldMk cId="2633996210" sldId="257"/>
            <ac:spMk id="19" creationId="{5F541F14-817D-4231-A725-7CEFD4AC622D}"/>
          </ac:spMkLst>
        </pc:spChg>
        <pc:spChg chg="del mod topLvl">
          <ac:chgData name="Moran, Rosalyn" userId="ade6813a-55d7-4d12-8ab3-7d815713f856" providerId="ADAL" clId="{03181D38-FF12-494E-9235-70F67768562B}" dt="2018-07-16T08:00:37.932" v="128" actId="478"/>
          <ac:spMkLst>
            <pc:docMk/>
            <pc:sldMk cId="2633996210" sldId="257"/>
            <ac:spMk id="20" creationId="{366CBBBF-E773-46AD-905B-1F1458DCA91D}"/>
          </ac:spMkLst>
        </pc:spChg>
        <pc:spChg chg="del mod topLvl">
          <ac:chgData name="Moran, Rosalyn" userId="ade6813a-55d7-4d12-8ab3-7d815713f856" providerId="ADAL" clId="{03181D38-FF12-494E-9235-70F67768562B}" dt="2018-07-16T08:00:37.932" v="128" actId="478"/>
          <ac:spMkLst>
            <pc:docMk/>
            <pc:sldMk cId="2633996210" sldId="257"/>
            <ac:spMk id="21" creationId="{3709A9CA-179A-4BCA-A72A-BC4C7902ADE4}"/>
          </ac:spMkLst>
        </pc:spChg>
        <pc:spChg chg="del mod topLvl">
          <ac:chgData name="Moran, Rosalyn" userId="ade6813a-55d7-4d12-8ab3-7d815713f856" providerId="ADAL" clId="{03181D38-FF12-494E-9235-70F67768562B}" dt="2018-07-16T08:00:37.932" v="128" actId="478"/>
          <ac:spMkLst>
            <pc:docMk/>
            <pc:sldMk cId="2633996210" sldId="257"/>
            <ac:spMk id="22" creationId="{FEACEF5F-2E51-457F-9A0F-4306A7DB4B07}"/>
          </ac:spMkLst>
        </pc:spChg>
        <pc:spChg chg="del mod topLvl">
          <ac:chgData name="Moran, Rosalyn" userId="ade6813a-55d7-4d12-8ab3-7d815713f856" providerId="ADAL" clId="{03181D38-FF12-494E-9235-70F67768562B}" dt="2018-07-16T08:00:37.932" v="128" actId="478"/>
          <ac:spMkLst>
            <pc:docMk/>
            <pc:sldMk cId="2633996210" sldId="257"/>
            <ac:spMk id="23" creationId="{DF3BBE74-D984-46BD-A1A4-B500D3E9B063}"/>
          </ac:spMkLst>
        </pc:spChg>
        <pc:spChg chg="del mod topLvl">
          <ac:chgData name="Moran, Rosalyn" userId="ade6813a-55d7-4d12-8ab3-7d815713f856" providerId="ADAL" clId="{03181D38-FF12-494E-9235-70F67768562B}" dt="2018-07-16T08:00:37.932" v="128" actId="478"/>
          <ac:spMkLst>
            <pc:docMk/>
            <pc:sldMk cId="2633996210" sldId="257"/>
            <ac:spMk id="24" creationId="{7D4037D7-74A4-4D39-956F-B6182832A68B}"/>
          </ac:spMkLst>
        </pc:spChg>
        <pc:spChg chg="del mod topLvl">
          <ac:chgData name="Moran, Rosalyn" userId="ade6813a-55d7-4d12-8ab3-7d815713f856" providerId="ADAL" clId="{03181D38-FF12-494E-9235-70F67768562B}" dt="2018-07-16T08:00:37.932" v="128" actId="478"/>
          <ac:spMkLst>
            <pc:docMk/>
            <pc:sldMk cId="2633996210" sldId="257"/>
            <ac:spMk id="25" creationId="{1C7C3ECA-5154-4926-804B-E400FBD1F069}"/>
          </ac:spMkLst>
        </pc:spChg>
        <pc:spChg chg="mod topLvl">
          <ac:chgData name="Moran, Rosalyn" userId="ade6813a-55d7-4d12-8ab3-7d815713f856" providerId="ADAL" clId="{03181D38-FF12-494E-9235-70F67768562B}" dt="2018-07-16T08:02:00.625" v="182" actId="2711"/>
          <ac:spMkLst>
            <pc:docMk/>
            <pc:sldMk cId="2633996210" sldId="257"/>
            <ac:spMk id="26" creationId="{225D2DFB-ADD5-4D62-8D1D-1034761067EF}"/>
          </ac:spMkLst>
        </pc:spChg>
        <pc:spChg chg="mod topLvl">
          <ac:chgData name="Moran, Rosalyn" userId="ade6813a-55d7-4d12-8ab3-7d815713f856" providerId="ADAL" clId="{03181D38-FF12-494E-9235-70F67768562B}" dt="2018-07-16T08:02:00.625" v="182" actId="2711"/>
          <ac:spMkLst>
            <pc:docMk/>
            <pc:sldMk cId="2633996210" sldId="257"/>
            <ac:spMk id="27" creationId="{1B85284A-F514-4E9E-8CCA-D1B529989CBC}"/>
          </ac:spMkLst>
        </pc:spChg>
        <pc:spChg chg="mod topLvl">
          <ac:chgData name="Moran, Rosalyn" userId="ade6813a-55d7-4d12-8ab3-7d815713f856" providerId="ADAL" clId="{03181D38-FF12-494E-9235-70F67768562B}" dt="2018-07-16T08:02:00.625" v="182" actId="2711"/>
          <ac:spMkLst>
            <pc:docMk/>
            <pc:sldMk cId="2633996210" sldId="257"/>
            <ac:spMk id="28" creationId="{C38F96E9-82D5-4B7F-89E3-AD5E7C377302}"/>
          </ac:spMkLst>
        </pc:spChg>
        <pc:spChg chg="mod topLvl">
          <ac:chgData name="Moran, Rosalyn" userId="ade6813a-55d7-4d12-8ab3-7d815713f856" providerId="ADAL" clId="{03181D38-FF12-494E-9235-70F67768562B}" dt="2018-07-16T08:02:00.625" v="182" actId="2711"/>
          <ac:spMkLst>
            <pc:docMk/>
            <pc:sldMk cId="2633996210" sldId="257"/>
            <ac:spMk id="29" creationId="{773B2D07-5AD2-4377-94EF-8413B7EB8902}"/>
          </ac:spMkLst>
        </pc:spChg>
        <pc:spChg chg="mod topLvl">
          <ac:chgData name="Moran, Rosalyn" userId="ade6813a-55d7-4d12-8ab3-7d815713f856" providerId="ADAL" clId="{03181D38-FF12-494E-9235-70F67768562B}" dt="2018-07-16T08:02:00.625" v="182" actId="2711"/>
          <ac:spMkLst>
            <pc:docMk/>
            <pc:sldMk cId="2633996210" sldId="257"/>
            <ac:spMk id="30" creationId="{CFAA4653-0E16-4ADC-A64C-681BF7E6707C}"/>
          </ac:spMkLst>
        </pc:spChg>
        <pc:spChg chg="mod topLvl">
          <ac:chgData name="Moran, Rosalyn" userId="ade6813a-55d7-4d12-8ab3-7d815713f856" providerId="ADAL" clId="{03181D38-FF12-494E-9235-70F67768562B}" dt="2018-07-16T08:02:00.625" v="182" actId="2711"/>
          <ac:spMkLst>
            <pc:docMk/>
            <pc:sldMk cId="2633996210" sldId="257"/>
            <ac:spMk id="31" creationId="{62F3994A-44A9-4A41-90DF-92566242FCD9}"/>
          </ac:spMkLst>
        </pc:spChg>
        <pc:spChg chg="mod topLvl">
          <ac:chgData name="Moran, Rosalyn" userId="ade6813a-55d7-4d12-8ab3-7d815713f856" providerId="ADAL" clId="{03181D38-FF12-494E-9235-70F67768562B}" dt="2018-07-16T08:02:00.625" v="182" actId="2711"/>
          <ac:spMkLst>
            <pc:docMk/>
            <pc:sldMk cId="2633996210" sldId="257"/>
            <ac:spMk id="32" creationId="{8BAAC6B0-FB6C-4DDE-B5EA-D2714C8388B8}"/>
          </ac:spMkLst>
        </pc:spChg>
        <pc:spChg chg="mod topLvl">
          <ac:chgData name="Moran, Rosalyn" userId="ade6813a-55d7-4d12-8ab3-7d815713f856" providerId="ADAL" clId="{03181D38-FF12-494E-9235-70F67768562B}" dt="2018-07-16T08:02:00.625" v="182" actId="2711"/>
          <ac:spMkLst>
            <pc:docMk/>
            <pc:sldMk cId="2633996210" sldId="257"/>
            <ac:spMk id="33" creationId="{8C867912-94E2-4DE7-84BA-B9E15C5E8C54}"/>
          </ac:spMkLst>
        </pc:spChg>
        <pc:spChg chg="mod topLvl">
          <ac:chgData name="Moran, Rosalyn" userId="ade6813a-55d7-4d12-8ab3-7d815713f856" providerId="ADAL" clId="{03181D38-FF12-494E-9235-70F67768562B}" dt="2018-07-16T08:02:24.814" v="219" actId="1035"/>
          <ac:spMkLst>
            <pc:docMk/>
            <pc:sldMk cId="2633996210" sldId="257"/>
            <ac:spMk id="34" creationId="{99919199-156D-434D-B8B7-39FDCCAD49DE}"/>
          </ac:spMkLst>
        </pc:spChg>
        <pc:spChg chg="mod topLvl">
          <ac:chgData name="Moran, Rosalyn" userId="ade6813a-55d7-4d12-8ab3-7d815713f856" providerId="ADAL" clId="{03181D38-FF12-494E-9235-70F67768562B}" dt="2018-07-16T08:02:15.475" v="192" actId="1076"/>
          <ac:spMkLst>
            <pc:docMk/>
            <pc:sldMk cId="2633996210" sldId="257"/>
            <ac:spMk id="35" creationId="{CF107741-7A9E-4E3C-88DF-A2DCD9171FBF}"/>
          </ac:spMkLst>
        </pc:spChg>
        <pc:spChg chg="mod topLvl">
          <ac:chgData name="Moran, Rosalyn" userId="ade6813a-55d7-4d12-8ab3-7d815713f856" providerId="ADAL" clId="{03181D38-FF12-494E-9235-70F67768562B}" dt="2018-07-16T08:02:30.494" v="241" actId="1037"/>
          <ac:spMkLst>
            <pc:docMk/>
            <pc:sldMk cId="2633996210" sldId="257"/>
            <ac:spMk id="36" creationId="{1940E40D-0C61-4340-A03E-738FA58DB702}"/>
          </ac:spMkLst>
        </pc:spChg>
        <pc:spChg chg="mod topLvl">
          <ac:chgData name="Moran, Rosalyn" userId="ade6813a-55d7-4d12-8ab3-7d815713f856" providerId="ADAL" clId="{03181D38-FF12-494E-9235-70F67768562B}" dt="2018-07-16T08:02:00.625" v="182" actId="2711"/>
          <ac:spMkLst>
            <pc:docMk/>
            <pc:sldMk cId="2633996210" sldId="257"/>
            <ac:spMk id="37" creationId="{26581D59-0E76-4BDF-8DF3-4BC1BF477ECB}"/>
          </ac:spMkLst>
        </pc:spChg>
        <pc:spChg chg="del mod topLvl">
          <ac:chgData name="Moran, Rosalyn" userId="ade6813a-55d7-4d12-8ab3-7d815713f856" providerId="ADAL" clId="{03181D38-FF12-494E-9235-70F67768562B}" dt="2018-07-16T08:00:44.284" v="132" actId="478"/>
          <ac:spMkLst>
            <pc:docMk/>
            <pc:sldMk cId="2633996210" sldId="257"/>
            <ac:spMk id="38" creationId="{A28407BA-D843-4397-B5C5-6E1B91CB368F}"/>
          </ac:spMkLst>
        </pc:spChg>
        <pc:spChg chg="mod topLvl">
          <ac:chgData name="Moran, Rosalyn" userId="ade6813a-55d7-4d12-8ab3-7d815713f856" providerId="ADAL" clId="{03181D38-FF12-494E-9235-70F67768562B}" dt="2018-07-16T08:02:00.625" v="182" actId="2711"/>
          <ac:spMkLst>
            <pc:docMk/>
            <pc:sldMk cId="2633996210" sldId="257"/>
            <ac:spMk id="39" creationId="{7319436A-90BA-40D4-84C6-90B52410467B}"/>
          </ac:spMkLst>
        </pc:spChg>
        <pc:spChg chg="mod topLvl">
          <ac:chgData name="Moran, Rosalyn" userId="ade6813a-55d7-4d12-8ab3-7d815713f856" providerId="ADAL" clId="{03181D38-FF12-494E-9235-70F67768562B}" dt="2018-07-16T08:02:00.625" v="182" actId="2711"/>
          <ac:spMkLst>
            <pc:docMk/>
            <pc:sldMk cId="2633996210" sldId="257"/>
            <ac:spMk id="40" creationId="{7BB8D8FC-B857-465A-82EF-3CDF25319473}"/>
          </ac:spMkLst>
        </pc:spChg>
        <pc:spChg chg="mod topLvl">
          <ac:chgData name="Moran, Rosalyn" userId="ade6813a-55d7-4d12-8ab3-7d815713f856" providerId="ADAL" clId="{03181D38-FF12-494E-9235-70F67768562B}" dt="2018-07-16T08:02:00.625" v="182" actId="2711"/>
          <ac:spMkLst>
            <pc:docMk/>
            <pc:sldMk cId="2633996210" sldId="257"/>
            <ac:spMk id="41" creationId="{B613A014-5E3D-45B8-B0EC-F62B0B4911FB}"/>
          </ac:spMkLst>
        </pc:spChg>
        <pc:spChg chg="mod topLvl">
          <ac:chgData name="Moran, Rosalyn" userId="ade6813a-55d7-4d12-8ab3-7d815713f856" providerId="ADAL" clId="{03181D38-FF12-494E-9235-70F67768562B}" dt="2018-07-16T08:02:00.625" v="182" actId="2711"/>
          <ac:spMkLst>
            <pc:docMk/>
            <pc:sldMk cId="2633996210" sldId="257"/>
            <ac:spMk id="42" creationId="{1D47E8B5-E06F-4F02-BA85-5247BDC3CCA5}"/>
          </ac:spMkLst>
        </pc:spChg>
        <pc:spChg chg="mod topLvl">
          <ac:chgData name="Moran, Rosalyn" userId="ade6813a-55d7-4d12-8ab3-7d815713f856" providerId="ADAL" clId="{03181D38-FF12-494E-9235-70F67768562B}" dt="2018-07-16T08:02:00.625" v="182" actId="2711"/>
          <ac:spMkLst>
            <pc:docMk/>
            <pc:sldMk cId="2633996210" sldId="257"/>
            <ac:spMk id="43" creationId="{B2711A19-9970-441F-A06B-F9CA9AC02043}"/>
          </ac:spMkLst>
        </pc:spChg>
        <pc:spChg chg="mod topLvl">
          <ac:chgData name="Moran, Rosalyn" userId="ade6813a-55d7-4d12-8ab3-7d815713f856" providerId="ADAL" clId="{03181D38-FF12-494E-9235-70F67768562B}" dt="2018-07-16T08:02:00.625" v="182" actId="2711"/>
          <ac:spMkLst>
            <pc:docMk/>
            <pc:sldMk cId="2633996210" sldId="257"/>
            <ac:spMk id="44" creationId="{609C3A83-75EA-4ACF-92EE-EE707D921790}"/>
          </ac:spMkLst>
        </pc:spChg>
        <pc:spChg chg="mod topLvl">
          <ac:chgData name="Moran, Rosalyn" userId="ade6813a-55d7-4d12-8ab3-7d815713f856" providerId="ADAL" clId="{03181D38-FF12-494E-9235-70F67768562B}" dt="2018-07-16T08:02:00.625" v="182" actId="2711"/>
          <ac:spMkLst>
            <pc:docMk/>
            <pc:sldMk cId="2633996210" sldId="257"/>
            <ac:spMk id="45" creationId="{4330970B-2AC6-491F-970C-38F4ED0B384A}"/>
          </ac:spMkLst>
        </pc:spChg>
        <pc:spChg chg="mod topLvl">
          <ac:chgData name="Moran, Rosalyn" userId="ade6813a-55d7-4d12-8ab3-7d815713f856" providerId="ADAL" clId="{03181D38-FF12-494E-9235-70F67768562B}" dt="2018-07-16T08:02:00.625" v="182" actId="2711"/>
          <ac:spMkLst>
            <pc:docMk/>
            <pc:sldMk cId="2633996210" sldId="257"/>
            <ac:spMk id="46" creationId="{AA8CEB09-DA3F-4B97-B16E-470C831F5A59}"/>
          </ac:spMkLst>
        </pc:spChg>
        <pc:spChg chg="mod topLvl">
          <ac:chgData name="Moran, Rosalyn" userId="ade6813a-55d7-4d12-8ab3-7d815713f856" providerId="ADAL" clId="{03181D38-FF12-494E-9235-70F67768562B}" dt="2018-07-16T08:02:00.625" v="182" actId="2711"/>
          <ac:spMkLst>
            <pc:docMk/>
            <pc:sldMk cId="2633996210" sldId="257"/>
            <ac:spMk id="47" creationId="{D4DE8889-3719-46E3-A3EF-6CEF968290FB}"/>
          </ac:spMkLst>
        </pc:spChg>
        <pc:spChg chg="mod topLvl">
          <ac:chgData name="Moran, Rosalyn" userId="ade6813a-55d7-4d12-8ab3-7d815713f856" providerId="ADAL" clId="{03181D38-FF12-494E-9235-70F67768562B}" dt="2018-07-16T08:02:00.625" v="182" actId="2711"/>
          <ac:spMkLst>
            <pc:docMk/>
            <pc:sldMk cId="2633996210" sldId="257"/>
            <ac:spMk id="48" creationId="{66728997-79C1-4BFA-9743-FCA7B3091E3F}"/>
          </ac:spMkLst>
        </pc:spChg>
        <pc:spChg chg="mod topLvl">
          <ac:chgData name="Moran, Rosalyn" userId="ade6813a-55d7-4d12-8ab3-7d815713f856" providerId="ADAL" clId="{03181D38-FF12-494E-9235-70F67768562B}" dt="2018-07-16T08:02:00.625" v="182" actId="2711"/>
          <ac:spMkLst>
            <pc:docMk/>
            <pc:sldMk cId="2633996210" sldId="257"/>
            <ac:spMk id="49" creationId="{5A0DF5D4-AD09-40D2-8FE9-25FE46B20E06}"/>
          </ac:spMkLst>
        </pc:spChg>
        <pc:spChg chg="mod topLvl">
          <ac:chgData name="Moran, Rosalyn" userId="ade6813a-55d7-4d12-8ab3-7d815713f856" providerId="ADAL" clId="{03181D38-FF12-494E-9235-70F67768562B}" dt="2018-07-16T08:02:00.625" v="182" actId="2711"/>
          <ac:spMkLst>
            <pc:docMk/>
            <pc:sldMk cId="2633996210" sldId="257"/>
            <ac:spMk id="50" creationId="{2D177B0D-D6D5-4D1E-8CCC-1F50E6979B39}"/>
          </ac:spMkLst>
        </pc:spChg>
        <pc:spChg chg="del mod topLvl">
          <ac:chgData name="Moran, Rosalyn" userId="ade6813a-55d7-4d12-8ab3-7d815713f856" providerId="ADAL" clId="{03181D38-FF12-494E-9235-70F67768562B}" dt="2018-07-16T08:00:45.355" v="133" actId="478"/>
          <ac:spMkLst>
            <pc:docMk/>
            <pc:sldMk cId="2633996210" sldId="257"/>
            <ac:spMk id="51" creationId="{01DDAE0F-5E28-4645-9F1B-8A400EE64EE5}"/>
          </ac:spMkLst>
        </pc:spChg>
        <pc:spChg chg="del mod topLvl">
          <ac:chgData name="Moran, Rosalyn" userId="ade6813a-55d7-4d12-8ab3-7d815713f856" providerId="ADAL" clId="{03181D38-FF12-494E-9235-70F67768562B}" dt="2018-07-16T08:00:45.355" v="133" actId="478"/>
          <ac:spMkLst>
            <pc:docMk/>
            <pc:sldMk cId="2633996210" sldId="257"/>
            <ac:spMk id="52" creationId="{D6C968DC-B165-43D4-9BEA-DCC85BE379F0}"/>
          </ac:spMkLst>
        </pc:spChg>
        <pc:spChg chg="del mod topLvl">
          <ac:chgData name="Moran, Rosalyn" userId="ade6813a-55d7-4d12-8ab3-7d815713f856" providerId="ADAL" clId="{03181D38-FF12-494E-9235-70F67768562B}" dt="2018-07-16T08:00:43.275" v="131" actId="478"/>
          <ac:spMkLst>
            <pc:docMk/>
            <pc:sldMk cId="2633996210" sldId="257"/>
            <ac:spMk id="53" creationId="{3DB54E3A-1FC0-4EDF-9E02-DE827D49339B}"/>
          </ac:spMkLst>
        </pc:spChg>
        <pc:spChg chg="del mod topLvl">
          <ac:chgData name="Moran, Rosalyn" userId="ade6813a-55d7-4d12-8ab3-7d815713f856" providerId="ADAL" clId="{03181D38-FF12-494E-9235-70F67768562B}" dt="2018-07-16T08:00:43.275" v="131" actId="478"/>
          <ac:spMkLst>
            <pc:docMk/>
            <pc:sldMk cId="2633996210" sldId="257"/>
            <ac:spMk id="54" creationId="{84588892-3EC0-483E-8F55-4C32A0F38457}"/>
          </ac:spMkLst>
        </pc:spChg>
        <pc:spChg chg="del mod topLvl">
          <ac:chgData name="Moran, Rosalyn" userId="ade6813a-55d7-4d12-8ab3-7d815713f856" providerId="ADAL" clId="{03181D38-FF12-494E-9235-70F67768562B}" dt="2018-07-16T08:00:43.275" v="131" actId="478"/>
          <ac:spMkLst>
            <pc:docMk/>
            <pc:sldMk cId="2633996210" sldId="257"/>
            <ac:spMk id="55" creationId="{570863FF-2B3A-4EC4-82D4-27C1DF1F70DA}"/>
          </ac:spMkLst>
        </pc:spChg>
        <pc:spChg chg="del mod topLvl">
          <ac:chgData name="Moran, Rosalyn" userId="ade6813a-55d7-4d12-8ab3-7d815713f856" providerId="ADAL" clId="{03181D38-FF12-494E-9235-70F67768562B}" dt="2018-07-16T08:00:43.275" v="131" actId="478"/>
          <ac:spMkLst>
            <pc:docMk/>
            <pc:sldMk cId="2633996210" sldId="257"/>
            <ac:spMk id="56" creationId="{F99C80A6-60CF-4404-9388-1A21A44BA44E}"/>
          </ac:spMkLst>
        </pc:spChg>
        <pc:spChg chg="del mod topLvl">
          <ac:chgData name="Moran, Rosalyn" userId="ade6813a-55d7-4d12-8ab3-7d815713f856" providerId="ADAL" clId="{03181D38-FF12-494E-9235-70F67768562B}" dt="2018-07-16T08:00:43.275" v="131" actId="478"/>
          <ac:spMkLst>
            <pc:docMk/>
            <pc:sldMk cId="2633996210" sldId="257"/>
            <ac:spMk id="57" creationId="{5B04E855-988F-40FA-8FBA-7CC071490C38}"/>
          </ac:spMkLst>
        </pc:spChg>
        <pc:spChg chg="del mod topLvl">
          <ac:chgData name="Moran, Rosalyn" userId="ade6813a-55d7-4d12-8ab3-7d815713f856" providerId="ADAL" clId="{03181D38-FF12-494E-9235-70F67768562B}" dt="2018-07-16T08:00:43.275" v="131" actId="478"/>
          <ac:spMkLst>
            <pc:docMk/>
            <pc:sldMk cId="2633996210" sldId="257"/>
            <ac:spMk id="58" creationId="{573E4B36-4FB5-4C1B-BE94-4931D45BE90A}"/>
          </ac:spMkLst>
        </pc:spChg>
        <pc:spChg chg="del mod topLvl">
          <ac:chgData name="Moran, Rosalyn" userId="ade6813a-55d7-4d12-8ab3-7d815713f856" providerId="ADAL" clId="{03181D38-FF12-494E-9235-70F67768562B}" dt="2018-07-16T08:00:43.275" v="131" actId="478"/>
          <ac:spMkLst>
            <pc:docMk/>
            <pc:sldMk cId="2633996210" sldId="257"/>
            <ac:spMk id="59" creationId="{522B6C71-095F-4759-A7DF-860A3C3B62D9}"/>
          </ac:spMkLst>
        </pc:spChg>
        <pc:spChg chg="del mod topLvl">
          <ac:chgData name="Moran, Rosalyn" userId="ade6813a-55d7-4d12-8ab3-7d815713f856" providerId="ADAL" clId="{03181D38-FF12-494E-9235-70F67768562B}" dt="2018-07-16T08:00:37.932" v="128" actId="478"/>
          <ac:spMkLst>
            <pc:docMk/>
            <pc:sldMk cId="2633996210" sldId="257"/>
            <ac:spMk id="60" creationId="{04936D86-6A56-470C-865F-3AE0ED5C68FB}"/>
          </ac:spMkLst>
        </pc:spChg>
        <pc:spChg chg="mod topLvl">
          <ac:chgData name="Moran, Rosalyn" userId="ade6813a-55d7-4d12-8ab3-7d815713f856" providerId="ADAL" clId="{03181D38-FF12-494E-9235-70F67768562B}" dt="2018-07-16T08:02:05.583" v="189" actId="1038"/>
          <ac:spMkLst>
            <pc:docMk/>
            <pc:sldMk cId="2633996210" sldId="257"/>
            <ac:spMk id="61" creationId="{204E4E4E-C72B-4140-BC42-EB5EF9115DE6}"/>
          </ac:spMkLst>
        </pc:spChg>
        <pc:spChg chg="mod topLvl">
          <ac:chgData name="Moran, Rosalyn" userId="ade6813a-55d7-4d12-8ab3-7d815713f856" providerId="ADAL" clId="{03181D38-FF12-494E-9235-70F67768562B}" dt="2018-07-16T08:02:05.583" v="189" actId="1038"/>
          <ac:spMkLst>
            <pc:docMk/>
            <pc:sldMk cId="2633996210" sldId="257"/>
            <ac:spMk id="62" creationId="{5E655F72-C5C8-4087-90DC-31CB735B7616}"/>
          </ac:spMkLst>
        </pc:spChg>
        <pc:spChg chg="mod topLvl">
          <ac:chgData name="Moran, Rosalyn" userId="ade6813a-55d7-4d12-8ab3-7d815713f856" providerId="ADAL" clId="{03181D38-FF12-494E-9235-70F67768562B}" dt="2018-07-16T08:02:05.583" v="189" actId="1038"/>
          <ac:spMkLst>
            <pc:docMk/>
            <pc:sldMk cId="2633996210" sldId="257"/>
            <ac:spMk id="63" creationId="{E0D12A19-DF68-4911-97AF-7B49FA37005F}"/>
          </ac:spMkLst>
        </pc:spChg>
        <pc:spChg chg="mod topLvl">
          <ac:chgData name="Moran, Rosalyn" userId="ade6813a-55d7-4d12-8ab3-7d815713f856" providerId="ADAL" clId="{03181D38-FF12-494E-9235-70F67768562B}" dt="2018-07-16T08:02:05.583" v="189" actId="1038"/>
          <ac:spMkLst>
            <pc:docMk/>
            <pc:sldMk cId="2633996210" sldId="257"/>
            <ac:spMk id="64" creationId="{75A5E429-9155-4B5B-8A3A-0AE345B0C1D3}"/>
          </ac:spMkLst>
        </pc:spChg>
        <pc:spChg chg="mod topLvl">
          <ac:chgData name="Moran, Rosalyn" userId="ade6813a-55d7-4d12-8ab3-7d815713f856" providerId="ADAL" clId="{03181D38-FF12-494E-9235-70F67768562B}" dt="2018-07-16T08:02:05.583" v="189" actId="1038"/>
          <ac:spMkLst>
            <pc:docMk/>
            <pc:sldMk cId="2633996210" sldId="257"/>
            <ac:spMk id="65" creationId="{4EC20120-EDA9-41D0-AC93-54FF1B05BF84}"/>
          </ac:spMkLst>
        </pc:spChg>
        <pc:spChg chg="mod topLvl">
          <ac:chgData name="Moran, Rosalyn" userId="ade6813a-55d7-4d12-8ab3-7d815713f856" providerId="ADAL" clId="{03181D38-FF12-494E-9235-70F67768562B}" dt="2018-07-16T08:02:05.583" v="189" actId="1038"/>
          <ac:spMkLst>
            <pc:docMk/>
            <pc:sldMk cId="2633996210" sldId="257"/>
            <ac:spMk id="66" creationId="{6EAFEB44-F5E7-46F0-B0FA-0B46BE4C5CFD}"/>
          </ac:spMkLst>
        </pc:spChg>
        <pc:spChg chg="mod topLvl">
          <ac:chgData name="Moran, Rosalyn" userId="ade6813a-55d7-4d12-8ab3-7d815713f856" providerId="ADAL" clId="{03181D38-FF12-494E-9235-70F67768562B}" dt="2018-07-16T08:02:05.583" v="189" actId="1038"/>
          <ac:spMkLst>
            <pc:docMk/>
            <pc:sldMk cId="2633996210" sldId="257"/>
            <ac:spMk id="67" creationId="{96A6EF13-CDE9-4129-A3B0-7E6835FB3741}"/>
          </ac:spMkLst>
        </pc:spChg>
        <pc:spChg chg="mod topLvl">
          <ac:chgData name="Moran, Rosalyn" userId="ade6813a-55d7-4d12-8ab3-7d815713f856" providerId="ADAL" clId="{03181D38-FF12-494E-9235-70F67768562B}" dt="2018-07-16T08:02:05.583" v="189" actId="1038"/>
          <ac:spMkLst>
            <pc:docMk/>
            <pc:sldMk cId="2633996210" sldId="257"/>
            <ac:spMk id="68" creationId="{40F31B86-01A4-4409-BF6B-EF1B43FC3595}"/>
          </ac:spMkLst>
        </pc:spChg>
        <pc:spChg chg="mod topLvl">
          <ac:chgData name="Moran, Rosalyn" userId="ade6813a-55d7-4d12-8ab3-7d815713f856" providerId="ADAL" clId="{03181D38-FF12-494E-9235-70F67768562B}" dt="2018-07-16T08:02:05.583" v="189" actId="1038"/>
          <ac:spMkLst>
            <pc:docMk/>
            <pc:sldMk cId="2633996210" sldId="257"/>
            <ac:spMk id="69" creationId="{078FC3FD-E81E-42B5-A84F-B884FC7461DE}"/>
          </ac:spMkLst>
        </pc:spChg>
        <pc:spChg chg="mod topLvl">
          <ac:chgData name="Moran, Rosalyn" userId="ade6813a-55d7-4d12-8ab3-7d815713f856" providerId="ADAL" clId="{03181D38-FF12-494E-9235-70F67768562B}" dt="2018-07-16T08:02:05.583" v="189" actId="1038"/>
          <ac:spMkLst>
            <pc:docMk/>
            <pc:sldMk cId="2633996210" sldId="257"/>
            <ac:spMk id="70" creationId="{53387A6A-B714-4834-BBE8-87966E9662DB}"/>
          </ac:spMkLst>
        </pc:spChg>
        <pc:spChg chg="mod topLvl">
          <ac:chgData name="Moran, Rosalyn" userId="ade6813a-55d7-4d12-8ab3-7d815713f856" providerId="ADAL" clId="{03181D38-FF12-494E-9235-70F67768562B}" dt="2018-07-16T08:02:05.583" v="189" actId="1038"/>
          <ac:spMkLst>
            <pc:docMk/>
            <pc:sldMk cId="2633996210" sldId="257"/>
            <ac:spMk id="71" creationId="{98242D91-1D01-470C-B819-F875C3051505}"/>
          </ac:spMkLst>
        </pc:spChg>
        <pc:spChg chg="mod topLvl">
          <ac:chgData name="Moran, Rosalyn" userId="ade6813a-55d7-4d12-8ab3-7d815713f856" providerId="ADAL" clId="{03181D38-FF12-494E-9235-70F67768562B}" dt="2018-07-16T08:02:00.625" v="182" actId="2711"/>
          <ac:spMkLst>
            <pc:docMk/>
            <pc:sldMk cId="2633996210" sldId="257"/>
            <ac:spMk id="72" creationId="{01F179F6-066F-4F4F-9889-3F52B4F8D6A6}"/>
          </ac:spMkLst>
        </pc:spChg>
        <pc:spChg chg="mod topLvl">
          <ac:chgData name="Moran, Rosalyn" userId="ade6813a-55d7-4d12-8ab3-7d815713f856" providerId="ADAL" clId="{03181D38-FF12-494E-9235-70F67768562B}" dt="2018-07-16T08:02:00.625" v="182" actId="2711"/>
          <ac:spMkLst>
            <pc:docMk/>
            <pc:sldMk cId="2633996210" sldId="257"/>
            <ac:spMk id="73" creationId="{7629EB2B-0B42-49C4-B37D-4FF4AAD0DEB7}"/>
          </ac:spMkLst>
        </pc:spChg>
        <pc:spChg chg="mod topLvl">
          <ac:chgData name="Moran, Rosalyn" userId="ade6813a-55d7-4d12-8ab3-7d815713f856" providerId="ADAL" clId="{03181D38-FF12-494E-9235-70F67768562B}" dt="2018-07-16T08:02:00.625" v="182" actId="2711"/>
          <ac:spMkLst>
            <pc:docMk/>
            <pc:sldMk cId="2633996210" sldId="257"/>
            <ac:spMk id="74" creationId="{58957B67-BC82-47C6-9F05-38D4B4C59F1A}"/>
          </ac:spMkLst>
        </pc:spChg>
        <pc:spChg chg="del mod topLvl">
          <ac:chgData name="Moran, Rosalyn" userId="ade6813a-55d7-4d12-8ab3-7d815713f856" providerId="ADAL" clId="{03181D38-FF12-494E-9235-70F67768562B}" dt="2018-07-16T08:01:05.227" v="150" actId="478"/>
          <ac:spMkLst>
            <pc:docMk/>
            <pc:sldMk cId="2633996210" sldId="257"/>
            <ac:spMk id="75" creationId="{2053CB5F-491D-45B1-8076-DABA3176BE14}"/>
          </ac:spMkLst>
        </pc:spChg>
        <pc:spChg chg="mod topLvl">
          <ac:chgData name="Moran, Rosalyn" userId="ade6813a-55d7-4d12-8ab3-7d815713f856" providerId="ADAL" clId="{03181D38-FF12-494E-9235-70F67768562B}" dt="2018-07-16T08:02:00.625" v="182" actId="2711"/>
          <ac:spMkLst>
            <pc:docMk/>
            <pc:sldMk cId="2633996210" sldId="257"/>
            <ac:spMk id="76" creationId="{46F6678B-9C72-4E45-92B5-A5810C2BAD5D}"/>
          </ac:spMkLst>
        </pc:spChg>
        <pc:spChg chg="mod topLvl">
          <ac:chgData name="Moran, Rosalyn" userId="ade6813a-55d7-4d12-8ab3-7d815713f856" providerId="ADAL" clId="{03181D38-FF12-494E-9235-70F67768562B}" dt="2018-07-16T08:02:00.625" v="182" actId="2711"/>
          <ac:spMkLst>
            <pc:docMk/>
            <pc:sldMk cId="2633996210" sldId="257"/>
            <ac:spMk id="77" creationId="{015D0F61-253E-4306-945C-8346975346C7}"/>
          </ac:spMkLst>
        </pc:spChg>
        <pc:spChg chg="mod topLvl">
          <ac:chgData name="Moran, Rosalyn" userId="ade6813a-55d7-4d12-8ab3-7d815713f856" providerId="ADAL" clId="{03181D38-FF12-494E-9235-70F67768562B}" dt="2018-07-16T08:02:00.625" v="182" actId="2711"/>
          <ac:spMkLst>
            <pc:docMk/>
            <pc:sldMk cId="2633996210" sldId="257"/>
            <ac:spMk id="78" creationId="{BEEF0DB1-C7EF-4E6F-B248-C33FC5B49C85}"/>
          </ac:spMkLst>
        </pc:spChg>
        <pc:spChg chg="mod topLvl">
          <ac:chgData name="Moran, Rosalyn" userId="ade6813a-55d7-4d12-8ab3-7d815713f856" providerId="ADAL" clId="{03181D38-FF12-494E-9235-70F67768562B}" dt="2018-07-16T08:02:00.625" v="182" actId="2711"/>
          <ac:spMkLst>
            <pc:docMk/>
            <pc:sldMk cId="2633996210" sldId="257"/>
            <ac:spMk id="79" creationId="{6B28E2D1-5F7F-4D69-9F8E-25AEC770D351}"/>
          </ac:spMkLst>
        </pc:spChg>
        <pc:spChg chg="mod topLvl">
          <ac:chgData name="Moran, Rosalyn" userId="ade6813a-55d7-4d12-8ab3-7d815713f856" providerId="ADAL" clId="{03181D38-FF12-494E-9235-70F67768562B}" dt="2018-07-16T08:02:00.625" v="182" actId="2711"/>
          <ac:spMkLst>
            <pc:docMk/>
            <pc:sldMk cId="2633996210" sldId="257"/>
            <ac:spMk id="80" creationId="{69A1FB94-6DB3-4585-B595-9966E6DE8824}"/>
          </ac:spMkLst>
        </pc:spChg>
        <pc:spChg chg="mod topLvl">
          <ac:chgData name="Moran, Rosalyn" userId="ade6813a-55d7-4d12-8ab3-7d815713f856" providerId="ADAL" clId="{03181D38-FF12-494E-9235-70F67768562B}" dt="2018-07-16T08:02:00.625" v="182" actId="2711"/>
          <ac:spMkLst>
            <pc:docMk/>
            <pc:sldMk cId="2633996210" sldId="257"/>
            <ac:spMk id="81" creationId="{B48694E1-40C6-4B8A-A116-48D79A65A23E}"/>
          </ac:spMkLst>
        </pc:spChg>
        <pc:spChg chg="del mod topLvl">
          <ac:chgData name="Moran, Rosalyn" userId="ade6813a-55d7-4d12-8ab3-7d815713f856" providerId="ADAL" clId="{03181D38-FF12-494E-9235-70F67768562B}" dt="2018-07-16T08:01:08.331" v="154" actId="478"/>
          <ac:spMkLst>
            <pc:docMk/>
            <pc:sldMk cId="2633996210" sldId="257"/>
            <ac:spMk id="82" creationId="{EEA80C2C-EEE0-4288-896A-44975D01D980}"/>
          </ac:spMkLst>
        </pc:spChg>
        <pc:spChg chg="add mod">
          <ac:chgData name="Moran, Rosalyn" userId="ade6813a-55d7-4d12-8ab3-7d815713f856" providerId="ADAL" clId="{03181D38-FF12-494E-9235-70F67768562B}" dt="2018-07-16T08:03:33.822" v="262" actId="20577"/>
          <ac:spMkLst>
            <pc:docMk/>
            <pc:sldMk cId="2633996210" sldId="257"/>
            <ac:spMk id="84" creationId="{EC8ABE45-E2C5-47F9-AEEE-958E00D6D68A}"/>
          </ac:spMkLst>
        </pc:spChg>
        <pc:spChg chg="add mod">
          <ac:chgData name="Moran, Rosalyn" userId="ade6813a-55d7-4d12-8ab3-7d815713f856" providerId="ADAL" clId="{03181D38-FF12-494E-9235-70F67768562B}" dt="2018-07-16T08:02:00.625" v="182" actId="2711"/>
          <ac:spMkLst>
            <pc:docMk/>
            <pc:sldMk cId="2633996210" sldId="257"/>
            <ac:spMk id="85" creationId="{93E86EB3-E216-4B8C-9540-66FBC20793BD}"/>
          </ac:spMkLst>
        </pc:spChg>
        <pc:grpChg chg="del mod">
          <ac:chgData name="Moran, Rosalyn" userId="ade6813a-55d7-4d12-8ab3-7d815713f856" providerId="ADAL" clId="{03181D38-FF12-494E-9235-70F67768562B}" dt="2018-07-16T08:00:06.964" v="98" actId="165"/>
          <ac:grpSpMkLst>
            <pc:docMk/>
            <pc:sldMk cId="2633996210" sldId="257"/>
            <ac:grpSpMk id="5" creationId="{E97465AF-F6E1-4566-9738-60540174CC67}"/>
          </ac:grpSpMkLst>
        </pc:grpChg>
        <pc:grpChg chg="add mod">
          <ac:chgData name="Moran, Rosalyn" userId="ade6813a-55d7-4d12-8ab3-7d815713f856" providerId="ADAL" clId="{03181D38-FF12-494E-9235-70F67768562B}" dt="2018-07-16T08:01:16.835" v="157" actId="1076"/>
          <ac:grpSpMkLst>
            <pc:docMk/>
            <pc:sldMk cId="2633996210" sldId="257"/>
            <ac:grpSpMk id="83" creationId="{8B9FB91E-F623-420B-9C12-3CE11DC3AF03}"/>
          </ac:grpSpMkLst>
        </pc:grpChg>
        <pc:picChg chg="add del mod">
          <ac:chgData name="Moran, Rosalyn" userId="ade6813a-55d7-4d12-8ab3-7d815713f856" providerId="ADAL" clId="{03181D38-FF12-494E-9235-70F67768562B}" dt="2018-07-16T08:00:04.543" v="97" actId="338"/>
          <ac:picMkLst>
            <pc:docMk/>
            <pc:sldMk cId="2633996210" sldId="257"/>
            <ac:picMk id="4" creationId="{32192FBE-C432-413D-88E9-A903DB376FA1}"/>
          </ac:picMkLst>
        </pc:picChg>
      </pc:sldChg>
      <pc:sldChg chg="addSp delSp modSp add">
        <pc:chgData name="Moran, Rosalyn" userId="ade6813a-55d7-4d12-8ab3-7d815713f856" providerId="ADAL" clId="{03181D38-FF12-494E-9235-70F67768562B}" dt="2018-07-16T09:35:35.829" v="655" actId="1076"/>
        <pc:sldMkLst>
          <pc:docMk/>
          <pc:sldMk cId="2284711362" sldId="258"/>
        </pc:sldMkLst>
        <pc:spChg chg="mod">
          <ac:chgData name="Moran, Rosalyn" userId="ade6813a-55d7-4d12-8ab3-7d815713f856" providerId="ADAL" clId="{03181D38-FF12-494E-9235-70F67768562B}" dt="2018-07-16T09:21:32.784" v="495" actId="1076"/>
          <ac:spMkLst>
            <pc:docMk/>
            <pc:sldMk cId="2284711362" sldId="258"/>
            <ac:spMk id="2" creationId="{52C3FA47-B360-476C-A73C-3350AD81A3B4}"/>
          </ac:spMkLst>
        </pc:spChg>
        <pc:spChg chg="del">
          <ac:chgData name="Moran, Rosalyn" userId="ade6813a-55d7-4d12-8ab3-7d815713f856" providerId="ADAL" clId="{03181D38-FF12-494E-9235-70F67768562B}" dt="2018-07-16T09:15:02.163" v="358"/>
          <ac:spMkLst>
            <pc:docMk/>
            <pc:sldMk cId="2284711362" sldId="258"/>
            <ac:spMk id="3" creationId="{769827D2-2098-49A3-BB1D-9AFF469B1C9F}"/>
          </ac:spMkLst>
        </pc:spChg>
        <pc:spChg chg="add mod">
          <ac:chgData name="Moran, Rosalyn" userId="ade6813a-55d7-4d12-8ab3-7d815713f856" providerId="ADAL" clId="{03181D38-FF12-494E-9235-70F67768562B}" dt="2018-07-16T09:21:54.257" v="506" actId="14100"/>
          <ac:spMkLst>
            <pc:docMk/>
            <pc:sldMk cId="2284711362" sldId="258"/>
            <ac:spMk id="8" creationId="{EE9176F6-9F94-4ED2-BEB9-E31458F61025}"/>
          </ac:spMkLst>
        </pc:spChg>
        <pc:picChg chg="add mod">
          <ac:chgData name="Moran, Rosalyn" userId="ade6813a-55d7-4d12-8ab3-7d815713f856" providerId="ADAL" clId="{03181D38-FF12-494E-9235-70F67768562B}" dt="2018-07-16T09:21:41.257" v="500" actId="1076"/>
          <ac:picMkLst>
            <pc:docMk/>
            <pc:sldMk cId="2284711362" sldId="258"/>
            <ac:picMk id="4" creationId="{D671B388-67A6-4977-9272-34BFDB3A728E}"/>
          </ac:picMkLst>
        </pc:picChg>
        <pc:picChg chg="add mod">
          <ac:chgData name="Moran, Rosalyn" userId="ade6813a-55d7-4d12-8ab3-7d815713f856" providerId="ADAL" clId="{03181D38-FF12-494E-9235-70F67768562B}" dt="2018-07-16T09:35:34.246" v="654" actId="1076"/>
          <ac:picMkLst>
            <pc:docMk/>
            <pc:sldMk cId="2284711362" sldId="258"/>
            <ac:picMk id="5" creationId="{7FD7CC3C-7EBE-4800-9640-349C8021CBB6}"/>
          </ac:picMkLst>
        </pc:picChg>
        <pc:picChg chg="add mod">
          <ac:chgData name="Moran, Rosalyn" userId="ade6813a-55d7-4d12-8ab3-7d815713f856" providerId="ADAL" clId="{03181D38-FF12-494E-9235-70F67768562B}" dt="2018-07-16T09:35:35.829" v="655" actId="1076"/>
          <ac:picMkLst>
            <pc:docMk/>
            <pc:sldMk cId="2284711362" sldId="258"/>
            <ac:picMk id="6" creationId="{23CBEC26-5EA2-425E-9929-DBF83D0E17D8}"/>
          </ac:picMkLst>
        </pc:picChg>
        <pc:picChg chg="add mod">
          <ac:chgData name="Moran, Rosalyn" userId="ade6813a-55d7-4d12-8ab3-7d815713f856" providerId="ADAL" clId="{03181D38-FF12-494E-9235-70F67768562B}" dt="2018-07-16T09:21:50.241" v="504" actId="1076"/>
          <ac:picMkLst>
            <pc:docMk/>
            <pc:sldMk cId="2284711362" sldId="258"/>
            <ac:picMk id="7" creationId="{C9E574A2-2691-488C-AE63-832CDD9B240F}"/>
          </ac:picMkLst>
        </pc:picChg>
        <pc:picChg chg="add mod">
          <ac:chgData name="Moran, Rosalyn" userId="ade6813a-55d7-4d12-8ab3-7d815713f856" providerId="ADAL" clId="{03181D38-FF12-494E-9235-70F67768562B}" dt="2018-07-16T09:21:37.968" v="498" actId="1076"/>
          <ac:picMkLst>
            <pc:docMk/>
            <pc:sldMk cId="2284711362" sldId="258"/>
            <ac:picMk id="9" creationId="{F1355394-5CFD-4342-AFBD-BABBA509CAAA}"/>
          </ac:picMkLst>
        </pc:picChg>
      </pc:sldChg>
      <pc:sldChg chg="addSp delSp modSp add">
        <pc:chgData name="Moran, Rosalyn" userId="ade6813a-55d7-4d12-8ab3-7d815713f856" providerId="ADAL" clId="{03181D38-FF12-494E-9235-70F67768562B}" dt="2018-07-16T10:52:24.408" v="783" actId="404"/>
        <pc:sldMkLst>
          <pc:docMk/>
          <pc:sldMk cId="2370687023" sldId="259"/>
        </pc:sldMkLst>
        <pc:spChg chg="mod">
          <ac:chgData name="Moran, Rosalyn" userId="ade6813a-55d7-4d12-8ab3-7d815713f856" providerId="ADAL" clId="{03181D38-FF12-494E-9235-70F67768562B}" dt="2018-07-16T10:52:24.408" v="783" actId="404"/>
          <ac:spMkLst>
            <pc:docMk/>
            <pc:sldMk cId="2370687023" sldId="259"/>
            <ac:spMk id="2" creationId="{1F405254-026B-4308-8D0C-A2316FCD180E}"/>
          </ac:spMkLst>
        </pc:spChg>
        <pc:spChg chg="del">
          <ac:chgData name="Moran, Rosalyn" userId="ade6813a-55d7-4d12-8ab3-7d815713f856" providerId="ADAL" clId="{03181D38-FF12-494E-9235-70F67768562B}" dt="2018-07-16T09:16:39.720" v="467" actId="478"/>
          <ac:spMkLst>
            <pc:docMk/>
            <pc:sldMk cId="2370687023" sldId="259"/>
            <ac:spMk id="8" creationId="{DCC042F6-2A5C-4E23-A3B9-41E9CE421747}"/>
          </ac:spMkLst>
        </pc:spChg>
        <pc:spChg chg="del">
          <ac:chgData name="Moran, Rosalyn" userId="ade6813a-55d7-4d12-8ab3-7d815713f856" providerId="ADAL" clId="{03181D38-FF12-494E-9235-70F67768562B}" dt="2018-07-16T09:16:39.720" v="467" actId="478"/>
          <ac:spMkLst>
            <pc:docMk/>
            <pc:sldMk cId="2370687023" sldId="259"/>
            <ac:spMk id="11" creationId="{D274185D-F897-4CF4-90AD-5FB539FD1052}"/>
          </ac:spMkLst>
        </pc:spChg>
        <pc:spChg chg="del">
          <ac:chgData name="Moran, Rosalyn" userId="ade6813a-55d7-4d12-8ab3-7d815713f856" providerId="ADAL" clId="{03181D38-FF12-494E-9235-70F67768562B}" dt="2018-07-16T09:16:39.720" v="467" actId="478"/>
          <ac:spMkLst>
            <pc:docMk/>
            <pc:sldMk cId="2370687023" sldId="259"/>
            <ac:spMk id="12" creationId="{BE865198-3EC7-47B3-A0D1-B614EC8791C1}"/>
          </ac:spMkLst>
        </pc:spChg>
        <pc:spChg chg="del">
          <ac:chgData name="Moran, Rosalyn" userId="ade6813a-55d7-4d12-8ab3-7d815713f856" providerId="ADAL" clId="{03181D38-FF12-494E-9235-70F67768562B}" dt="2018-07-16T09:16:39.720" v="467" actId="478"/>
          <ac:spMkLst>
            <pc:docMk/>
            <pc:sldMk cId="2370687023" sldId="259"/>
            <ac:spMk id="13" creationId="{397A3C27-F783-4E95-A545-B7B187B8D8E8}"/>
          </ac:spMkLst>
        </pc:spChg>
        <pc:spChg chg="del">
          <ac:chgData name="Moran, Rosalyn" userId="ade6813a-55d7-4d12-8ab3-7d815713f856" providerId="ADAL" clId="{03181D38-FF12-494E-9235-70F67768562B}" dt="2018-07-16T09:16:39.720" v="467" actId="478"/>
          <ac:spMkLst>
            <pc:docMk/>
            <pc:sldMk cId="2370687023" sldId="259"/>
            <ac:spMk id="14" creationId="{D921BEFC-7214-41F2-B973-DC1EC002342B}"/>
          </ac:spMkLst>
        </pc:spChg>
        <pc:spChg chg="del">
          <ac:chgData name="Moran, Rosalyn" userId="ade6813a-55d7-4d12-8ab3-7d815713f856" providerId="ADAL" clId="{03181D38-FF12-494E-9235-70F67768562B}" dt="2018-07-16T09:16:39.720" v="467" actId="478"/>
          <ac:spMkLst>
            <pc:docMk/>
            <pc:sldMk cId="2370687023" sldId="259"/>
            <ac:spMk id="15" creationId="{83551097-4EED-4DC7-9772-F2DEAD4F3C30}"/>
          </ac:spMkLst>
        </pc:spChg>
        <pc:spChg chg="del">
          <ac:chgData name="Moran, Rosalyn" userId="ade6813a-55d7-4d12-8ab3-7d815713f856" providerId="ADAL" clId="{03181D38-FF12-494E-9235-70F67768562B}" dt="2018-07-16T09:16:37.399" v="466" actId="478"/>
          <ac:spMkLst>
            <pc:docMk/>
            <pc:sldMk cId="2370687023" sldId="259"/>
            <ac:spMk id="16" creationId="{F1687753-7C0A-4ABF-B870-A3DBBCEA83C7}"/>
          </ac:spMkLst>
        </pc:spChg>
        <pc:spChg chg="del">
          <ac:chgData name="Moran, Rosalyn" userId="ade6813a-55d7-4d12-8ab3-7d815713f856" providerId="ADAL" clId="{03181D38-FF12-494E-9235-70F67768562B}" dt="2018-07-16T09:16:37.399" v="466" actId="478"/>
          <ac:spMkLst>
            <pc:docMk/>
            <pc:sldMk cId="2370687023" sldId="259"/>
            <ac:spMk id="17" creationId="{97525601-7797-47A6-AA46-45B98A1AF22C}"/>
          </ac:spMkLst>
        </pc:spChg>
        <pc:spChg chg="del">
          <ac:chgData name="Moran, Rosalyn" userId="ade6813a-55d7-4d12-8ab3-7d815713f856" providerId="ADAL" clId="{03181D38-FF12-494E-9235-70F67768562B}" dt="2018-07-16T09:16:41.559" v="468" actId="478"/>
          <ac:spMkLst>
            <pc:docMk/>
            <pc:sldMk cId="2370687023" sldId="259"/>
            <ac:spMk id="26" creationId="{225D2DFB-ADD5-4D62-8D1D-1034761067EF}"/>
          </ac:spMkLst>
        </pc:spChg>
        <pc:spChg chg="del">
          <ac:chgData name="Moran, Rosalyn" userId="ade6813a-55d7-4d12-8ab3-7d815713f856" providerId="ADAL" clId="{03181D38-FF12-494E-9235-70F67768562B}" dt="2018-07-16T09:16:41.559" v="468" actId="478"/>
          <ac:spMkLst>
            <pc:docMk/>
            <pc:sldMk cId="2370687023" sldId="259"/>
            <ac:spMk id="27" creationId="{1B85284A-F514-4E9E-8CCA-D1B529989CBC}"/>
          </ac:spMkLst>
        </pc:spChg>
        <pc:spChg chg="del">
          <ac:chgData name="Moran, Rosalyn" userId="ade6813a-55d7-4d12-8ab3-7d815713f856" providerId="ADAL" clId="{03181D38-FF12-494E-9235-70F67768562B}" dt="2018-07-16T09:16:41.559" v="468" actId="478"/>
          <ac:spMkLst>
            <pc:docMk/>
            <pc:sldMk cId="2370687023" sldId="259"/>
            <ac:spMk id="28" creationId="{C38F96E9-82D5-4B7F-89E3-AD5E7C377302}"/>
          </ac:spMkLst>
        </pc:spChg>
        <pc:spChg chg="del">
          <ac:chgData name="Moran, Rosalyn" userId="ade6813a-55d7-4d12-8ab3-7d815713f856" providerId="ADAL" clId="{03181D38-FF12-494E-9235-70F67768562B}" dt="2018-07-16T09:16:41.559" v="468" actId="478"/>
          <ac:spMkLst>
            <pc:docMk/>
            <pc:sldMk cId="2370687023" sldId="259"/>
            <ac:spMk id="29" creationId="{773B2D07-5AD2-4377-94EF-8413B7EB8902}"/>
          </ac:spMkLst>
        </pc:spChg>
        <pc:spChg chg="del">
          <ac:chgData name="Moran, Rosalyn" userId="ade6813a-55d7-4d12-8ab3-7d815713f856" providerId="ADAL" clId="{03181D38-FF12-494E-9235-70F67768562B}" dt="2018-07-16T09:16:41.559" v="468" actId="478"/>
          <ac:spMkLst>
            <pc:docMk/>
            <pc:sldMk cId="2370687023" sldId="259"/>
            <ac:spMk id="30" creationId="{CFAA4653-0E16-4ADC-A64C-681BF7E6707C}"/>
          </ac:spMkLst>
        </pc:spChg>
        <pc:spChg chg="del">
          <ac:chgData name="Moran, Rosalyn" userId="ade6813a-55d7-4d12-8ab3-7d815713f856" providerId="ADAL" clId="{03181D38-FF12-494E-9235-70F67768562B}" dt="2018-07-16T09:16:41.559" v="468" actId="478"/>
          <ac:spMkLst>
            <pc:docMk/>
            <pc:sldMk cId="2370687023" sldId="259"/>
            <ac:spMk id="31" creationId="{62F3994A-44A9-4A41-90DF-92566242FCD9}"/>
          </ac:spMkLst>
        </pc:spChg>
        <pc:spChg chg="del">
          <ac:chgData name="Moran, Rosalyn" userId="ade6813a-55d7-4d12-8ab3-7d815713f856" providerId="ADAL" clId="{03181D38-FF12-494E-9235-70F67768562B}" dt="2018-07-16T09:16:37.399" v="466" actId="478"/>
          <ac:spMkLst>
            <pc:docMk/>
            <pc:sldMk cId="2370687023" sldId="259"/>
            <ac:spMk id="32" creationId="{8BAAC6B0-FB6C-4DDE-B5EA-D2714C8388B8}"/>
          </ac:spMkLst>
        </pc:spChg>
        <pc:spChg chg="del">
          <ac:chgData name="Moran, Rosalyn" userId="ade6813a-55d7-4d12-8ab3-7d815713f856" providerId="ADAL" clId="{03181D38-FF12-494E-9235-70F67768562B}" dt="2018-07-16T09:16:37.399" v="466" actId="478"/>
          <ac:spMkLst>
            <pc:docMk/>
            <pc:sldMk cId="2370687023" sldId="259"/>
            <ac:spMk id="33" creationId="{8C867912-94E2-4DE7-84BA-B9E15C5E8C54}"/>
          </ac:spMkLst>
        </pc:spChg>
        <pc:spChg chg="del">
          <ac:chgData name="Moran, Rosalyn" userId="ade6813a-55d7-4d12-8ab3-7d815713f856" providerId="ADAL" clId="{03181D38-FF12-494E-9235-70F67768562B}" dt="2018-07-16T09:16:37.399" v="466" actId="478"/>
          <ac:spMkLst>
            <pc:docMk/>
            <pc:sldMk cId="2370687023" sldId="259"/>
            <ac:spMk id="34" creationId="{99919199-156D-434D-B8B7-39FDCCAD49DE}"/>
          </ac:spMkLst>
        </pc:spChg>
        <pc:spChg chg="del">
          <ac:chgData name="Moran, Rosalyn" userId="ade6813a-55d7-4d12-8ab3-7d815713f856" providerId="ADAL" clId="{03181D38-FF12-494E-9235-70F67768562B}" dt="2018-07-16T09:16:37.399" v="466" actId="478"/>
          <ac:spMkLst>
            <pc:docMk/>
            <pc:sldMk cId="2370687023" sldId="259"/>
            <ac:spMk id="35" creationId="{CF107741-7A9E-4E3C-88DF-A2DCD9171FBF}"/>
          </ac:spMkLst>
        </pc:spChg>
        <pc:spChg chg="del">
          <ac:chgData name="Moran, Rosalyn" userId="ade6813a-55d7-4d12-8ab3-7d815713f856" providerId="ADAL" clId="{03181D38-FF12-494E-9235-70F67768562B}" dt="2018-07-16T09:16:37.399" v="466" actId="478"/>
          <ac:spMkLst>
            <pc:docMk/>
            <pc:sldMk cId="2370687023" sldId="259"/>
            <ac:spMk id="36" creationId="{1940E40D-0C61-4340-A03E-738FA58DB702}"/>
          </ac:spMkLst>
        </pc:spChg>
        <pc:spChg chg="del">
          <ac:chgData name="Moran, Rosalyn" userId="ade6813a-55d7-4d12-8ab3-7d815713f856" providerId="ADAL" clId="{03181D38-FF12-494E-9235-70F67768562B}" dt="2018-07-16T09:16:39.720" v="467" actId="478"/>
          <ac:spMkLst>
            <pc:docMk/>
            <pc:sldMk cId="2370687023" sldId="259"/>
            <ac:spMk id="37" creationId="{26581D59-0E76-4BDF-8DF3-4BC1BF477ECB}"/>
          </ac:spMkLst>
        </pc:spChg>
        <pc:spChg chg="del">
          <ac:chgData name="Moran, Rosalyn" userId="ade6813a-55d7-4d12-8ab3-7d815713f856" providerId="ADAL" clId="{03181D38-FF12-494E-9235-70F67768562B}" dt="2018-07-16T09:16:39.720" v="467" actId="478"/>
          <ac:spMkLst>
            <pc:docMk/>
            <pc:sldMk cId="2370687023" sldId="259"/>
            <ac:spMk id="39" creationId="{7319436A-90BA-40D4-84C6-90B52410467B}"/>
          </ac:spMkLst>
        </pc:spChg>
        <pc:spChg chg="del">
          <ac:chgData name="Moran, Rosalyn" userId="ade6813a-55d7-4d12-8ab3-7d815713f856" providerId="ADAL" clId="{03181D38-FF12-494E-9235-70F67768562B}" dt="2018-07-16T09:16:39.720" v="467" actId="478"/>
          <ac:spMkLst>
            <pc:docMk/>
            <pc:sldMk cId="2370687023" sldId="259"/>
            <ac:spMk id="40" creationId="{7BB8D8FC-B857-465A-82EF-3CDF25319473}"/>
          </ac:spMkLst>
        </pc:spChg>
        <pc:spChg chg="del">
          <ac:chgData name="Moran, Rosalyn" userId="ade6813a-55d7-4d12-8ab3-7d815713f856" providerId="ADAL" clId="{03181D38-FF12-494E-9235-70F67768562B}" dt="2018-07-16T09:16:39.720" v="467" actId="478"/>
          <ac:spMkLst>
            <pc:docMk/>
            <pc:sldMk cId="2370687023" sldId="259"/>
            <ac:spMk id="41" creationId="{B613A014-5E3D-45B8-B0EC-F62B0B4911FB}"/>
          </ac:spMkLst>
        </pc:spChg>
        <pc:spChg chg="del">
          <ac:chgData name="Moran, Rosalyn" userId="ade6813a-55d7-4d12-8ab3-7d815713f856" providerId="ADAL" clId="{03181D38-FF12-494E-9235-70F67768562B}" dt="2018-07-16T09:16:39.720" v="467" actId="478"/>
          <ac:spMkLst>
            <pc:docMk/>
            <pc:sldMk cId="2370687023" sldId="259"/>
            <ac:spMk id="42" creationId="{1D47E8B5-E06F-4F02-BA85-5247BDC3CCA5}"/>
          </ac:spMkLst>
        </pc:spChg>
        <pc:spChg chg="del">
          <ac:chgData name="Moran, Rosalyn" userId="ade6813a-55d7-4d12-8ab3-7d815713f856" providerId="ADAL" clId="{03181D38-FF12-494E-9235-70F67768562B}" dt="2018-07-16T09:16:39.720" v="467" actId="478"/>
          <ac:spMkLst>
            <pc:docMk/>
            <pc:sldMk cId="2370687023" sldId="259"/>
            <ac:spMk id="43" creationId="{B2711A19-9970-441F-A06B-F9CA9AC02043}"/>
          </ac:spMkLst>
        </pc:spChg>
        <pc:spChg chg="del">
          <ac:chgData name="Moran, Rosalyn" userId="ade6813a-55d7-4d12-8ab3-7d815713f856" providerId="ADAL" clId="{03181D38-FF12-494E-9235-70F67768562B}" dt="2018-07-16T09:16:39.720" v="467" actId="478"/>
          <ac:spMkLst>
            <pc:docMk/>
            <pc:sldMk cId="2370687023" sldId="259"/>
            <ac:spMk id="44" creationId="{609C3A83-75EA-4ACF-92EE-EE707D921790}"/>
          </ac:spMkLst>
        </pc:spChg>
        <pc:spChg chg="del">
          <ac:chgData name="Moran, Rosalyn" userId="ade6813a-55d7-4d12-8ab3-7d815713f856" providerId="ADAL" clId="{03181D38-FF12-494E-9235-70F67768562B}" dt="2018-07-16T09:16:39.720" v="467" actId="478"/>
          <ac:spMkLst>
            <pc:docMk/>
            <pc:sldMk cId="2370687023" sldId="259"/>
            <ac:spMk id="45" creationId="{4330970B-2AC6-491F-970C-38F4ED0B384A}"/>
          </ac:spMkLst>
        </pc:spChg>
        <pc:spChg chg="del">
          <ac:chgData name="Moran, Rosalyn" userId="ade6813a-55d7-4d12-8ab3-7d815713f856" providerId="ADAL" clId="{03181D38-FF12-494E-9235-70F67768562B}" dt="2018-07-16T09:16:39.720" v="467" actId="478"/>
          <ac:spMkLst>
            <pc:docMk/>
            <pc:sldMk cId="2370687023" sldId="259"/>
            <ac:spMk id="46" creationId="{AA8CEB09-DA3F-4B97-B16E-470C831F5A59}"/>
          </ac:spMkLst>
        </pc:spChg>
        <pc:spChg chg="del">
          <ac:chgData name="Moran, Rosalyn" userId="ade6813a-55d7-4d12-8ab3-7d815713f856" providerId="ADAL" clId="{03181D38-FF12-494E-9235-70F67768562B}" dt="2018-07-16T09:16:39.720" v="467" actId="478"/>
          <ac:spMkLst>
            <pc:docMk/>
            <pc:sldMk cId="2370687023" sldId="259"/>
            <ac:spMk id="47" creationId="{D4DE8889-3719-46E3-A3EF-6CEF968290FB}"/>
          </ac:spMkLst>
        </pc:spChg>
        <pc:spChg chg="del">
          <ac:chgData name="Moran, Rosalyn" userId="ade6813a-55d7-4d12-8ab3-7d815713f856" providerId="ADAL" clId="{03181D38-FF12-494E-9235-70F67768562B}" dt="2018-07-16T09:16:39.720" v="467" actId="478"/>
          <ac:spMkLst>
            <pc:docMk/>
            <pc:sldMk cId="2370687023" sldId="259"/>
            <ac:spMk id="48" creationId="{66728997-79C1-4BFA-9743-FCA7B3091E3F}"/>
          </ac:spMkLst>
        </pc:spChg>
        <pc:spChg chg="del">
          <ac:chgData name="Moran, Rosalyn" userId="ade6813a-55d7-4d12-8ab3-7d815713f856" providerId="ADAL" clId="{03181D38-FF12-494E-9235-70F67768562B}" dt="2018-07-16T09:16:39.720" v="467" actId="478"/>
          <ac:spMkLst>
            <pc:docMk/>
            <pc:sldMk cId="2370687023" sldId="259"/>
            <ac:spMk id="49" creationId="{5A0DF5D4-AD09-40D2-8FE9-25FE46B20E06}"/>
          </ac:spMkLst>
        </pc:spChg>
        <pc:spChg chg="del">
          <ac:chgData name="Moran, Rosalyn" userId="ade6813a-55d7-4d12-8ab3-7d815713f856" providerId="ADAL" clId="{03181D38-FF12-494E-9235-70F67768562B}" dt="2018-07-16T09:16:37.399" v="466" actId="478"/>
          <ac:spMkLst>
            <pc:docMk/>
            <pc:sldMk cId="2370687023" sldId="259"/>
            <ac:spMk id="50" creationId="{2D177B0D-D6D5-4D1E-8CCC-1F50E6979B39}"/>
          </ac:spMkLst>
        </pc:spChg>
        <pc:spChg chg="add mod">
          <ac:chgData name="Moran, Rosalyn" userId="ade6813a-55d7-4d12-8ab3-7d815713f856" providerId="ADAL" clId="{03181D38-FF12-494E-9235-70F67768562B}" dt="2018-07-16T09:24:51.618" v="613" actId="1076"/>
          <ac:spMkLst>
            <pc:docMk/>
            <pc:sldMk cId="2370687023" sldId="259"/>
            <ac:spMk id="59" creationId="{6D00E857-AA8B-47C8-8E31-66118A374A6D}"/>
          </ac:spMkLst>
        </pc:spChg>
        <pc:spChg chg="del">
          <ac:chgData name="Moran, Rosalyn" userId="ade6813a-55d7-4d12-8ab3-7d815713f856" providerId="ADAL" clId="{03181D38-FF12-494E-9235-70F67768562B}" dt="2018-07-16T09:16:39.720" v="467" actId="478"/>
          <ac:spMkLst>
            <pc:docMk/>
            <pc:sldMk cId="2370687023" sldId="259"/>
            <ac:spMk id="61" creationId="{204E4E4E-C72B-4140-BC42-EB5EF9115DE6}"/>
          </ac:spMkLst>
        </pc:spChg>
        <pc:spChg chg="del">
          <ac:chgData name="Moran, Rosalyn" userId="ade6813a-55d7-4d12-8ab3-7d815713f856" providerId="ADAL" clId="{03181D38-FF12-494E-9235-70F67768562B}" dt="2018-07-16T09:16:39.720" v="467" actId="478"/>
          <ac:spMkLst>
            <pc:docMk/>
            <pc:sldMk cId="2370687023" sldId="259"/>
            <ac:spMk id="62" creationId="{5E655F72-C5C8-4087-90DC-31CB735B7616}"/>
          </ac:spMkLst>
        </pc:spChg>
        <pc:spChg chg="del">
          <ac:chgData name="Moran, Rosalyn" userId="ade6813a-55d7-4d12-8ab3-7d815713f856" providerId="ADAL" clId="{03181D38-FF12-494E-9235-70F67768562B}" dt="2018-07-16T09:16:39.720" v="467" actId="478"/>
          <ac:spMkLst>
            <pc:docMk/>
            <pc:sldMk cId="2370687023" sldId="259"/>
            <ac:spMk id="63" creationId="{E0D12A19-DF68-4911-97AF-7B49FA37005F}"/>
          </ac:spMkLst>
        </pc:spChg>
        <pc:spChg chg="del">
          <ac:chgData name="Moran, Rosalyn" userId="ade6813a-55d7-4d12-8ab3-7d815713f856" providerId="ADAL" clId="{03181D38-FF12-494E-9235-70F67768562B}" dt="2018-07-16T09:16:39.720" v="467" actId="478"/>
          <ac:spMkLst>
            <pc:docMk/>
            <pc:sldMk cId="2370687023" sldId="259"/>
            <ac:spMk id="64" creationId="{75A5E429-9155-4B5B-8A3A-0AE345B0C1D3}"/>
          </ac:spMkLst>
        </pc:spChg>
        <pc:spChg chg="del">
          <ac:chgData name="Moran, Rosalyn" userId="ade6813a-55d7-4d12-8ab3-7d815713f856" providerId="ADAL" clId="{03181D38-FF12-494E-9235-70F67768562B}" dt="2018-07-16T09:16:39.720" v="467" actId="478"/>
          <ac:spMkLst>
            <pc:docMk/>
            <pc:sldMk cId="2370687023" sldId="259"/>
            <ac:spMk id="65" creationId="{4EC20120-EDA9-41D0-AC93-54FF1B05BF84}"/>
          </ac:spMkLst>
        </pc:spChg>
        <pc:spChg chg="del">
          <ac:chgData name="Moran, Rosalyn" userId="ade6813a-55d7-4d12-8ab3-7d815713f856" providerId="ADAL" clId="{03181D38-FF12-494E-9235-70F67768562B}" dt="2018-07-16T09:16:39.720" v="467" actId="478"/>
          <ac:spMkLst>
            <pc:docMk/>
            <pc:sldMk cId="2370687023" sldId="259"/>
            <ac:spMk id="66" creationId="{6EAFEB44-F5E7-46F0-B0FA-0B46BE4C5CFD}"/>
          </ac:spMkLst>
        </pc:spChg>
        <pc:spChg chg="del">
          <ac:chgData name="Moran, Rosalyn" userId="ade6813a-55d7-4d12-8ab3-7d815713f856" providerId="ADAL" clId="{03181D38-FF12-494E-9235-70F67768562B}" dt="2018-07-16T09:16:39.720" v="467" actId="478"/>
          <ac:spMkLst>
            <pc:docMk/>
            <pc:sldMk cId="2370687023" sldId="259"/>
            <ac:spMk id="67" creationId="{96A6EF13-CDE9-4129-A3B0-7E6835FB3741}"/>
          </ac:spMkLst>
        </pc:spChg>
        <pc:spChg chg="del">
          <ac:chgData name="Moran, Rosalyn" userId="ade6813a-55d7-4d12-8ab3-7d815713f856" providerId="ADAL" clId="{03181D38-FF12-494E-9235-70F67768562B}" dt="2018-07-16T09:16:39.720" v="467" actId="478"/>
          <ac:spMkLst>
            <pc:docMk/>
            <pc:sldMk cId="2370687023" sldId="259"/>
            <ac:spMk id="68" creationId="{40F31B86-01A4-4409-BF6B-EF1B43FC3595}"/>
          </ac:spMkLst>
        </pc:spChg>
        <pc:spChg chg="del">
          <ac:chgData name="Moran, Rosalyn" userId="ade6813a-55d7-4d12-8ab3-7d815713f856" providerId="ADAL" clId="{03181D38-FF12-494E-9235-70F67768562B}" dt="2018-07-16T09:16:39.720" v="467" actId="478"/>
          <ac:spMkLst>
            <pc:docMk/>
            <pc:sldMk cId="2370687023" sldId="259"/>
            <ac:spMk id="69" creationId="{078FC3FD-E81E-42B5-A84F-B884FC7461DE}"/>
          </ac:spMkLst>
        </pc:spChg>
        <pc:spChg chg="del">
          <ac:chgData name="Moran, Rosalyn" userId="ade6813a-55d7-4d12-8ab3-7d815713f856" providerId="ADAL" clId="{03181D38-FF12-494E-9235-70F67768562B}" dt="2018-07-16T09:16:39.720" v="467" actId="478"/>
          <ac:spMkLst>
            <pc:docMk/>
            <pc:sldMk cId="2370687023" sldId="259"/>
            <ac:spMk id="70" creationId="{53387A6A-B714-4834-BBE8-87966E9662DB}"/>
          </ac:spMkLst>
        </pc:spChg>
        <pc:spChg chg="del">
          <ac:chgData name="Moran, Rosalyn" userId="ade6813a-55d7-4d12-8ab3-7d815713f856" providerId="ADAL" clId="{03181D38-FF12-494E-9235-70F67768562B}" dt="2018-07-16T09:16:39.720" v="467" actId="478"/>
          <ac:spMkLst>
            <pc:docMk/>
            <pc:sldMk cId="2370687023" sldId="259"/>
            <ac:spMk id="71" creationId="{98242D91-1D01-470C-B819-F875C3051505}"/>
          </ac:spMkLst>
        </pc:spChg>
        <pc:spChg chg="del">
          <ac:chgData name="Moran, Rosalyn" userId="ade6813a-55d7-4d12-8ab3-7d815713f856" providerId="ADAL" clId="{03181D38-FF12-494E-9235-70F67768562B}" dt="2018-07-16T09:16:39.720" v="467" actId="478"/>
          <ac:spMkLst>
            <pc:docMk/>
            <pc:sldMk cId="2370687023" sldId="259"/>
            <ac:spMk id="72" creationId="{01F179F6-066F-4F4F-9889-3F52B4F8D6A6}"/>
          </ac:spMkLst>
        </pc:spChg>
        <pc:spChg chg="del">
          <ac:chgData name="Moran, Rosalyn" userId="ade6813a-55d7-4d12-8ab3-7d815713f856" providerId="ADAL" clId="{03181D38-FF12-494E-9235-70F67768562B}" dt="2018-07-16T09:16:39.720" v="467" actId="478"/>
          <ac:spMkLst>
            <pc:docMk/>
            <pc:sldMk cId="2370687023" sldId="259"/>
            <ac:spMk id="73" creationId="{7629EB2B-0B42-49C4-B37D-4FF4AAD0DEB7}"/>
          </ac:spMkLst>
        </pc:spChg>
        <pc:spChg chg="del">
          <ac:chgData name="Moran, Rosalyn" userId="ade6813a-55d7-4d12-8ab3-7d815713f856" providerId="ADAL" clId="{03181D38-FF12-494E-9235-70F67768562B}" dt="2018-07-16T09:16:39.720" v="467" actId="478"/>
          <ac:spMkLst>
            <pc:docMk/>
            <pc:sldMk cId="2370687023" sldId="259"/>
            <ac:spMk id="74" creationId="{58957B67-BC82-47C6-9F05-38D4B4C59F1A}"/>
          </ac:spMkLst>
        </pc:spChg>
        <pc:spChg chg="mod">
          <ac:chgData name="Moran, Rosalyn" userId="ade6813a-55d7-4d12-8ab3-7d815713f856" providerId="ADAL" clId="{03181D38-FF12-494E-9235-70F67768562B}" dt="2018-07-16T09:24:56.289" v="614" actId="1076"/>
          <ac:spMkLst>
            <pc:docMk/>
            <pc:sldMk cId="2370687023" sldId="259"/>
            <ac:spMk id="84" creationId="{EC8ABE45-E2C5-47F9-AEEE-958E00D6D68A}"/>
          </ac:spMkLst>
        </pc:spChg>
        <pc:spChg chg="del">
          <ac:chgData name="Moran, Rosalyn" userId="ade6813a-55d7-4d12-8ab3-7d815713f856" providerId="ADAL" clId="{03181D38-FF12-494E-9235-70F67768562B}" dt="2018-07-16T09:16:39.720" v="467" actId="478"/>
          <ac:spMkLst>
            <pc:docMk/>
            <pc:sldMk cId="2370687023" sldId="259"/>
            <ac:spMk id="85" creationId="{93E86EB3-E216-4B8C-9540-66FBC20793BD}"/>
          </ac:spMkLst>
        </pc:spChg>
        <pc:grpChg chg="del">
          <ac:chgData name="Moran, Rosalyn" userId="ade6813a-55d7-4d12-8ab3-7d815713f856" providerId="ADAL" clId="{03181D38-FF12-494E-9235-70F67768562B}" dt="2018-07-16T09:16:37.399" v="466" actId="478"/>
          <ac:grpSpMkLst>
            <pc:docMk/>
            <pc:sldMk cId="2370687023" sldId="259"/>
            <ac:grpSpMk id="83" creationId="{8B9FB91E-F623-420B-9C12-3CE11DC3AF03}"/>
          </ac:grpSpMkLst>
        </pc:grpChg>
        <pc:picChg chg="add mod">
          <ac:chgData name="Moran, Rosalyn" userId="ade6813a-55d7-4d12-8ab3-7d815713f856" providerId="ADAL" clId="{03181D38-FF12-494E-9235-70F67768562B}" dt="2018-07-16T09:24:49.730" v="612" actId="1076"/>
          <ac:picMkLst>
            <pc:docMk/>
            <pc:sldMk cId="2370687023" sldId="259"/>
            <ac:picMk id="3" creationId="{CC3F56D3-81C7-4801-89AE-D0AC7AAFEE38}"/>
          </ac:picMkLst>
        </pc:picChg>
      </pc:sldChg>
      <pc:sldChg chg="add del">
        <pc:chgData name="Moran, Rosalyn" userId="ade6813a-55d7-4d12-8ab3-7d815713f856" providerId="ADAL" clId="{03181D38-FF12-494E-9235-70F67768562B}" dt="2018-07-16T09:27:01.873" v="617" actId="2696"/>
        <pc:sldMkLst>
          <pc:docMk/>
          <pc:sldMk cId="2770712661" sldId="260"/>
        </pc:sldMkLst>
      </pc:sldChg>
      <pc:sldChg chg="addSp delSp modSp add">
        <pc:chgData name="Moran, Rosalyn" userId="ade6813a-55d7-4d12-8ab3-7d815713f856" providerId="ADAL" clId="{03181D38-FF12-494E-9235-70F67768562B}" dt="2018-07-16T10:52:29.467" v="785" actId="404"/>
        <pc:sldMkLst>
          <pc:docMk/>
          <pc:sldMk cId="1720725360" sldId="261"/>
        </pc:sldMkLst>
        <pc:spChg chg="mod">
          <ac:chgData name="Moran, Rosalyn" userId="ade6813a-55d7-4d12-8ab3-7d815713f856" providerId="ADAL" clId="{03181D38-FF12-494E-9235-70F67768562B}" dt="2018-07-16T10:52:29.467" v="785" actId="404"/>
          <ac:spMkLst>
            <pc:docMk/>
            <pc:sldMk cId="1720725360" sldId="261"/>
            <ac:spMk id="2" creationId="{1F405254-026B-4308-8D0C-A2316FCD180E}"/>
          </ac:spMkLst>
        </pc:spChg>
        <pc:spChg chg="mod">
          <ac:chgData name="Moran, Rosalyn" userId="ade6813a-55d7-4d12-8ab3-7d815713f856" providerId="ADAL" clId="{03181D38-FF12-494E-9235-70F67768562B}" dt="2018-07-16T09:35:21.365" v="648" actId="1076"/>
          <ac:spMkLst>
            <pc:docMk/>
            <pc:sldMk cId="1720725360" sldId="261"/>
            <ac:spMk id="59" creationId="{6D00E857-AA8B-47C8-8E31-66118A374A6D}"/>
          </ac:spMkLst>
        </pc:spChg>
        <pc:spChg chg="mod">
          <ac:chgData name="Moran, Rosalyn" userId="ade6813a-55d7-4d12-8ab3-7d815713f856" providerId="ADAL" clId="{03181D38-FF12-494E-9235-70F67768562B}" dt="2018-07-16T09:35:25.646" v="653" actId="20577"/>
          <ac:spMkLst>
            <pc:docMk/>
            <pc:sldMk cId="1720725360" sldId="261"/>
            <ac:spMk id="84" creationId="{EC8ABE45-E2C5-47F9-AEEE-958E00D6D68A}"/>
          </ac:spMkLst>
        </pc:spChg>
        <pc:picChg chg="del">
          <ac:chgData name="Moran, Rosalyn" userId="ade6813a-55d7-4d12-8ab3-7d815713f856" providerId="ADAL" clId="{03181D38-FF12-494E-9235-70F67768562B}" dt="2018-07-16T09:27:19.515" v="646" actId="478"/>
          <ac:picMkLst>
            <pc:docMk/>
            <pc:sldMk cId="1720725360" sldId="261"/>
            <ac:picMk id="3" creationId="{CC3F56D3-81C7-4801-89AE-D0AC7AAFEE38}"/>
          </ac:picMkLst>
        </pc:picChg>
        <pc:picChg chg="add mod">
          <ac:chgData name="Moran, Rosalyn" userId="ade6813a-55d7-4d12-8ab3-7d815713f856" providerId="ADAL" clId="{03181D38-FF12-494E-9235-70F67768562B}" dt="2018-07-16T09:35:23.397" v="650" actId="1076"/>
          <ac:picMkLst>
            <pc:docMk/>
            <pc:sldMk cId="1720725360" sldId="261"/>
            <ac:picMk id="4" creationId="{D3DD3417-CE8E-4709-86BB-D17E694F117B}"/>
          </ac:picMkLst>
        </pc:picChg>
      </pc:sldChg>
      <pc:sldChg chg="addSp delSp modSp add">
        <pc:chgData name="Moran, Rosalyn" userId="ade6813a-55d7-4d12-8ab3-7d815713f856" providerId="ADAL" clId="{03181D38-FF12-494E-9235-70F67768562B}" dt="2018-07-16T16:02:24.418" v="878" actId="6549"/>
        <pc:sldMkLst>
          <pc:docMk/>
          <pc:sldMk cId="569578177" sldId="262"/>
        </pc:sldMkLst>
        <pc:spChg chg="mod">
          <ac:chgData name="Moran, Rosalyn" userId="ade6813a-55d7-4d12-8ab3-7d815713f856" providerId="ADAL" clId="{03181D38-FF12-494E-9235-70F67768562B}" dt="2018-07-16T15:56:24.973" v="840" actId="1076"/>
          <ac:spMkLst>
            <pc:docMk/>
            <pc:sldMk cId="569578177" sldId="262"/>
            <ac:spMk id="2" creationId="{0EB07E47-EF80-46A6-AF0E-DC31FEC20A6C}"/>
          </ac:spMkLst>
        </pc:spChg>
        <pc:spChg chg="del">
          <ac:chgData name="Moran, Rosalyn" userId="ade6813a-55d7-4d12-8ab3-7d815713f856" providerId="ADAL" clId="{03181D38-FF12-494E-9235-70F67768562B}" dt="2018-07-16T10:53:37.866" v="786" actId="478"/>
          <ac:spMkLst>
            <pc:docMk/>
            <pc:sldMk cId="569578177" sldId="262"/>
            <ac:spMk id="3" creationId="{B2EE7D8B-B75A-4179-8217-CDE211D1AF12}"/>
          </ac:spMkLst>
        </pc:spChg>
        <pc:spChg chg="add mod">
          <ac:chgData name="Moran, Rosalyn" userId="ade6813a-55d7-4d12-8ab3-7d815713f856" providerId="ADAL" clId="{03181D38-FF12-494E-9235-70F67768562B}" dt="2018-07-16T16:01:52.132" v="851" actId="14100"/>
          <ac:spMkLst>
            <pc:docMk/>
            <pc:sldMk cId="569578177" sldId="262"/>
            <ac:spMk id="5" creationId="{D81B32C1-F83F-4A8E-9D35-6379AB54F165}"/>
          </ac:spMkLst>
        </pc:spChg>
        <pc:spChg chg="add mod">
          <ac:chgData name="Moran, Rosalyn" userId="ade6813a-55d7-4d12-8ab3-7d815713f856" providerId="ADAL" clId="{03181D38-FF12-494E-9235-70F67768562B}" dt="2018-07-16T16:01:55.783" v="852" actId="208"/>
          <ac:spMkLst>
            <pc:docMk/>
            <pc:sldMk cId="569578177" sldId="262"/>
            <ac:spMk id="6" creationId="{AA7C45A0-B29D-4594-BE0D-410A625A78D2}"/>
          </ac:spMkLst>
        </pc:spChg>
        <pc:spChg chg="add mod">
          <ac:chgData name="Moran, Rosalyn" userId="ade6813a-55d7-4d12-8ab3-7d815713f856" providerId="ADAL" clId="{03181D38-FF12-494E-9235-70F67768562B}" dt="2018-07-16T16:02:15.138" v="867" actId="20577"/>
          <ac:spMkLst>
            <pc:docMk/>
            <pc:sldMk cId="569578177" sldId="262"/>
            <ac:spMk id="7" creationId="{EA15B882-BC88-48B5-B744-5F6615E1F7DE}"/>
          </ac:spMkLst>
        </pc:spChg>
        <pc:spChg chg="add mod">
          <ac:chgData name="Moran, Rosalyn" userId="ade6813a-55d7-4d12-8ab3-7d815713f856" providerId="ADAL" clId="{03181D38-FF12-494E-9235-70F67768562B}" dt="2018-07-16T16:02:24.418" v="878" actId="6549"/>
          <ac:spMkLst>
            <pc:docMk/>
            <pc:sldMk cId="569578177" sldId="262"/>
            <ac:spMk id="8" creationId="{218357AD-3536-4764-8602-26F4F886C938}"/>
          </ac:spMkLst>
        </pc:spChg>
        <pc:picChg chg="add del mod">
          <ac:chgData name="Moran, Rosalyn" userId="ade6813a-55d7-4d12-8ab3-7d815713f856" providerId="ADAL" clId="{03181D38-FF12-494E-9235-70F67768562B}" dt="2018-07-16T10:58:56.827" v="791" actId="478"/>
          <ac:picMkLst>
            <pc:docMk/>
            <pc:sldMk cId="569578177" sldId="262"/>
            <ac:picMk id="4" creationId="{12CC3776-6336-4277-8C4F-572DC6BF1EF2}"/>
          </ac:picMkLst>
        </pc:picChg>
      </pc:sldChg>
      <pc:sldChg chg="delSp modSp add">
        <pc:chgData name="Moran, Rosalyn" userId="ade6813a-55d7-4d12-8ab3-7d815713f856" providerId="ADAL" clId="{03181D38-FF12-494E-9235-70F67768562B}" dt="2018-07-16T10:44:31.336" v="712" actId="403"/>
        <pc:sldMkLst>
          <pc:docMk/>
          <pc:sldMk cId="2291379590" sldId="263"/>
        </pc:sldMkLst>
        <pc:spChg chg="del">
          <ac:chgData name="Moran, Rosalyn" userId="ade6813a-55d7-4d12-8ab3-7d815713f856" providerId="ADAL" clId="{03181D38-FF12-494E-9235-70F67768562B}" dt="2018-07-16T10:43:22.999" v="691" actId="478"/>
          <ac:spMkLst>
            <pc:docMk/>
            <pc:sldMk cId="2291379590" sldId="263"/>
            <ac:spMk id="2" creationId="{9130EEE2-7F48-40F6-9687-B0D95DF9B7A4}"/>
          </ac:spMkLst>
        </pc:spChg>
        <pc:spChg chg="mod">
          <ac:chgData name="Moran, Rosalyn" userId="ade6813a-55d7-4d12-8ab3-7d815713f856" providerId="ADAL" clId="{03181D38-FF12-494E-9235-70F67768562B}" dt="2018-07-16T10:44:31.336" v="712" actId="403"/>
          <ac:spMkLst>
            <pc:docMk/>
            <pc:sldMk cId="2291379590" sldId="263"/>
            <ac:spMk id="3" creationId="{6420C15C-CC07-43D7-80FD-81DBBF4DB011}"/>
          </ac:spMkLst>
        </pc:spChg>
      </pc:sldChg>
      <pc:sldChg chg="modSp add">
        <pc:chgData name="Moran, Rosalyn" userId="ade6813a-55d7-4d12-8ab3-7d815713f856" providerId="ADAL" clId="{03181D38-FF12-494E-9235-70F67768562B}" dt="2018-07-16T10:44:35.387" v="714" actId="404"/>
        <pc:sldMkLst>
          <pc:docMk/>
          <pc:sldMk cId="3600007677" sldId="264"/>
        </pc:sldMkLst>
        <pc:spChg chg="mod">
          <ac:chgData name="Moran, Rosalyn" userId="ade6813a-55d7-4d12-8ab3-7d815713f856" providerId="ADAL" clId="{03181D38-FF12-494E-9235-70F67768562B}" dt="2018-07-16T10:44:35.387" v="714" actId="404"/>
          <ac:spMkLst>
            <pc:docMk/>
            <pc:sldMk cId="3600007677" sldId="264"/>
            <ac:spMk id="3" creationId="{6420C15C-CC07-43D7-80FD-81DBBF4DB011}"/>
          </ac:spMkLst>
        </pc:spChg>
      </pc:sldChg>
      <pc:sldChg chg="addSp delSp modSp add">
        <pc:chgData name="Moran, Rosalyn" userId="ade6813a-55d7-4d12-8ab3-7d815713f856" providerId="ADAL" clId="{03181D38-FF12-494E-9235-70F67768562B}" dt="2018-07-16T12:46:56.035" v="819" actId="20577"/>
        <pc:sldMkLst>
          <pc:docMk/>
          <pc:sldMk cId="2730024848" sldId="265"/>
        </pc:sldMkLst>
        <pc:spChg chg="mod">
          <ac:chgData name="Moran, Rosalyn" userId="ade6813a-55d7-4d12-8ab3-7d815713f856" providerId="ADAL" clId="{03181D38-FF12-494E-9235-70F67768562B}" dt="2018-07-16T12:46:47.628" v="803" actId="404"/>
          <ac:spMkLst>
            <pc:docMk/>
            <pc:sldMk cId="2730024848" sldId="265"/>
            <ac:spMk id="2" creationId="{9D88CE63-E024-487D-BB40-BC26384BD7CA}"/>
          </ac:spMkLst>
        </pc:spChg>
        <pc:spChg chg="del">
          <ac:chgData name="Moran, Rosalyn" userId="ade6813a-55d7-4d12-8ab3-7d815713f856" providerId="ADAL" clId="{03181D38-FF12-494E-9235-70F67768562B}" dt="2018-07-16T10:45:15.799" v="767" actId="478"/>
          <ac:spMkLst>
            <pc:docMk/>
            <pc:sldMk cId="2730024848" sldId="265"/>
            <ac:spMk id="3" creationId="{E849A9A1-BEEF-4C2E-A996-EA6C2509A23E}"/>
          </ac:spMkLst>
        </pc:spChg>
        <pc:spChg chg="add mod">
          <ac:chgData name="Moran, Rosalyn" userId="ade6813a-55d7-4d12-8ab3-7d815713f856" providerId="ADAL" clId="{03181D38-FF12-494E-9235-70F67768562B}" dt="2018-07-16T12:46:56.035" v="819" actId="20577"/>
          <ac:spMkLst>
            <pc:docMk/>
            <pc:sldMk cId="2730024848" sldId="265"/>
            <ac:spMk id="8" creationId="{415F926E-053B-4183-9AA5-96C918B37232}"/>
          </ac:spMkLst>
        </pc:spChg>
        <pc:picChg chg="add del mod">
          <ac:chgData name="Moran, Rosalyn" userId="ade6813a-55d7-4d12-8ab3-7d815713f856" providerId="ADAL" clId="{03181D38-FF12-494E-9235-70F67768562B}" dt="2018-07-16T11:32:09.800" v="792" actId="478"/>
          <ac:picMkLst>
            <pc:docMk/>
            <pc:sldMk cId="2730024848" sldId="265"/>
            <ac:picMk id="4" creationId="{D05F3CC1-3369-479F-AA07-1ABAE5BB39D7}"/>
          </ac:picMkLst>
        </pc:picChg>
        <pc:picChg chg="add del mod">
          <ac:chgData name="Moran, Rosalyn" userId="ade6813a-55d7-4d12-8ab3-7d815713f856" providerId="ADAL" clId="{03181D38-FF12-494E-9235-70F67768562B}" dt="2018-07-16T11:32:10.343" v="793" actId="478"/>
          <ac:picMkLst>
            <pc:docMk/>
            <pc:sldMk cId="2730024848" sldId="265"/>
            <ac:picMk id="5" creationId="{D08D49BA-4B64-4908-88B5-23DFA10135C3}"/>
          </ac:picMkLst>
        </pc:picChg>
        <pc:picChg chg="add mod">
          <ac:chgData name="Moran, Rosalyn" userId="ade6813a-55d7-4d12-8ab3-7d815713f856" providerId="ADAL" clId="{03181D38-FF12-494E-9235-70F67768562B}" dt="2018-07-16T12:46:43.931" v="798" actId="1076"/>
          <ac:picMkLst>
            <pc:docMk/>
            <pc:sldMk cId="2730024848" sldId="265"/>
            <ac:picMk id="6" creationId="{181EB0CD-57B7-443E-8785-E5D4B50504CF}"/>
          </ac:picMkLst>
        </pc:picChg>
        <pc:picChg chg="add mod">
          <ac:chgData name="Moran, Rosalyn" userId="ade6813a-55d7-4d12-8ab3-7d815713f856" providerId="ADAL" clId="{03181D38-FF12-494E-9235-70F67768562B}" dt="2018-07-16T12:46:43.098" v="797" actId="1076"/>
          <ac:picMkLst>
            <pc:docMk/>
            <pc:sldMk cId="2730024848" sldId="265"/>
            <ac:picMk id="7" creationId="{BFC0F182-EB0A-4BA3-9D2B-0F9913C0C39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0E9F-963B-4A3D-9E2A-D26B1AB2F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241C1-EE19-4064-BB27-A26714897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97232-C1CB-4BD9-BAB8-4AB4D258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8EEA-4FAA-4FB8-8E67-6EB4986E5ACF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2D1A6-9E7D-4518-B83E-BF4DCD45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54DF8-55DF-47DE-A7CF-2D1E8C77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BEFB-2803-4262-BF84-EEA6984D5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59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1910-6731-458C-8BE8-26B71FF3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B665B-5C13-4777-8289-94DE7C394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DB2D7-4D50-49D7-BC52-A1E78D25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8EEA-4FAA-4FB8-8E67-6EB4986E5ACF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DA77D-6579-4BC9-914F-2276956D3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F4CEF-B70A-4B75-B78A-1AE5DEF6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BEFB-2803-4262-BF84-EEA6984D5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19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59558-42CA-46DE-8755-286EABB23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2695B-8160-4AD0-88BB-9472C753C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2CAC2-B7F3-45EF-A411-92F6C0DAC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8EEA-4FAA-4FB8-8E67-6EB4986E5ACF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B88F1-D245-4711-B4A0-BB4DFFF8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0DB8C-F51A-42DD-A6A6-4ABD8EA9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BEFB-2803-4262-BF84-EEA6984D5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06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8EF03-3997-4B51-9D9E-D3E6CBAA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50CDC-61B6-4625-818A-5B761B8F0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0F179-F0E4-4B6F-85A2-45A8CA42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8EEA-4FAA-4FB8-8E67-6EB4986E5ACF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E882C-808F-4C88-B23D-3F930C73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F9A6A-3F45-40E3-9862-3E3E2B0E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BEFB-2803-4262-BF84-EEA6984D5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63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5E97-C9A5-4148-B64D-F725247C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45D29-B765-476F-AA65-62EAC09D6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CCFFE-F584-4CB1-AB12-F59CB0098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8EEA-4FAA-4FB8-8E67-6EB4986E5ACF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5F046-3F05-4BD6-B9E4-5E165483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DBEB4-39AB-4579-BD32-9DE1F5E0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BEFB-2803-4262-BF84-EEA6984D5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2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26B6-0FD2-4165-AFEF-1804A613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F5FC-52ED-4A05-84E2-1F58B7267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C829E-EC9D-468A-A133-0B48BDE0D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80F4E-5902-41C5-A0C1-605FAF7E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8EEA-4FAA-4FB8-8E67-6EB4986E5ACF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D638B-A992-48F0-89F9-DEA439EF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59121-16CA-4AD0-B605-62EC3171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BEFB-2803-4262-BF84-EEA6984D5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2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932E-A22C-49FA-AEA3-EC3B3451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1CD1A-BD3B-48F8-AE8E-65893912B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6792C-5A74-4190-8673-326F82B9F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EF374-4F95-446C-975F-8565543A3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F0842-A6AD-425D-AF05-99D94E138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E8AC15-4358-4A35-AE42-65631C22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8EEA-4FAA-4FB8-8E67-6EB4986E5ACF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FC0EE3-A6A0-439E-B089-B2D44668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ABA240-5200-406E-AFBE-F52C4641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BEFB-2803-4262-BF84-EEA6984D5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41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A5065-B2A7-41BD-B78C-F4A5F78E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39FF5-FCEB-4A12-8445-DB7A4B3EA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8EEA-4FAA-4FB8-8E67-6EB4986E5ACF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C190A-6AC8-4584-8A95-442A0510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345A0-087A-4F06-A1AF-07F60C55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BEFB-2803-4262-BF84-EEA6984D5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33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A2DC7-151C-4947-AA4F-857742F7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8EEA-4FAA-4FB8-8E67-6EB4986E5ACF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35757-D7EF-4DE4-A149-E97D5003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7ED89-0604-4C85-A133-17ED5FE0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BEFB-2803-4262-BF84-EEA6984D5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53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728F-98F1-4292-8F3C-EBC2DB1E8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72298-9794-4231-A78D-241D4502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88992-9290-4696-9E4F-2A3424AB7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A4BDA-5AC4-477F-AD89-1F157665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8EEA-4FAA-4FB8-8E67-6EB4986E5ACF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C777C-98D1-47BA-8887-2C8AD6384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3D42E-883D-4F84-8E8F-F0D3BD19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BEFB-2803-4262-BF84-EEA6984D5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4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7F47B-03E1-40C3-8FCA-F00050D0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4F9446-6AFE-443B-B918-F6B69D041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93CF1-1157-4DB3-89D0-D64ED8B0F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FE2E0-B068-4A67-BB88-08A0EA29D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8EEA-4FAA-4FB8-8E67-6EB4986E5ACF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2A700-343E-4C1C-A0E1-A261B716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E3A23-9EB4-44BC-8734-D87EA461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BEFB-2803-4262-BF84-EEA6984D5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84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D0541-40B6-44B1-B750-4C95B9BAB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F9AB2-6739-450E-9515-B05BF5540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1CF03-EBBD-4F56-A2B5-F12EEB2E3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38EEA-4FAA-4FB8-8E67-6EB4986E5ACF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CA5B2-263E-4A63-AA54-8B4DE3FAC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9D644-9CF2-45B1-B2D7-8D9CA7B86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EBEFB-2803-4262-BF84-EEA6984D5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10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Direct Access Storage 19">
            <a:extLst>
              <a:ext uri="{FF2B5EF4-FFF2-40B4-BE49-F238E27FC236}">
                <a16:creationId xmlns:a16="http://schemas.microsoft.com/office/drawing/2014/main" id="{0DF80371-7E88-43CB-AF18-3D6C67B6216A}"/>
              </a:ext>
            </a:extLst>
          </p:cNvPr>
          <p:cNvSpPr/>
          <p:nvPr/>
        </p:nvSpPr>
        <p:spPr>
          <a:xfrm>
            <a:off x="3783034" y="4588707"/>
            <a:ext cx="905069" cy="457200"/>
          </a:xfrm>
          <a:prstGeom prst="flowChartMagneticDrum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Flowchart: Direct Access Storage 18">
            <a:extLst>
              <a:ext uri="{FF2B5EF4-FFF2-40B4-BE49-F238E27FC236}">
                <a16:creationId xmlns:a16="http://schemas.microsoft.com/office/drawing/2014/main" id="{4383A950-9B30-4C1A-9141-FCBEFF0AC4EE}"/>
              </a:ext>
            </a:extLst>
          </p:cNvPr>
          <p:cNvSpPr/>
          <p:nvPr/>
        </p:nvSpPr>
        <p:spPr>
          <a:xfrm>
            <a:off x="3570783" y="4963362"/>
            <a:ext cx="905069" cy="457200"/>
          </a:xfrm>
          <a:prstGeom prst="flowChartMagneticDrum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7E30F4D6-1A08-41E2-8BA3-F2E1AAE1273D}"/>
              </a:ext>
            </a:extLst>
          </p:cNvPr>
          <p:cNvSpPr/>
          <p:nvPr/>
        </p:nvSpPr>
        <p:spPr>
          <a:xfrm>
            <a:off x="3358532" y="5333880"/>
            <a:ext cx="905069" cy="457200"/>
          </a:xfrm>
          <a:prstGeom prst="flowChartMagneticDrum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Flowchart: Direct Access Storage 16">
            <a:extLst>
              <a:ext uri="{FF2B5EF4-FFF2-40B4-BE49-F238E27FC236}">
                <a16:creationId xmlns:a16="http://schemas.microsoft.com/office/drawing/2014/main" id="{C82EF814-5D00-4D8D-B908-C549FFDD47F8}"/>
              </a:ext>
            </a:extLst>
          </p:cNvPr>
          <p:cNvSpPr/>
          <p:nvPr/>
        </p:nvSpPr>
        <p:spPr>
          <a:xfrm>
            <a:off x="2905998" y="5708535"/>
            <a:ext cx="905069" cy="457200"/>
          </a:xfrm>
          <a:prstGeom prst="flowChartMagneticDrum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lowchart: Direct Access Storage 15">
            <a:extLst>
              <a:ext uri="{FF2B5EF4-FFF2-40B4-BE49-F238E27FC236}">
                <a16:creationId xmlns:a16="http://schemas.microsoft.com/office/drawing/2014/main" id="{7616FE22-C59F-499F-8DF5-B87ABCE09605}"/>
              </a:ext>
            </a:extLst>
          </p:cNvPr>
          <p:cNvSpPr/>
          <p:nvPr/>
        </p:nvSpPr>
        <p:spPr>
          <a:xfrm>
            <a:off x="2453463" y="5600704"/>
            <a:ext cx="905069" cy="457200"/>
          </a:xfrm>
          <a:prstGeom prst="flowChartMagneticDrum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Flowchart: Direct Access Storage 20">
            <a:extLst>
              <a:ext uri="{FF2B5EF4-FFF2-40B4-BE49-F238E27FC236}">
                <a16:creationId xmlns:a16="http://schemas.microsoft.com/office/drawing/2014/main" id="{D5A53994-F26D-413B-8693-99CB8347F115}"/>
              </a:ext>
            </a:extLst>
          </p:cNvPr>
          <p:cNvSpPr/>
          <p:nvPr/>
        </p:nvSpPr>
        <p:spPr>
          <a:xfrm>
            <a:off x="2000928" y="5238692"/>
            <a:ext cx="905069" cy="457200"/>
          </a:xfrm>
          <a:prstGeom prst="flowChartMagneticDrum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1326C-21D8-42EE-B1D7-EBB8DCCF7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182" y1="16157" x2="49091" y2="60262"/>
                        <a14:foregroundMark x1="49091" y1="60262" x2="26364" y2="68996"/>
                        <a14:foregroundMark x1="26364" y1="68996" x2="48182" y2="77293"/>
                        <a14:foregroundMark x1="48182" y1="77293" x2="68636" y2="65939"/>
                        <a14:foregroundMark x1="68636" y1="65939" x2="82727" y2="20524"/>
                        <a14:foregroundMark x1="82727" y1="20524" x2="60909" y2="12664"/>
                        <a14:foregroundMark x1="60909" y1="12664" x2="55909" y2="174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5025" y="1772164"/>
            <a:ext cx="2095500" cy="2181225"/>
          </a:xfrm>
          <a:prstGeom prst="rect">
            <a:avLst/>
          </a:prstGeom>
        </p:spPr>
      </p:pic>
      <p:sp>
        <p:nvSpPr>
          <p:cNvPr id="6" name="Flowchart: Direct Access Storage 5">
            <a:extLst>
              <a:ext uri="{FF2B5EF4-FFF2-40B4-BE49-F238E27FC236}">
                <a16:creationId xmlns:a16="http://schemas.microsoft.com/office/drawing/2014/main" id="{04D26BB5-7BD7-431A-8EB9-54F0A4D309AD}"/>
              </a:ext>
            </a:extLst>
          </p:cNvPr>
          <p:cNvSpPr/>
          <p:nvPr/>
        </p:nvSpPr>
        <p:spPr>
          <a:xfrm>
            <a:off x="2225350" y="2214625"/>
            <a:ext cx="905069" cy="457200"/>
          </a:xfrm>
          <a:prstGeom prst="flowChartMagneticDrum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D24BB6-9E73-48CE-A323-082A09ED26C9}"/>
              </a:ext>
            </a:extLst>
          </p:cNvPr>
          <p:cNvCxnSpPr/>
          <p:nvPr/>
        </p:nvCxnSpPr>
        <p:spPr>
          <a:xfrm flipV="1">
            <a:off x="2960525" y="802433"/>
            <a:ext cx="0" cy="154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80ECC6-DAE9-4DF6-97DF-AA8FFF65CDD9}"/>
              </a:ext>
            </a:extLst>
          </p:cNvPr>
          <p:cNvCxnSpPr>
            <a:cxnSpLocks/>
          </p:cNvCxnSpPr>
          <p:nvPr/>
        </p:nvCxnSpPr>
        <p:spPr>
          <a:xfrm>
            <a:off x="2960525" y="2351315"/>
            <a:ext cx="1776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10B6C8-CFDE-4262-A319-E42B447E9A4B}"/>
              </a:ext>
            </a:extLst>
          </p:cNvPr>
          <p:cNvCxnSpPr>
            <a:cxnSpLocks/>
          </p:cNvCxnSpPr>
          <p:nvPr/>
        </p:nvCxnSpPr>
        <p:spPr>
          <a:xfrm flipV="1">
            <a:off x="2960524" y="1424474"/>
            <a:ext cx="1337777" cy="926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628B1F-474C-40BB-BBB3-38C81A75DDF6}"/>
              </a:ext>
            </a:extLst>
          </p:cNvPr>
          <p:cNvSpPr txBox="1"/>
          <p:nvPr/>
        </p:nvSpPr>
        <p:spPr>
          <a:xfrm>
            <a:off x="4404051" y="198198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931F1-4255-44A7-BC94-20D645A16BCC}"/>
              </a:ext>
            </a:extLst>
          </p:cNvPr>
          <p:cNvSpPr txBox="1"/>
          <p:nvPr/>
        </p:nvSpPr>
        <p:spPr>
          <a:xfrm>
            <a:off x="3929181" y="11165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2BFE53-65D0-44BE-84BD-F5AB7A7C88B9}"/>
              </a:ext>
            </a:extLst>
          </p:cNvPr>
          <p:cNvSpPr txBox="1"/>
          <p:nvPr/>
        </p:nvSpPr>
        <p:spPr>
          <a:xfrm>
            <a:off x="2652613" y="733301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22" name="Flowchart: Direct Access Storage 21">
            <a:extLst>
              <a:ext uri="{FF2B5EF4-FFF2-40B4-BE49-F238E27FC236}">
                <a16:creationId xmlns:a16="http://schemas.microsoft.com/office/drawing/2014/main" id="{10848E76-6729-47F7-80E3-C4E430A79F43}"/>
              </a:ext>
            </a:extLst>
          </p:cNvPr>
          <p:cNvSpPr/>
          <p:nvPr/>
        </p:nvSpPr>
        <p:spPr>
          <a:xfrm>
            <a:off x="1759886" y="4867537"/>
            <a:ext cx="905069" cy="457200"/>
          </a:xfrm>
          <a:prstGeom prst="flowChartMagneticDrum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2F9B27-CA13-44D5-8F06-F26153A8D283}"/>
              </a:ext>
            </a:extLst>
          </p:cNvPr>
          <p:cNvSpPr txBox="1"/>
          <p:nvPr/>
        </p:nvSpPr>
        <p:spPr>
          <a:xfrm>
            <a:off x="3229631" y="3935496"/>
            <a:ext cx="20810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Learn parameters of trajectory 1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766D385-B0DD-4D28-8E46-6900B096B342}"/>
              </a:ext>
            </a:extLst>
          </p:cNvPr>
          <p:cNvSpPr/>
          <p:nvPr/>
        </p:nvSpPr>
        <p:spPr>
          <a:xfrm>
            <a:off x="1904892" y="4326677"/>
            <a:ext cx="2444621" cy="1577457"/>
          </a:xfrm>
          <a:custGeom>
            <a:avLst/>
            <a:gdLst>
              <a:gd name="connsiteX0" fmla="*/ 0 w 2444621"/>
              <a:gd name="connsiteY0" fmla="*/ 382555 h 1577457"/>
              <a:gd name="connsiteX1" fmla="*/ 335902 w 2444621"/>
              <a:gd name="connsiteY1" fmla="*/ 1101012 h 1577457"/>
              <a:gd name="connsiteX2" fmla="*/ 1017037 w 2444621"/>
              <a:gd name="connsiteY2" fmla="*/ 1520890 h 1577457"/>
              <a:gd name="connsiteX3" fmla="*/ 1502229 w 2444621"/>
              <a:gd name="connsiteY3" fmla="*/ 1492898 h 1577457"/>
              <a:gd name="connsiteX4" fmla="*/ 2080727 w 2444621"/>
              <a:gd name="connsiteY4" fmla="*/ 783771 h 1577457"/>
              <a:gd name="connsiteX5" fmla="*/ 2444621 w 2444621"/>
              <a:gd name="connsiteY5" fmla="*/ 0 h 15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4621" h="1577457">
                <a:moveTo>
                  <a:pt x="0" y="382555"/>
                </a:moveTo>
                <a:cubicBezTo>
                  <a:pt x="83198" y="646922"/>
                  <a:pt x="166396" y="911290"/>
                  <a:pt x="335902" y="1101012"/>
                </a:cubicBezTo>
                <a:cubicBezTo>
                  <a:pt x="505408" y="1290734"/>
                  <a:pt x="822649" y="1455576"/>
                  <a:pt x="1017037" y="1520890"/>
                </a:cubicBezTo>
                <a:cubicBezTo>
                  <a:pt x="1211425" y="1586204"/>
                  <a:pt x="1324947" y="1615751"/>
                  <a:pt x="1502229" y="1492898"/>
                </a:cubicBezTo>
                <a:cubicBezTo>
                  <a:pt x="1679511" y="1370045"/>
                  <a:pt x="1923662" y="1032587"/>
                  <a:pt x="2080727" y="783771"/>
                </a:cubicBezTo>
                <a:cubicBezTo>
                  <a:pt x="2237792" y="534955"/>
                  <a:pt x="2341206" y="267477"/>
                  <a:pt x="2444621" y="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lowchart: Direct Access Storage 27">
            <a:extLst>
              <a:ext uri="{FF2B5EF4-FFF2-40B4-BE49-F238E27FC236}">
                <a16:creationId xmlns:a16="http://schemas.microsoft.com/office/drawing/2014/main" id="{1BC38D27-8D30-44F5-9E34-75BEA13A7898}"/>
              </a:ext>
            </a:extLst>
          </p:cNvPr>
          <p:cNvSpPr/>
          <p:nvPr/>
        </p:nvSpPr>
        <p:spPr>
          <a:xfrm>
            <a:off x="7445434" y="2994694"/>
            <a:ext cx="905069" cy="457200"/>
          </a:xfrm>
          <a:prstGeom prst="flowChartMagneticDrum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2DCA8733-EFAA-4AFF-B998-30D153CC3AD8}"/>
              </a:ext>
            </a:extLst>
          </p:cNvPr>
          <p:cNvSpPr/>
          <p:nvPr/>
        </p:nvSpPr>
        <p:spPr>
          <a:xfrm>
            <a:off x="7445435" y="2532478"/>
            <a:ext cx="905069" cy="457200"/>
          </a:xfrm>
          <a:prstGeom prst="flowChartMagneticDrum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Flowchart: Direct Access Storage 29">
            <a:extLst>
              <a:ext uri="{FF2B5EF4-FFF2-40B4-BE49-F238E27FC236}">
                <a16:creationId xmlns:a16="http://schemas.microsoft.com/office/drawing/2014/main" id="{252FFD6A-D4EE-46DA-BB39-5366E269B1FF}"/>
              </a:ext>
            </a:extLst>
          </p:cNvPr>
          <p:cNvSpPr/>
          <p:nvPr/>
        </p:nvSpPr>
        <p:spPr>
          <a:xfrm>
            <a:off x="7225293" y="2020494"/>
            <a:ext cx="905069" cy="457200"/>
          </a:xfrm>
          <a:prstGeom prst="flowChartMagneticDrum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Flowchart: Direct Access Storage 30">
            <a:extLst>
              <a:ext uri="{FF2B5EF4-FFF2-40B4-BE49-F238E27FC236}">
                <a16:creationId xmlns:a16="http://schemas.microsoft.com/office/drawing/2014/main" id="{6E40A4A0-3913-4ADA-B2EA-F9E3F3527047}"/>
              </a:ext>
            </a:extLst>
          </p:cNvPr>
          <p:cNvSpPr/>
          <p:nvPr/>
        </p:nvSpPr>
        <p:spPr>
          <a:xfrm>
            <a:off x="6569331" y="2127533"/>
            <a:ext cx="905069" cy="457200"/>
          </a:xfrm>
          <a:prstGeom prst="flowChartMagneticDrum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Flowchart: Direct Access Storage 31">
            <a:extLst>
              <a:ext uri="{FF2B5EF4-FFF2-40B4-BE49-F238E27FC236}">
                <a16:creationId xmlns:a16="http://schemas.microsoft.com/office/drawing/2014/main" id="{9BBF85A0-ED7D-4A7F-BDFA-591FF41E4C0B}"/>
              </a:ext>
            </a:extLst>
          </p:cNvPr>
          <p:cNvSpPr/>
          <p:nvPr/>
        </p:nvSpPr>
        <p:spPr>
          <a:xfrm>
            <a:off x="6513263" y="2525288"/>
            <a:ext cx="905069" cy="457200"/>
          </a:xfrm>
          <a:prstGeom prst="flowChartMagneticDrum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Flowchart: Direct Access Storage 32">
            <a:extLst>
              <a:ext uri="{FF2B5EF4-FFF2-40B4-BE49-F238E27FC236}">
                <a16:creationId xmlns:a16="http://schemas.microsoft.com/office/drawing/2014/main" id="{1B9780C4-1E7E-4BB5-B2E4-34EC4AE00608}"/>
              </a:ext>
            </a:extLst>
          </p:cNvPr>
          <p:cNvSpPr/>
          <p:nvPr/>
        </p:nvSpPr>
        <p:spPr>
          <a:xfrm>
            <a:off x="6406135" y="3077676"/>
            <a:ext cx="905069" cy="457200"/>
          </a:xfrm>
          <a:prstGeom prst="flowChartMagneticDrum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lowchart: Direct Access Storage 33">
            <a:extLst>
              <a:ext uri="{FF2B5EF4-FFF2-40B4-BE49-F238E27FC236}">
                <a16:creationId xmlns:a16="http://schemas.microsoft.com/office/drawing/2014/main" id="{940DD70D-171F-41EA-B328-8D63A31EB819}"/>
              </a:ext>
            </a:extLst>
          </p:cNvPr>
          <p:cNvSpPr/>
          <p:nvPr/>
        </p:nvSpPr>
        <p:spPr>
          <a:xfrm>
            <a:off x="6446609" y="3630064"/>
            <a:ext cx="905069" cy="457200"/>
          </a:xfrm>
          <a:prstGeom prst="flowChartMagneticDrum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75216E-9E2C-4065-9DCF-7BF4C30AB5BB}"/>
              </a:ext>
            </a:extLst>
          </p:cNvPr>
          <p:cNvSpPr txBox="1"/>
          <p:nvPr/>
        </p:nvSpPr>
        <p:spPr>
          <a:xfrm>
            <a:off x="6965797" y="1524654"/>
            <a:ext cx="20810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Learn parameters of trajectory 2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F466538-8FC6-489C-B66C-358576D0F42B}"/>
              </a:ext>
            </a:extLst>
          </p:cNvPr>
          <p:cNvSpPr/>
          <p:nvPr/>
        </p:nvSpPr>
        <p:spPr>
          <a:xfrm flipV="1">
            <a:off x="7323645" y="2099399"/>
            <a:ext cx="284052" cy="2413753"/>
          </a:xfrm>
          <a:custGeom>
            <a:avLst/>
            <a:gdLst>
              <a:gd name="connsiteX0" fmla="*/ 0 w 2444621"/>
              <a:gd name="connsiteY0" fmla="*/ 382555 h 1577457"/>
              <a:gd name="connsiteX1" fmla="*/ 335902 w 2444621"/>
              <a:gd name="connsiteY1" fmla="*/ 1101012 h 1577457"/>
              <a:gd name="connsiteX2" fmla="*/ 1017037 w 2444621"/>
              <a:gd name="connsiteY2" fmla="*/ 1520890 h 1577457"/>
              <a:gd name="connsiteX3" fmla="*/ 1502229 w 2444621"/>
              <a:gd name="connsiteY3" fmla="*/ 1492898 h 1577457"/>
              <a:gd name="connsiteX4" fmla="*/ 2080727 w 2444621"/>
              <a:gd name="connsiteY4" fmla="*/ 783771 h 1577457"/>
              <a:gd name="connsiteX5" fmla="*/ 2444621 w 2444621"/>
              <a:gd name="connsiteY5" fmla="*/ 0 h 15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4621" h="1577457">
                <a:moveTo>
                  <a:pt x="0" y="382555"/>
                </a:moveTo>
                <a:cubicBezTo>
                  <a:pt x="83198" y="646922"/>
                  <a:pt x="166396" y="911290"/>
                  <a:pt x="335902" y="1101012"/>
                </a:cubicBezTo>
                <a:cubicBezTo>
                  <a:pt x="505408" y="1290734"/>
                  <a:pt x="822649" y="1455576"/>
                  <a:pt x="1017037" y="1520890"/>
                </a:cubicBezTo>
                <a:cubicBezTo>
                  <a:pt x="1211425" y="1586204"/>
                  <a:pt x="1324947" y="1615751"/>
                  <a:pt x="1502229" y="1492898"/>
                </a:cubicBezTo>
                <a:cubicBezTo>
                  <a:pt x="1679511" y="1370045"/>
                  <a:pt x="1923662" y="1032587"/>
                  <a:pt x="2080727" y="783771"/>
                </a:cubicBezTo>
                <a:cubicBezTo>
                  <a:pt x="2237792" y="534955"/>
                  <a:pt x="2341206" y="267477"/>
                  <a:pt x="2444621" y="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lowchart: Direct Access Storage 36">
            <a:extLst>
              <a:ext uri="{FF2B5EF4-FFF2-40B4-BE49-F238E27FC236}">
                <a16:creationId xmlns:a16="http://schemas.microsoft.com/office/drawing/2014/main" id="{8CEE8D72-C05E-4964-A708-4A8FE3617E6E}"/>
              </a:ext>
            </a:extLst>
          </p:cNvPr>
          <p:cNvSpPr/>
          <p:nvPr/>
        </p:nvSpPr>
        <p:spPr>
          <a:xfrm>
            <a:off x="7455162" y="3410607"/>
            <a:ext cx="905069" cy="457200"/>
          </a:xfrm>
          <a:prstGeom prst="flowChartMagneticDrum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840273-7225-4685-A834-25EC0C48F76B}"/>
              </a:ext>
            </a:extLst>
          </p:cNvPr>
          <p:cNvSpPr txBox="1"/>
          <p:nvPr/>
        </p:nvSpPr>
        <p:spPr>
          <a:xfrm>
            <a:off x="197852" y="167491"/>
            <a:ext cx="567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Predictive Model For Inertial Sensor </a:t>
            </a:r>
          </a:p>
        </p:txBody>
      </p:sp>
    </p:spTree>
    <p:extLst>
      <p:ext uri="{BB962C8B-B14F-4D97-AF65-F5344CB8AC3E}">
        <p14:creationId xmlns:p14="http://schemas.microsoft.com/office/powerpoint/2010/main" val="67034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5254-026B-4308-8D0C-A2316FCD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69" y="405344"/>
            <a:ext cx="9532005" cy="777486"/>
          </a:xfrm>
        </p:spPr>
        <p:txBody>
          <a:bodyPr>
            <a:normAutofit/>
          </a:bodyPr>
          <a:lstStyle/>
          <a:p>
            <a:r>
              <a:rPr lang="en-GB" sz="2400" dirty="0"/>
              <a:t>Raw Data – x, y ,x acceleration? Or position??</a:t>
            </a: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DCC042F6-2A5C-4E23-A3B9-41E9CE4217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610225"/>
            <a:ext cx="815181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2800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D274185D-F897-4CF4-90AD-5FB539FD10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73438" y="5527675"/>
            <a:ext cx="0" cy="8255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280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BE865198-3EC7-47B3-A0D1-B614EC8791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38663" y="5527675"/>
            <a:ext cx="0" cy="8255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2800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397A3C27-F783-4E95-A545-B7B187B8D8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03888" y="5527675"/>
            <a:ext cx="0" cy="8255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2800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D921BEFC-7214-41F2-B973-DC1EC00234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67525" y="5527675"/>
            <a:ext cx="0" cy="8255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2800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83551097-4EED-4DC7-9772-F2DEAD4F3C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32750" y="5527675"/>
            <a:ext cx="0" cy="8255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2800"/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F1687753-7C0A-4ABF-B870-A3DBBCEA83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97975" y="5527675"/>
            <a:ext cx="0" cy="8255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2800"/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97525601-7797-47A6-AA46-45B98A1AF2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61613" y="5527675"/>
            <a:ext cx="0" cy="8255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2800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225D2DFB-ADD5-4D62-8D1D-103476106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813" y="5808729"/>
            <a:ext cx="6572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+mn-lt"/>
              </a:rPr>
              <a:t>6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1B85284A-F514-4E9E-8CCA-D1B529989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5808729"/>
            <a:ext cx="16350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+mn-lt"/>
              </a:rPr>
              <a:t>6.5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C38F96E9-82D5-4B7F-89E3-AD5E7C377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5808729"/>
            <a:ext cx="6572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+mn-lt"/>
              </a:rPr>
              <a:t>7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773B2D07-5AD2-4377-94EF-8413B7EB8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5808729"/>
            <a:ext cx="16350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+mn-lt"/>
              </a:rPr>
              <a:t>7.5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CFAA4653-0E16-4ADC-A64C-681BF7E67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5" y="5808729"/>
            <a:ext cx="6572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+mn-lt"/>
              </a:rPr>
              <a:t>8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62F3994A-44A9-4A41-90DF-92566242F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2425" y="5808729"/>
            <a:ext cx="16350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+mn-lt"/>
              </a:rPr>
              <a:t>8.5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8BAAC6B0-FB6C-4DDE-B5EA-D2714C838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0988" y="5808729"/>
            <a:ext cx="6572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+mn-lt"/>
              </a:rPr>
              <a:t>9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8C867912-94E2-4DE7-84BA-B9E15C5E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2875" y="5808729"/>
            <a:ext cx="16350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+mn-lt"/>
              </a:rPr>
              <a:t>9.5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4" name="Freeform 32">
            <a:extLst>
              <a:ext uri="{FF2B5EF4-FFF2-40B4-BE49-F238E27FC236}">
                <a16:creationId xmlns:a16="http://schemas.microsoft.com/office/drawing/2014/main" id="{99919199-156D-434D-B8B7-39FDCCAD49DE}"/>
              </a:ext>
            </a:extLst>
          </p:cNvPr>
          <p:cNvSpPr>
            <a:spLocks/>
          </p:cNvSpPr>
          <p:nvPr/>
        </p:nvSpPr>
        <p:spPr bwMode="auto">
          <a:xfrm>
            <a:off x="10155238" y="6199930"/>
            <a:ext cx="41275" cy="41275"/>
          </a:xfrm>
          <a:custGeom>
            <a:avLst/>
            <a:gdLst>
              <a:gd name="T0" fmla="*/ 0 w 99"/>
              <a:gd name="T1" fmla="*/ 95 h 99"/>
              <a:gd name="T2" fmla="*/ 1 w 99"/>
              <a:gd name="T3" fmla="*/ 92 h 99"/>
              <a:gd name="T4" fmla="*/ 44 w 99"/>
              <a:gd name="T5" fmla="*/ 49 h 99"/>
              <a:gd name="T6" fmla="*/ 1 w 99"/>
              <a:gd name="T7" fmla="*/ 7 h 99"/>
              <a:gd name="T8" fmla="*/ 0 w 99"/>
              <a:gd name="T9" fmla="*/ 4 h 99"/>
              <a:gd name="T10" fmla="*/ 2 w 99"/>
              <a:gd name="T11" fmla="*/ 2 h 99"/>
              <a:gd name="T12" fmla="*/ 5 w 99"/>
              <a:gd name="T13" fmla="*/ 0 h 99"/>
              <a:gd name="T14" fmla="*/ 8 w 99"/>
              <a:gd name="T15" fmla="*/ 1 h 99"/>
              <a:gd name="T16" fmla="*/ 50 w 99"/>
              <a:gd name="T17" fmla="*/ 44 h 99"/>
              <a:gd name="T18" fmla="*/ 92 w 99"/>
              <a:gd name="T19" fmla="*/ 1 h 99"/>
              <a:gd name="T20" fmla="*/ 95 w 99"/>
              <a:gd name="T21" fmla="*/ 0 h 99"/>
              <a:gd name="T22" fmla="*/ 98 w 99"/>
              <a:gd name="T23" fmla="*/ 1 h 99"/>
              <a:gd name="T24" fmla="*/ 99 w 99"/>
              <a:gd name="T25" fmla="*/ 4 h 99"/>
              <a:gd name="T26" fmla="*/ 98 w 99"/>
              <a:gd name="T27" fmla="*/ 7 h 99"/>
              <a:gd name="T28" fmla="*/ 56 w 99"/>
              <a:gd name="T29" fmla="*/ 49 h 99"/>
              <a:gd name="T30" fmla="*/ 98 w 99"/>
              <a:gd name="T31" fmla="*/ 92 h 99"/>
              <a:gd name="T32" fmla="*/ 99 w 99"/>
              <a:gd name="T33" fmla="*/ 95 h 99"/>
              <a:gd name="T34" fmla="*/ 98 w 99"/>
              <a:gd name="T35" fmla="*/ 97 h 99"/>
              <a:gd name="T36" fmla="*/ 95 w 99"/>
              <a:gd name="T37" fmla="*/ 99 h 99"/>
              <a:gd name="T38" fmla="*/ 92 w 99"/>
              <a:gd name="T39" fmla="*/ 97 h 99"/>
              <a:gd name="T40" fmla="*/ 50 w 99"/>
              <a:gd name="T41" fmla="*/ 55 h 99"/>
              <a:gd name="T42" fmla="*/ 8 w 99"/>
              <a:gd name="T43" fmla="*/ 97 h 99"/>
              <a:gd name="T44" fmla="*/ 5 w 99"/>
              <a:gd name="T45" fmla="*/ 99 h 99"/>
              <a:gd name="T46" fmla="*/ 2 w 99"/>
              <a:gd name="T47" fmla="*/ 97 h 99"/>
              <a:gd name="T48" fmla="*/ 0 w 99"/>
              <a:gd name="T49" fmla="*/ 95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9" h="99">
                <a:moveTo>
                  <a:pt x="0" y="95"/>
                </a:moveTo>
                <a:cubicBezTo>
                  <a:pt x="0" y="94"/>
                  <a:pt x="1" y="93"/>
                  <a:pt x="1" y="92"/>
                </a:cubicBezTo>
                <a:lnTo>
                  <a:pt x="44" y="49"/>
                </a:lnTo>
                <a:lnTo>
                  <a:pt x="1" y="7"/>
                </a:lnTo>
                <a:cubicBezTo>
                  <a:pt x="1" y="6"/>
                  <a:pt x="0" y="5"/>
                  <a:pt x="0" y="4"/>
                </a:cubicBezTo>
                <a:cubicBezTo>
                  <a:pt x="0" y="3"/>
                  <a:pt x="1" y="2"/>
                  <a:pt x="2" y="2"/>
                </a:cubicBezTo>
                <a:cubicBezTo>
                  <a:pt x="3" y="1"/>
                  <a:pt x="3" y="0"/>
                  <a:pt x="5" y="0"/>
                </a:cubicBezTo>
                <a:cubicBezTo>
                  <a:pt x="5" y="0"/>
                  <a:pt x="6" y="1"/>
                  <a:pt x="8" y="1"/>
                </a:cubicBezTo>
                <a:lnTo>
                  <a:pt x="50" y="44"/>
                </a:lnTo>
                <a:lnTo>
                  <a:pt x="92" y="1"/>
                </a:lnTo>
                <a:cubicBezTo>
                  <a:pt x="93" y="1"/>
                  <a:pt x="94" y="0"/>
                  <a:pt x="95" y="0"/>
                </a:cubicBezTo>
                <a:cubicBezTo>
                  <a:pt x="96" y="0"/>
                  <a:pt x="97" y="1"/>
                  <a:pt x="98" y="1"/>
                </a:cubicBezTo>
                <a:cubicBezTo>
                  <a:pt x="99" y="2"/>
                  <a:pt x="99" y="3"/>
                  <a:pt x="99" y="4"/>
                </a:cubicBezTo>
                <a:cubicBezTo>
                  <a:pt x="99" y="5"/>
                  <a:pt x="99" y="6"/>
                  <a:pt x="98" y="7"/>
                </a:cubicBezTo>
                <a:lnTo>
                  <a:pt x="56" y="49"/>
                </a:lnTo>
                <a:lnTo>
                  <a:pt x="98" y="92"/>
                </a:lnTo>
                <a:cubicBezTo>
                  <a:pt x="99" y="93"/>
                  <a:pt x="99" y="94"/>
                  <a:pt x="99" y="95"/>
                </a:cubicBezTo>
                <a:cubicBezTo>
                  <a:pt x="99" y="96"/>
                  <a:pt x="99" y="97"/>
                  <a:pt x="98" y="97"/>
                </a:cubicBezTo>
                <a:cubicBezTo>
                  <a:pt x="97" y="98"/>
                  <a:pt x="96" y="99"/>
                  <a:pt x="95" y="99"/>
                </a:cubicBezTo>
                <a:cubicBezTo>
                  <a:pt x="94" y="99"/>
                  <a:pt x="93" y="98"/>
                  <a:pt x="92" y="97"/>
                </a:cubicBezTo>
                <a:lnTo>
                  <a:pt x="50" y="55"/>
                </a:lnTo>
                <a:lnTo>
                  <a:pt x="8" y="97"/>
                </a:lnTo>
                <a:cubicBezTo>
                  <a:pt x="7" y="98"/>
                  <a:pt x="6" y="99"/>
                  <a:pt x="5" y="99"/>
                </a:cubicBezTo>
                <a:cubicBezTo>
                  <a:pt x="3" y="99"/>
                  <a:pt x="3" y="98"/>
                  <a:pt x="2" y="97"/>
                </a:cubicBezTo>
                <a:cubicBezTo>
                  <a:pt x="1" y="97"/>
                  <a:pt x="0" y="96"/>
                  <a:pt x="0" y="95"/>
                </a:cubicBezTo>
                <a:close/>
              </a:path>
            </a:pathLst>
          </a:custGeom>
          <a:solidFill>
            <a:srgbClr val="262626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2800"/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CF107741-7A9E-4E3C-88DF-A2DCD9171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0388" y="6114734"/>
            <a:ext cx="35234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+mn-lt"/>
              </a:rPr>
              <a:t>10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6" name="Rectangle 34">
            <a:extLst>
              <a:ext uri="{FF2B5EF4-FFF2-40B4-BE49-F238E27FC236}">
                <a16:creationId xmlns:a16="http://schemas.microsoft.com/office/drawing/2014/main" id="{1940E40D-0C61-4340-A03E-738FA58DB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0890" y="6086606"/>
            <a:ext cx="5770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+mn-lt"/>
              </a:rPr>
              <a:t>4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26581D59-0E76-4BDF-8DF3-4BC1BF477E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1475" y="2254638"/>
            <a:ext cx="0" cy="3354388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2800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7319436A-90BA-40D4-84C6-90B524104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610225"/>
            <a:ext cx="809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2800"/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7BB8D8FC-B857-465A-82EF-3CDF253194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275263"/>
            <a:ext cx="809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2800"/>
          </a:p>
        </p:txBody>
      </p:sp>
      <p:sp>
        <p:nvSpPr>
          <p:cNvPr id="41" name="Line 39">
            <a:extLst>
              <a:ext uri="{FF2B5EF4-FFF2-40B4-BE49-F238E27FC236}">
                <a16:creationId xmlns:a16="http://schemas.microsoft.com/office/drawing/2014/main" id="{B613A014-5E3D-45B8-B0EC-F62B0B4911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940300"/>
            <a:ext cx="809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2800"/>
          </a:p>
        </p:txBody>
      </p:sp>
      <p:sp>
        <p:nvSpPr>
          <p:cNvPr id="42" name="Line 40">
            <a:extLst>
              <a:ext uri="{FF2B5EF4-FFF2-40B4-BE49-F238E27FC236}">
                <a16:creationId xmlns:a16="http://schemas.microsoft.com/office/drawing/2014/main" id="{1D47E8B5-E06F-4F02-BA85-5247BDC3CC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603750"/>
            <a:ext cx="809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2800"/>
          </a:p>
        </p:txBody>
      </p:sp>
      <p:sp>
        <p:nvSpPr>
          <p:cNvPr id="43" name="Line 41">
            <a:extLst>
              <a:ext uri="{FF2B5EF4-FFF2-40B4-BE49-F238E27FC236}">
                <a16:creationId xmlns:a16="http://schemas.microsoft.com/office/drawing/2014/main" id="{B2711A19-9970-441F-A06B-F9CA9AC020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268788"/>
            <a:ext cx="809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2800"/>
          </a:p>
        </p:txBody>
      </p:sp>
      <p:sp>
        <p:nvSpPr>
          <p:cNvPr id="44" name="Line 42">
            <a:extLst>
              <a:ext uri="{FF2B5EF4-FFF2-40B4-BE49-F238E27FC236}">
                <a16:creationId xmlns:a16="http://schemas.microsoft.com/office/drawing/2014/main" id="{609C3A83-75EA-4ACF-92EE-EE707D9217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933825"/>
            <a:ext cx="809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2800"/>
          </a:p>
        </p:txBody>
      </p:sp>
      <p:sp>
        <p:nvSpPr>
          <p:cNvPr id="45" name="Line 43">
            <a:extLst>
              <a:ext uri="{FF2B5EF4-FFF2-40B4-BE49-F238E27FC236}">
                <a16:creationId xmlns:a16="http://schemas.microsoft.com/office/drawing/2014/main" id="{4330970B-2AC6-491F-970C-38F4ED0B38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597275"/>
            <a:ext cx="809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2800"/>
          </a:p>
        </p:txBody>
      </p:sp>
      <p:sp>
        <p:nvSpPr>
          <p:cNvPr id="46" name="Line 44">
            <a:extLst>
              <a:ext uri="{FF2B5EF4-FFF2-40B4-BE49-F238E27FC236}">
                <a16:creationId xmlns:a16="http://schemas.microsoft.com/office/drawing/2014/main" id="{AA8CEB09-DA3F-4B97-B16E-470C831F5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262313"/>
            <a:ext cx="809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2800"/>
          </a:p>
        </p:txBody>
      </p:sp>
      <p:sp>
        <p:nvSpPr>
          <p:cNvPr id="47" name="Line 45">
            <a:extLst>
              <a:ext uri="{FF2B5EF4-FFF2-40B4-BE49-F238E27FC236}">
                <a16:creationId xmlns:a16="http://schemas.microsoft.com/office/drawing/2014/main" id="{D4DE8889-3719-46E3-A3EF-6CEF968290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927350"/>
            <a:ext cx="809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2800"/>
          </a:p>
        </p:txBody>
      </p:sp>
      <p:sp>
        <p:nvSpPr>
          <p:cNvPr id="48" name="Line 46">
            <a:extLst>
              <a:ext uri="{FF2B5EF4-FFF2-40B4-BE49-F238E27FC236}">
                <a16:creationId xmlns:a16="http://schemas.microsoft.com/office/drawing/2014/main" id="{66728997-79C1-4BFA-9743-FCA7B3091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590800"/>
            <a:ext cx="809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2800"/>
          </a:p>
        </p:txBody>
      </p:sp>
      <p:sp>
        <p:nvSpPr>
          <p:cNvPr id="49" name="Line 47">
            <a:extLst>
              <a:ext uri="{FF2B5EF4-FFF2-40B4-BE49-F238E27FC236}">
                <a16:creationId xmlns:a16="http://schemas.microsoft.com/office/drawing/2014/main" id="{5A0DF5D4-AD09-40D2-8FE9-25FE46B20E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0469" y="2255838"/>
            <a:ext cx="809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2800"/>
          </a:p>
        </p:txBody>
      </p:sp>
      <p:sp>
        <p:nvSpPr>
          <p:cNvPr id="50" name="Line 48">
            <a:extLst>
              <a:ext uri="{FF2B5EF4-FFF2-40B4-BE49-F238E27FC236}">
                <a16:creationId xmlns:a16="http://schemas.microsoft.com/office/drawing/2014/main" id="{2D177B0D-D6D5-4D1E-8CCC-1F50E6979B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80650" y="5610225"/>
            <a:ext cx="809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2800"/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204E4E4E-C72B-4140-BC42-EB5EF9115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899" y="5564188"/>
            <a:ext cx="16991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+mn-lt"/>
              </a:rPr>
              <a:t>-12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2" name="Rectangle 60">
            <a:extLst>
              <a:ext uri="{FF2B5EF4-FFF2-40B4-BE49-F238E27FC236}">
                <a16:creationId xmlns:a16="http://schemas.microsoft.com/office/drawing/2014/main" id="{5E655F72-C5C8-4087-90DC-31CB735B7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899" y="5230813"/>
            <a:ext cx="16991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+mn-lt"/>
              </a:rPr>
              <a:t>-10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3" name="Rectangle 61">
            <a:extLst>
              <a:ext uri="{FF2B5EF4-FFF2-40B4-BE49-F238E27FC236}">
                <a16:creationId xmlns:a16="http://schemas.microsoft.com/office/drawing/2014/main" id="{E0D12A19-DF68-4911-97AF-7B49FA370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936" y="4889500"/>
            <a:ext cx="10419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+mn-lt"/>
              </a:rPr>
              <a:t>-8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4" name="Rectangle 62">
            <a:extLst>
              <a:ext uri="{FF2B5EF4-FFF2-40B4-BE49-F238E27FC236}">
                <a16:creationId xmlns:a16="http://schemas.microsoft.com/office/drawing/2014/main" id="{75A5E429-9155-4B5B-8A3A-0AE345B0C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936" y="4556125"/>
            <a:ext cx="10419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+mn-lt"/>
              </a:rPr>
              <a:t>-6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5" name="Rectangle 63">
            <a:extLst>
              <a:ext uri="{FF2B5EF4-FFF2-40B4-BE49-F238E27FC236}">
                <a16:creationId xmlns:a16="http://schemas.microsoft.com/office/drawing/2014/main" id="{4EC20120-EDA9-41D0-AC93-54FF1B05B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936" y="4222750"/>
            <a:ext cx="10419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+mn-lt"/>
              </a:rPr>
              <a:t>-4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6" name="Rectangle 64">
            <a:extLst>
              <a:ext uri="{FF2B5EF4-FFF2-40B4-BE49-F238E27FC236}">
                <a16:creationId xmlns:a16="http://schemas.microsoft.com/office/drawing/2014/main" id="{6EAFEB44-F5E7-46F0-B0FA-0B46BE4C5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936" y="3889375"/>
            <a:ext cx="10419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+mn-lt"/>
              </a:rPr>
              <a:t>-2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7" name="Rectangle 65">
            <a:extLst>
              <a:ext uri="{FF2B5EF4-FFF2-40B4-BE49-F238E27FC236}">
                <a16:creationId xmlns:a16="http://schemas.microsoft.com/office/drawing/2014/main" id="{96A6EF13-CDE9-4129-A3B0-7E6835FB3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924" y="3549650"/>
            <a:ext cx="6572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+mn-lt"/>
              </a:rPr>
              <a:t>0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8" name="Rectangle 66">
            <a:extLst>
              <a:ext uri="{FF2B5EF4-FFF2-40B4-BE49-F238E27FC236}">
                <a16:creationId xmlns:a16="http://schemas.microsoft.com/office/drawing/2014/main" id="{40F31B86-01A4-4409-BF6B-EF1B43FC3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924" y="3216275"/>
            <a:ext cx="6572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+mn-lt"/>
              </a:rPr>
              <a:t>2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9" name="Rectangle 67">
            <a:extLst>
              <a:ext uri="{FF2B5EF4-FFF2-40B4-BE49-F238E27FC236}">
                <a16:creationId xmlns:a16="http://schemas.microsoft.com/office/drawing/2014/main" id="{078FC3FD-E81E-42B5-A84F-B884FC746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924" y="2882900"/>
            <a:ext cx="6572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+mn-lt"/>
              </a:rPr>
              <a:t>4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0" name="Rectangle 68">
            <a:extLst>
              <a:ext uri="{FF2B5EF4-FFF2-40B4-BE49-F238E27FC236}">
                <a16:creationId xmlns:a16="http://schemas.microsoft.com/office/drawing/2014/main" id="{53387A6A-B714-4834-BBE8-87966E966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924" y="2541588"/>
            <a:ext cx="6572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+mn-lt"/>
              </a:rPr>
              <a:t>6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1" name="Rectangle 69">
            <a:extLst>
              <a:ext uri="{FF2B5EF4-FFF2-40B4-BE49-F238E27FC236}">
                <a16:creationId xmlns:a16="http://schemas.microsoft.com/office/drawing/2014/main" id="{98242D91-1D01-470C-B819-F875C3051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924" y="2208213"/>
            <a:ext cx="6572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+mn-lt"/>
              </a:rPr>
              <a:t>8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2" name="Freeform 70">
            <a:extLst>
              <a:ext uri="{FF2B5EF4-FFF2-40B4-BE49-F238E27FC236}">
                <a16:creationId xmlns:a16="http://schemas.microsoft.com/office/drawing/2014/main" id="{01F179F6-066F-4F4F-9889-3F52B4F8D6A6}"/>
              </a:ext>
            </a:extLst>
          </p:cNvPr>
          <p:cNvSpPr>
            <a:spLocks/>
          </p:cNvSpPr>
          <p:nvPr/>
        </p:nvSpPr>
        <p:spPr bwMode="auto">
          <a:xfrm>
            <a:off x="2944813" y="2570163"/>
            <a:ext cx="7307263" cy="1600200"/>
          </a:xfrm>
          <a:custGeom>
            <a:avLst/>
            <a:gdLst>
              <a:gd name="T0" fmla="*/ 124 w 4603"/>
              <a:gd name="T1" fmla="*/ 635 h 1008"/>
              <a:gd name="T2" fmla="*/ 514 w 4603"/>
              <a:gd name="T3" fmla="*/ 641 h 1008"/>
              <a:gd name="T4" fmla="*/ 569 w 4603"/>
              <a:gd name="T5" fmla="*/ 637 h 1008"/>
              <a:gd name="T6" fmla="*/ 644 w 4603"/>
              <a:gd name="T7" fmla="*/ 631 h 1008"/>
              <a:gd name="T8" fmla="*/ 701 w 4603"/>
              <a:gd name="T9" fmla="*/ 642 h 1008"/>
              <a:gd name="T10" fmla="*/ 769 w 4603"/>
              <a:gd name="T11" fmla="*/ 648 h 1008"/>
              <a:gd name="T12" fmla="*/ 825 w 4603"/>
              <a:gd name="T13" fmla="*/ 648 h 1008"/>
              <a:gd name="T14" fmla="*/ 882 w 4603"/>
              <a:gd name="T15" fmla="*/ 645 h 1008"/>
              <a:gd name="T16" fmla="*/ 947 w 4603"/>
              <a:gd name="T17" fmla="*/ 630 h 1008"/>
              <a:gd name="T18" fmla="*/ 1004 w 4603"/>
              <a:gd name="T19" fmla="*/ 643 h 1008"/>
              <a:gd name="T20" fmla="*/ 1065 w 4603"/>
              <a:gd name="T21" fmla="*/ 644 h 1008"/>
              <a:gd name="T22" fmla="*/ 1122 w 4603"/>
              <a:gd name="T23" fmla="*/ 629 h 1008"/>
              <a:gd name="T24" fmla="*/ 1191 w 4603"/>
              <a:gd name="T25" fmla="*/ 633 h 1008"/>
              <a:gd name="T26" fmla="*/ 1261 w 4603"/>
              <a:gd name="T27" fmla="*/ 619 h 1008"/>
              <a:gd name="T28" fmla="*/ 1329 w 4603"/>
              <a:gd name="T29" fmla="*/ 625 h 1008"/>
              <a:gd name="T30" fmla="*/ 1397 w 4603"/>
              <a:gd name="T31" fmla="*/ 658 h 1008"/>
              <a:gd name="T32" fmla="*/ 1466 w 4603"/>
              <a:gd name="T33" fmla="*/ 656 h 1008"/>
              <a:gd name="T34" fmla="*/ 1532 w 4603"/>
              <a:gd name="T35" fmla="*/ 648 h 1008"/>
              <a:gd name="T36" fmla="*/ 1598 w 4603"/>
              <a:gd name="T37" fmla="*/ 570 h 1008"/>
              <a:gd name="T38" fmla="*/ 1668 w 4603"/>
              <a:gd name="T39" fmla="*/ 725 h 1008"/>
              <a:gd name="T40" fmla="*/ 1737 w 4603"/>
              <a:gd name="T41" fmla="*/ 617 h 1008"/>
              <a:gd name="T42" fmla="*/ 1797 w 4603"/>
              <a:gd name="T43" fmla="*/ 593 h 1008"/>
              <a:gd name="T44" fmla="*/ 1860 w 4603"/>
              <a:gd name="T45" fmla="*/ 651 h 1008"/>
              <a:gd name="T46" fmla="*/ 1926 w 4603"/>
              <a:gd name="T47" fmla="*/ 654 h 1008"/>
              <a:gd name="T48" fmla="*/ 1987 w 4603"/>
              <a:gd name="T49" fmla="*/ 581 h 1008"/>
              <a:gd name="T50" fmla="*/ 2049 w 4603"/>
              <a:gd name="T51" fmla="*/ 573 h 1008"/>
              <a:gd name="T52" fmla="*/ 2112 w 4603"/>
              <a:gd name="T53" fmla="*/ 602 h 1008"/>
              <a:gd name="T54" fmla="*/ 2181 w 4603"/>
              <a:gd name="T55" fmla="*/ 616 h 1008"/>
              <a:gd name="T56" fmla="*/ 2250 w 4603"/>
              <a:gd name="T57" fmla="*/ 753 h 1008"/>
              <a:gd name="T58" fmla="*/ 2319 w 4603"/>
              <a:gd name="T59" fmla="*/ 790 h 1008"/>
              <a:gd name="T60" fmla="*/ 2389 w 4603"/>
              <a:gd name="T61" fmla="*/ 533 h 1008"/>
              <a:gd name="T62" fmla="*/ 2461 w 4603"/>
              <a:gd name="T63" fmla="*/ 511 h 1008"/>
              <a:gd name="T64" fmla="*/ 2532 w 4603"/>
              <a:gd name="T65" fmla="*/ 693 h 1008"/>
              <a:gd name="T66" fmla="*/ 2604 w 4603"/>
              <a:gd name="T67" fmla="*/ 684 h 1008"/>
              <a:gd name="T68" fmla="*/ 2675 w 4603"/>
              <a:gd name="T69" fmla="*/ 548 h 1008"/>
              <a:gd name="T70" fmla="*/ 2739 w 4603"/>
              <a:gd name="T71" fmla="*/ 565 h 1008"/>
              <a:gd name="T72" fmla="*/ 2811 w 4603"/>
              <a:gd name="T73" fmla="*/ 635 h 1008"/>
              <a:gd name="T74" fmla="*/ 2872 w 4603"/>
              <a:gd name="T75" fmla="*/ 661 h 1008"/>
              <a:gd name="T76" fmla="*/ 2938 w 4603"/>
              <a:gd name="T77" fmla="*/ 633 h 1008"/>
              <a:gd name="T78" fmla="*/ 2998 w 4603"/>
              <a:gd name="T79" fmla="*/ 644 h 1008"/>
              <a:gd name="T80" fmla="*/ 3064 w 4603"/>
              <a:gd name="T81" fmla="*/ 627 h 1008"/>
              <a:gd name="T82" fmla="*/ 3132 w 4603"/>
              <a:gd name="T83" fmla="*/ 639 h 1008"/>
              <a:gd name="T84" fmla="*/ 3197 w 4603"/>
              <a:gd name="T85" fmla="*/ 624 h 1008"/>
              <a:gd name="T86" fmla="*/ 3263 w 4603"/>
              <a:gd name="T87" fmla="*/ 636 h 1008"/>
              <a:gd name="T88" fmla="*/ 3332 w 4603"/>
              <a:gd name="T89" fmla="*/ 635 h 1008"/>
              <a:gd name="T90" fmla="*/ 3393 w 4603"/>
              <a:gd name="T91" fmla="*/ 638 h 1008"/>
              <a:gd name="T92" fmla="*/ 3459 w 4603"/>
              <a:gd name="T93" fmla="*/ 606 h 1008"/>
              <a:gd name="T94" fmla="*/ 3529 w 4603"/>
              <a:gd name="T95" fmla="*/ 600 h 1008"/>
              <a:gd name="T96" fmla="*/ 3600 w 4603"/>
              <a:gd name="T97" fmla="*/ 728 h 1008"/>
              <a:gd name="T98" fmla="*/ 3671 w 4603"/>
              <a:gd name="T99" fmla="*/ 617 h 1008"/>
              <a:gd name="T100" fmla="*/ 3741 w 4603"/>
              <a:gd name="T101" fmla="*/ 651 h 1008"/>
              <a:gd name="T102" fmla="*/ 3810 w 4603"/>
              <a:gd name="T103" fmla="*/ 684 h 1008"/>
              <a:gd name="T104" fmla="*/ 3881 w 4603"/>
              <a:gd name="T105" fmla="*/ 690 h 1008"/>
              <a:gd name="T106" fmla="*/ 3950 w 4603"/>
              <a:gd name="T107" fmla="*/ 566 h 1008"/>
              <a:gd name="T108" fmla="*/ 4017 w 4603"/>
              <a:gd name="T109" fmla="*/ 676 h 1008"/>
              <a:gd name="T110" fmla="*/ 4089 w 4603"/>
              <a:gd name="T111" fmla="*/ 660 h 1008"/>
              <a:gd name="T112" fmla="*/ 4158 w 4603"/>
              <a:gd name="T113" fmla="*/ 613 h 1008"/>
              <a:gd name="T114" fmla="*/ 4222 w 4603"/>
              <a:gd name="T115" fmla="*/ 662 h 1008"/>
              <a:gd name="T116" fmla="*/ 4291 w 4603"/>
              <a:gd name="T117" fmla="*/ 659 h 1008"/>
              <a:gd name="T118" fmla="*/ 4356 w 4603"/>
              <a:gd name="T119" fmla="*/ 621 h 1008"/>
              <a:gd name="T120" fmla="*/ 4427 w 4603"/>
              <a:gd name="T121" fmla="*/ 642 h 1008"/>
              <a:gd name="T122" fmla="*/ 4493 w 4603"/>
              <a:gd name="T123" fmla="*/ 638 h 1008"/>
              <a:gd name="T124" fmla="*/ 4559 w 4603"/>
              <a:gd name="T125" fmla="*/ 597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603" h="1008">
                <a:moveTo>
                  <a:pt x="0" y="634"/>
                </a:moveTo>
                <a:lnTo>
                  <a:pt x="0" y="635"/>
                </a:lnTo>
                <a:lnTo>
                  <a:pt x="1" y="635"/>
                </a:lnTo>
                <a:lnTo>
                  <a:pt x="2" y="635"/>
                </a:lnTo>
                <a:lnTo>
                  <a:pt x="3" y="634"/>
                </a:lnTo>
                <a:lnTo>
                  <a:pt x="4" y="634"/>
                </a:lnTo>
                <a:lnTo>
                  <a:pt x="4" y="634"/>
                </a:lnTo>
                <a:lnTo>
                  <a:pt x="5" y="633"/>
                </a:lnTo>
                <a:lnTo>
                  <a:pt x="6" y="632"/>
                </a:lnTo>
                <a:lnTo>
                  <a:pt x="6" y="632"/>
                </a:lnTo>
                <a:lnTo>
                  <a:pt x="7" y="632"/>
                </a:lnTo>
                <a:lnTo>
                  <a:pt x="8" y="631"/>
                </a:lnTo>
                <a:lnTo>
                  <a:pt x="8" y="629"/>
                </a:lnTo>
                <a:lnTo>
                  <a:pt x="9" y="626"/>
                </a:lnTo>
                <a:lnTo>
                  <a:pt x="10" y="624"/>
                </a:lnTo>
                <a:lnTo>
                  <a:pt x="11" y="624"/>
                </a:lnTo>
                <a:lnTo>
                  <a:pt x="11" y="623"/>
                </a:lnTo>
                <a:lnTo>
                  <a:pt x="12" y="622"/>
                </a:lnTo>
                <a:lnTo>
                  <a:pt x="13" y="624"/>
                </a:lnTo>
                <a:lnTo>
                  <a:pt x="14" y="627"/>
                </a:lnTo>
                <a:lnTo>
                  <a:pt x="15" y="630"/>
                </a:lnTo>
                <a:lnTo>
                  <a:pt x="15" y="632"/>
                </a:lnTo>
                <a:lnTo>
                  <a:pt x="16" y="634"/>
                </a:lnTo>
                <a:lnTo>
                  <a:pt x="17" y="635"/>
                </a:lnTo>
                <a:lnTo>
                  <a:pt x="17" y="637"/>
                </a:lnTo>
                <a:lnTo>
                  <a:pt x="18" y="640"/>
                </a:lnTo>
                <a:lnTo>
                  <a:pt x="19" y="642"/>
                </a:lnTo>
                <a:lnTo>
                  <a:pt x="20" y="645"/>
                </a:lnTo>
                <a:lnTo>
                  <a:pt x="20" y="646"/>
                </a:lnTo>
                <a:lnTo>
                  <a:pt x="21" y="648"/>
                </a:lnTo>
                <a:lnTo>
                  <a:pt x="22" y="649"/>
                </a:lnTo>
                <a:lnTo>
                  <a:pt x="22" y="649"/>
                </a:lnTo>
                <a:lnTo>
                  <a:pt x="23" y="646"/>
                </a:lnTo>
                <a:lnTo>
                  <a:pt x="24" y="644"/>
                </a:lnTo>
                <a:lnTo>
                  <a:pt x="25" y="642"/>
                </a:lnTo>
                <a:lnTo>
                  <a:pt x="26" y="640"/>
                </a:lnTo>
                <a:lnTo>
                  <a:pt x="26" y="638"/>
                </a:lnTo>
                <a:lnTo>
                  <a:pt x="27" y="637"/>
                </a:lnTo>
                <a:lnTo>
                  <a:pt x="27" y="635"/>
                </a:lnTo>
                <a:lnTo>
                  <a:pt x="28" y="635"/>
                </a:lnTo>
                <a:lnTo>
                  <a:pt x="29" y="634"/>
                </a:lnTo>
                <a:lnTo>
                  <a:pt x="30" y="633"/>
                </a:lnTo>
                <a:lnTo>
                  <a:pt x="31" y="634"/>
                </a:lnTo>
                <a:lnTo>
                  <a:pt x="31" y="632"/>
                </a:lnTo>
                <a:lnTo>
                  <a:pt x="32" y="634"/>
                </a:lnTo>
                <a:lnTo>
                  <a:pt x="33" y="634"/>
                </a:lnTo>
                <a:lnTo>
                  <a:pt x="33" y="634"/>
                </a:lnTo>
                <a:lnTo>
                  <a:pt x="34" y="635"/>
                </a:lnTo>
                <a:lnTo>
                  <a:pt x="35" y="635"/>
                </a:lnTo>
                <a:lnTo>
                  <a:pt x="36" y="637"/>
                </a:lnTo>
                <a:lnTo>
                  <a:pt x="37" y="639"/>
                </a:lnTo>
                <a:lnTo>
                  <a:pt x="37" y="641"/>
                </a:lnTo>
                <a:lnTo>
                  <a:pt x="38" y="642"/>
                </a:lnTo>
                <a:lnTo>
                  <a:pt x="39" y="642"/>
                </a:lnTo>
                <a:lnTo>
                  <a:pt x="39" y="640"/>
                </a:lnTo>
                <a:lnTo>
                  <a:pt x="40" y="638"/>
                </a:lnTo>
                <a:lnTo>
                  <a:pt x="41" y="637"/>
                </a:lnTo>
                <a:lnTo>
                  <a:pt x="42" y="636"/>
                </a:lnTo>
                <a:lnTo>
                  <a:pt x="42" y="639"/>
                </a:lnTo>
                <a:lnTo>
                  <a:pt x="43" y="646"/>
                </a:lnTo>
                <a:lnTo>
                  <a:pt x="44" y="651"/>
                </a:lnTo>
                <a:lnTo>
                  <a:pt x="44" y="645"/>
                </a:lnTo>
                <a:lnTo>
                  <a:pt x="45" y="639"/>
                </a:lnTo>
                <a:lnTo>
                  <a:pt x="46" y="636"/>
                </a:lnTo>
                <a:lnTo>
                  <a:pt x="47" y="633"/>
                </a:lnTo>
                <a:lnTo>
                  <a:pt x="47" y="631"/>
                </a:lnTo>
                <a:lnTo>
                  <a:pt x="48" y="629"/>
                </a:lnTo>
                <a:lnTo>
                  <a:pt x="49" y="634"/>
                </a:lnTo>
                <a:lnTo>
                  <a:pt x="49" y="636"/>
                </a:lnTo>
                <a:lnTo>
                  <a:pt x="50" y="635"/>
                </a:lnTo>
                <a:lnTo>
                  <a:pt x="51" y="634"/>
                </a:lnTo>
                <a:lnTo>
                  <a:pt x="52" y="632"/>
                </a:lnTo>
                <a:lnTo>
                  <a:pt x="52" y="634"/>
                </a:lnTo>
                <a:lnTo>
                  <a:pt x="53" y="637"/>
                </a:lnTo>
                <a:lnTo>
                  <a:pt x="54" y="641"/>
                </a:lnTo>
                <a:lnTo>
                  <a:pt x="55" y="643"/>
                </a:lnTo>
                <a:lnTo>
                  <a:pt x="55" y="645"/>
                </a:lnTo>
                <a:lnTo>
                  <a:pt x="56" y="647"/>
                </a:lnTo>
                <a:lnTo>
                  <a:pt x="57" y="647"/>
                </a:lnTo>
                <a:lnTo>
                  <a:pt x="58" y="643"/>
                </a:lnTo>
                <a:lnTo>
                  <a:pt x="58" y="643"/>
                </a:lnTo>
                <a:lnTo>
                  <a:pt x="59" y="641"/>
                </a:lnTo>
                <a:lnTo>
                  <a:pt x="60" y="636"/>
                </a:lnTo>
                <a:lnTo>
                  <a:pt x="60" y="634"/>
                </a:lnTo>
                <a:lnTo>
                  <a:pt x="61" y="634"/>
                </a:lnTo>
                <a:lnTo>
                  <a:pt x="62" y="634"/>
                </a:lnTo>
                <a:lnTo>
                  <a:pt x="63" y="634"/>
                </a:lnTo>
                <a:lnTo>
                  <a:pt x="64" y="633"/>
                </a:lnTo>
                <a:lnTo>
                  <a:pt x="64" y="632"/>
                </a:lnTo>
                <a:lnTo>
                  <a:pt x="65" y="630"/>
                </a:lnTo>
                <a:lnTo>
                  <a:pt x="66" y="631"/>
                </a:lnTo>
                <a:lnTo>
                  <a:pt x="66" y="629"/>
                </a:lnTo>
                <a:lnTo>
                  <a:pt x="67" y="627"/>
                </a:lnTo>
                <a:lnTo>
                  <a:pt x="68" y="629"/>
                </a:lnTo>
                <a:lnTo>
                  <a:pt x="69" y="632"/>
                </a:lnTo>
                <a:lnTo>
                  <a:pt x="70" y="634"/>
                </a:lnTo>
                <a:lnTo>
                  <a:pt x="70" y="635"/>
                </a:lnTo>
                <a:lnTo>
                  <a:pt x="71" y="635"/>
                </a:lnTo>
                <a:lnTo>
                  <a:pt x="71" y="635"/>
                </a:lnTo>
                <a:lnTo>
                  <a:pt x="72" y="637"/>
                </a:lnTo>
                <a:lnTo>
                  <a:pt x="73" y="639"/>
                </a:lnTo>
                <a:lnTo>
                  <a:pt x="74" y="640"/>
                </a:lnTo>
                <a:lnTo>
                  <a:pt x="74" y="641"/>
                </a:lnTo>
                <a:lnTo>
                  <a:pt x="75" y="641"/>
                </a:lnTo>
                <a:lnTo>
                  <a:pt x="76" y="642"/>
                </a:lnTo>
                <a:lnTo>
                  <a:pt x="77" y="643"/>
                </a:lnTo>
                <a:lnTo>
                  <a:pt x="77" y="644"/>
                </a:lnTo>
                <a:lnTo>
                  <a:pt x="78" y="642"/>
                </a:lnTo>
                <a:lnTo>
                  <a:pt x="79" y="640"/>
                </a:lnTo>
                <a:lnTo>
                  <a:pt x="80" y="639"/>
                </a:lnTo>
                <a:lnTo>
                  <a:pt x="80" y="636"/>
                </a:lnTo>
                <a:lnTo>
                  <a:pt x="81" y="635"/>
                </a:lnTo>
                <a:lnTo>
                  <a:pt x="82" y="635"/>
                </a:lnTo>
                <a:lnTo>
                  <a:pt x="82" y="637"/>
                </a:lnTo>
                <a:lnTo>
                  <a:pt x="83" y="637"/>
                </a:lnTo>
                <a:lnTo>
                  <a:pt x="84" y="639"/>
                </a:lnTo>
                <a:lnTo>
                  <a:pt x="85" y="640"/>
                </a:lnTo>
                <a:lnTo>
                  <a:pt x="86" y="640"/>
                </a:lnTo>
                <a:lnTo>
                  <a:pt x="86" y="640"/>
                </a:lnTo>
                <a:lnTo>
                  <a:pt x="87" y="640"/>
                </a:lnTo>
                <a:lnTo>
                  <a:pt x="88" y="641"/>
                </a:lnTo>
                <a:lnTo>
                  <a:pt x="88" y="641"/>
                </a:lnTo>
                <a:lnTo>
                  <a:pt x="89" y="642"/>
                </a:lnTo>
                <a:lnTo>
                  <a:pt x="90" y="642"/>
                </a:lnTo>
                <a:lnTo>
                  <a:pt x="91" y="643"/>
                </a:lnTo>
                <a:lnTo>
                  <a:pt x="92" y="642"/>
                </a:lnTo>
                <a:lnTo>
                  <a:pt x="92" y="642"/>
                </a:lnTo>
                <a:lnTo>
                  <a:pt x="93" y="641"/>
                </a:lnTo>
                <a:lnTo>
                  <a:pt x="93" y="640"/>
                </a:lnTo>
                <a:lnTo>
                  <a:pt x="94" y="639"/>
                </a:lnTo>
                <a:lnTo>
                  <a:pt x="95" y="638"/>
                </a:lnTo>
                <a:lnTo>
                  <a:pt x="96" y="638"/>
                </a:lnTo>
                <a:lnTo>
                  <a:pt x="96" y="638"/>
                </a:lnTo>
                <a:lnTo>
                  <a:pt x="97" y="638"/>
                </a:lnTo>
                <a:lnTo>
                  <a:pt x="98" y="639"/>
                </a:lnTo>
                <a:lnTo>
                  <a:pt x="99" y="641"/>
                </a:lnTo>
                <a:lnTo>
                  <a:pt x="99" y="642"/>
                </a:lnTo>
                <a:lnTo>
                  <a:pt x="100" y="642"/>
                </a:lnTo>
                <a:lnTo>
                  <a:pt x="101" y="642"/>
                </a:lnTo>
                <a:lnTo>
                  <a:pt x="102" y="643"/>
                </a:lnTo>
                <a:lnTo>
                  <a:pt x="102" y="643"/>
                </a:lnTo>
                <a:lnTo>
                  <a:pt x="103" y="643"/>
                </a:lnTo>
                <a:lnTo>
                  <a:pt x="104" y="642"/>
                </a:lnTo>
                <a:lnTo>
                  <a:pt x="104" y="643"/>
                </a:lnTo>
                <a:lnTo>
                  <a:pt x="120" y="645"/>
                </a:lnTo>
                <a:lnTo>
                  <a:pt x="120" y="643"/>
                </a:lnTo>
                <a:lnTo>
                  <a:pt x="121" y="643"/>
                </a:lnTo>
                <a:lnTo>
                  <a:pt x="121" y="639"/>
                </a:lnTo>
                <a:lnTo>
                  <a:pt x="122" y="638"/>
                </a:lnTo>
                <a:lnTo>
                  <a:pt x="123" y="635"/>
                </a:lnTo>
                <a:lnTo>
                  <a:pt x="123" y="635"/>
                </a:lnTo>
                <a:lnTo>
                  <a:pt x="123" y="635"/>
                </a:lnTo>
                <a:lnTo>
                  <a:pt x="124" y="636"/>
                </a:lnTo>
                <a:lnTo>
                  <a:pt x="124" y="635"/>
                </a:lnTo>
                <a:lnTo>
                  <a:pt x="124" y="635"/>
                </a:lnTo>
                <a:lnTo>
                  <a:pt x="125" y="636"/>
                </a:lnTo>
                <a:lnTo>
                  <a:pt x="125" y="636"/>
                </a:lnTo>
                <a:lnTo>
                  <a:pt x="126" y="638"/>
                </a:lnTo>
                <a:lnTo>
                  <a:pt x="126" y="638"/>
                </a:lnTo>
                <a:lnTo>
                  <a:pt x="126" y="638"/>
                </a:lnTo>
                <a:lnTo>
                  <a:pt x="127" y="638"/>
                </a:lnTo>
                <a:lnTo>
                  <a:pt x="127" y="638"/>
                </a:lnTo>
                <a:lnTo>
                  <a:pt x="127" y="639"/>
                </a:lnTo>
                <a:lnTo>
                  <a:pt x="128" y="638"/>
                </a:lnTo>
                <a:lnTo>
                  <a:pt x="128" y="638"/>
                </a:lnTo>
                <a:lnTo>
                  <a:pt x="128" y="638"/>
                </a:lnTo>
                <a:lnTo>
                  <a:pt x="129" y="637"/>
                </a:lnTo>
                <a:lnTo>
                  <a:pt x="129" y="637"/>
                </a:lnTo>
                <a:lnTo>
                  <a:pt x="130" y="638"/>
                </a:lnTo>
                <a:lnTo>
                  <a:pt x="130" y="638"/>
                </a:lnTo>
                <a:lnTo>
                  <a:pt x="131" y="639"/>
                </a:lnTo>
                <a:lnTo>
                  <a:pt x="131" y="639"/>
                </a:lnTo>
                <a:lnTo>
                  <a:pt x="132" y="642"/>
                </a:lnTo>
                <a:lnTo>
                  <a:pt x="132" y="642"/>
                </a:lnTo>
                <a:lnTo>
                  <a:pt x="133" y="643"/>
                </a:lnTo>
                <a:lnTo>
                  <a:pt x="133" y="643"/>
                </a:lnTo>
                <a:lnTo>
                  <a:pt x="133" y="643"/>
                </a:lnTo>
                <a:lnTo>
                  <a:pt x="134" y="645"/>
                </a:lnTo>
                <a:lnTo>
                  <a:pt x="134" y="645"/>
                </a:lnTo>
                <a:lnTo>
                  <a:pt x="134" y="645"/>
                </a:lnTo>
                <a:lnTo>
                  <a:pt x="135" y="644"/>
                </a:lnTo>
                <a:lnTo>
                  <a:pt x="135" y="644"/>
                </a:lnTo>
                <a:lnTo>
                  <a:pt x="135" y="644"/>
                </a:lnTo>
                <a:lnTo>
                  <a:pt x="136" y="642"/>
                </a:lnTo>
                <a:lnTo>
                  <a:pt x="136" y="643"/>
                </a:lnTo>
                <a:lnTo>
                  <a:pt x="136" y="642"/>
                </a:lnTo>
                <a:lnTo>
                  <a:pt x="136" y="643"/>
                </a:lnTo>
                <a:lnTo>
                  <a:pt x="137" y="641"/>
                </a:lnTo>
                <a:lnTo>
                  <a:pt x="137" y="641"/>
                </a:lnTo>
                <a:lnTo>
                  <a:pt x="138" y="639"/>
                </a:lnTo>
                <a:lnTo>
                  <a:pt x="138" y="639"/>
                </a:lnTo>
                <a:lnTo>
                  <a:pt x="139" y="636"/>
                </a:lnTo>
                <a:lnTo>
                  <a:pt x="140" y="636"/>
                </a:lnTo>
                <a:lnTo>
                  <a:pt x="140" y="635"/>
                </a:lnTo>
                <a:lnTo>
                  <a:pt x="140" y="635"/>
                </a:lnTo>
                <a:lnTo>
                  <a:pt x="141" y="635"/>
                </a:lnTo>
                <a:lnTo>
                  <a:pt x="141" y="633"/>
                </a:lnTo>
                <a:lnTo>
                  <a:pt x="141" y="634"/>
                </a:lnTo>
                <a:lnTo>
                  <a:pt x="142" y="634"/>
                </a:lnTo>
                <a:lnTo>
                  <a:pt x="142" y="634"/>
                </a:lnTo>
                <a:lnTo>
                  <a:pt x="142" y="633"/>
                </a:lnTo>
                <a:lnTo>
                  <a:pt x="462" y="639"/>
                </a:lnTo>
                <a:lnTo>
                  <a:pt x="462" y="639"/>
                </a:lnTo>
                <a:lnTo>
                  <a:pt x="463" y="641"/>
                </a:lnTo>
                <a:lnTo>
                  <a:pt x="463" y="642"/>
                </a:lnTo>
                <a:lnTo>
                  <a:pt x="463" y="642"/>
                </a:lnTo>
                <a:lnTo>
                  <a:pt x="464" y="644"/>
                </a:lnTo>
                <a:lnTo>
                  <a:pt x="464" y="645"/>
                </a:lnTo>
                <a:lnTo>
                  <a:pt x="465" y="646"/>
                </a:lnTo>
                <a:lnTo>
                  <a:pt x="465" y="646"/>
                </a:lnTo>
                <a:lnTo>
                  <a:pt x="466" y="646"/>
                </a:lnTo>
                <a:lnTo>
                  <a:pt x="466" y="647"/>
                </a:lnTo>
                <a:lnTo>
                  <a:pt x="467" y="647"/>
                </a:lnTo>
                <a:lnTo>
                  <a:pt x="467" y="648"/>
                </a:lnTo>
                <a:lnTo>
                  <a:pt x="467" y="647"/>
                </a:lnTo>
                <a:lnTo>
                  <a:pt x="468" y="647"/>
                </a:lnTo>
                <a:lnTo>
                  <a:pt x="468" y="647"/>
                </a:lnTo>
                <a:lnTo>
                  <a:pt x="468" y="647"/>
                </a:lnTo>
                <a:lnTo>
                  <a:pt x="468" y="647"/>
                </a:lnTo>
                <a:lnTo>
                  <a:pt x="469" y="645"/>
                </a:lnTo>
                <a:lnTo>
                  <a:pt x="470" y="644"/>
                </a:lnTo>
                <a:lnTo>
                  <a:pt x="471" y="642"/>
                </a:lnTo>
                <a:lnTo>
                  <a:pt x="471" y="642"/>
                </a:lnTo>
                <a:lnTo>
                  <a:pt x="472" y="641"/>
                </a:lnTo>
                <a:lnTo>
                  <a:pt x="472" y="640"/>
                </a:lnTo>
                <a:lnTo>
                  <a:pt x="473" y="639"/>
                </a:lnTo>
                <a:lnTo>
                  <a:pt x="473" y="639"/>
                </a:lnTo>
                <a:lnTo>
                  <a:pt x="474" y="637"/>
                </a:lnTo>
                <a:lnTo>
                  <a:pt x="474" y="638"/>
                </a:lnTo>
                <a:lnTo>
                  <a:pt x="474" y="637"/>
                </a:lnTo>
                <a:lnTo>
                  <a:pt x="474" y="636"/>
                </a:lnTo>
                <a:lnTo>
                  <a:pt x="474" y="636"/>
                </a:lnTo>
                <a:lnTo>
                  <a:pt x="475" y="636"/>
                </a:lnTo>
                <a:lnTo>
                  <a:pt x="476" y="637"/>
                </a:lnTo>
                <a:lnTo>
                  <a:pt x="476" y="637"/>
                </a:lnTo>
                <a:lnTo>
                  <a:pt x="477" y="638"/>
                </a:lnTo>
                <a:lnTo>
                  <a:pt x="477" y="638"/>
                </a:lnTo>
                <a:lnTo>
                  <a:pt x="478" y="639"/>
                </a:lnTo>
                <a:lnTo>
                  <a:pt x="478" y="639"/>
                </a:lnTo>
                <a:lnTo>
                  <a:pt x="479" y="642"/>
                </a:lnTo>
                <a:lnTo>
                  <a:pt x="479" y="643"/>
                </a:lnTo>
                <a:lnTo>
                  <a:pt x="480" y="646"/>
                </a:lnTo>
                <a:lnTo>
                  <a:pt x="480" y="607"/>
                </a:lnTo>
                <a:lnTo>
                  <a:pt x="480" y="650"/>
                </a:lnTo>
                <a:lnTo>
                  <a:pt x="481" y="652"/>
                </a:lnTo>
                <a:lnTo>
                  <a:pt x="481" y="650"/>
                </a:lnTo>
                <a:lnTo>
                  <a:pt x="481" y="649"/>
                </a:lnTo>
                <a:lnTo>
                  <a:pt x="482" y="647"/>
                </a:lnTo>
                <a:lnTo>
                  <a:pt x="482" y="650"/>
                </a:lnTo>
                <a:lnTo>
                  <a:pt x="483" y="0"/>
                </a:lnTo>
                <a:lnTo>
                  <a:pt x="483" y="212"/>
                </a:lnTo>
                <a:lnTo>
                  <a:pt x="490" y="645"/>
                </a:lnTo>
                <a:lnTo>
                  <a:pt x="491" y="645"/>
                </a:lnTo>
                <a:lnTo>
                  <a:pt x="491" y="643"/>
                </a:lnTo>
                <a:lnTo>
                  <a:pt x="492" y="642"/>
                </a:lnTo>
                <a:lnTo>
                  <a:pt x="493" y="640"/>
                </a:lnTo>
                <a:lnTo>
                  <a:pt x="493" y="640"/>
                </a:lnTo>
                <a:lnTo>
                  <a:pt x="493" y="637"/>
                </a:lnTo>
                <a:lnTo>
                  <a:pt x="494" y="636"/>
                </a:lnTo>
                <a:lnTo>
                  <a:pt x="494" y="636"/>
                </a:lnTo>
                <a:lnTo>
                  <a:pt x="495" y="636"/>
                </a:lnTo>
                <a:lnTo>
                  <a:pt x="495" y="636"/>
                </a:lnTo>
                <a:lnTo>
                  <a:pt x="495" y="637"/>
                </a:lnTo>
                <a:lnTo>
                  <a:pt x="496" y="636"/>
                </a:lnTo>
                <a:lnTo>
                  <a:pt x="496" y="636"/>
                </a:lnTo>
                <a:lnTo>
                  <a:pt x="496" y="636"/>
                </a:lnTo>
                <a:lnTo>
                  <a:pt x="497" y="636"/>
                </a:lnTo>
                <a:lnTo>
                  <a:pt x="497" y="636"/>
                </a:lnTo>
                <a:lnTo>
                  <a:pt x="497" y="636"/>
                </a:lnTo>
                <a:lnTo>
                  <a:pt x="497" y="636"/>
                </a:lnTo>
                <a:lnTo>
                  <a:pt x="498" y="636"/>
                </a:lnTo>
                <a:lnTo>
                  <a:pt x="498" y="636"/>
                </a:lnTo>
                <a:lnTo>
                  <a:pt x="499" y="635"/>
                </a:lnTo>
                <a:lnTo>
                  <a:pt x="499" y="635"/>
                </a:lnTo>
                <a:lnTo>
                  <a:pt x="499" y="635"/>
                </a:lnTo>
                <a:lnTo>
                  <a:pt x="500" y="635"/>
                </a:lnTo>
                <a:lnTo>
                  <a:pt x="500" y="635"/>
                </a:lnTo>
                <a:lnTo>
                  <a:pt x="500" y="635"/>
                </a:lnTo>
                <a:lnTo>
                  <a:pt x="501" y="637"/>
                </a:lnTo>
                <a:lnTo>
                  <a:pt x="501" y="637"/>
                </a:lnTo>
                <a:lnTo>
                  <a:pt x="501" y="637"/>
                </a:lnTo>
                <a:lnTo>
                  <a:pt x="502" y="638"/>
                </a:lnTo>
                <a:lnTo>
                  <a:pt x="502" y="639"/>
                </a:lnTo>
                <a:lnTo>
                  <a:pt x="503" y="639"/>
                </a:lnTo>
                <a:lnTo>
                  <a:pt x="503" y="639"/>
                </a:lnTo>
                <a:lnTo>
                  <a:pt x="503" y="639"/>
                </a:lnTo>
                <a:lnTo>
                  <a:pt x="503" y="639"/>
                </a:lnTo>
                <a:lnTo>
                  <a:pt x="504" y="640"/>
                </a:lnTo>
                <a:lnTo>
                  <a:pt x="504" y="639"/>
                </a:lnTo>
                <a:lnTo>
                  <a:pt x="504" y="639"/>
                </a:lnTo>
                <a:lnTo>
                  <a:pt x="505" y="641"/>
                </a:lnTo>
                <a:lnTo>
                  <a:pt x="505" y="641"/>
                </a:lnTo>
                <a:lnTo>
                  <a:pt x="506" y="640"/>
                </a:lnTo>
                <a:lnTo>
                  <a:pt x="506" y="640"/>
                </a:lnTo>
                <a:lnTo>
                  <a:pt x="506" y="640"/>
                </a:lnTo>
                <a:lnTo>
                  <a:pt x="507" y="639"/>
                </a:lnTo>
                <a:lnTo>
                  <a:pt x="507" y="639"/>
                </a:lnTo>
                <a:lnTo>
                  <a:pt x="507" y="639"/>
                </a:lnTo>
                <a:lnTo>
                  <a:pt x="508" y="639"/>
                </a:lnTo>
                <a:lnTo>
                  <a:pt x="509" y="639"/>
                </a:lnTo>
                <a:lnTo>
                  <a:pt x="510" y="639"/>
                </a:lnTo>
                <a:lnTo>
                  <a:pt x="510" y="640"/>
                </a:lnTo>
                <a:lnTo>
                  <a:pt x="511" y="640"/>
                </a:lnTo>
                <a:lnTo>
                  <a:pt x="511" y="640"/>
                </a:lnTo>
                <a:lnTo>
                  <a:pt x="512" y="640"/>
                </a:lnTo>
                <a:lnTo>
                  <a:pt x="512" y="641"/>
                </a:lnTo>
                <a:lnTo>
                  <a:pt x="513" y="640"/>
                </a:lnTo>
                <a:lnTo>
                  <a:pt x="513" y="640"/>
                </a:lnTo>
                <a:lnTo>
                  <a:pt x="513" y="641"/>
                </a:lnTo>
                <a:lnTo>
                  <a:pt x="514" y="641"/>
                </a:lnTo>
                <a:lnTo>
                  <a:pt x="515" y="640"/>
                </a:lnTo>
                <a:lnTo>
                  <a:pt x="515" y="639"/>
                </a:lnTo>
                <a:lnTo>
                  <a:pt x="516" y="638"/>
                </a:lnTo>
                <a:lnTo>
                  <a:pt x="516" y="638"/>
                </a:lnTo>
                <a:lnTo>
                  <a:pt x="516" y="638"/>
                </a:lnTo>
                <a:lnTo>
                  <a:pt x="517" y="637"/>
                </a:lnTo>
                <a:lnTo>
                  <a:pt x="517" y="637"/>
                </a:lnTo>
                <a:lnTo>
                  <a:pt x="517" y="637"/>
                </a:lnTo>
                <a:lnTo>
                  <a:pt x="518" y="637"/>
                </a:lnTo>
                <a:lnTo>
                  <a:pt x="518" y="637"/>
                </a:lnTo>
                <a:lnTo>
                  <a:pt x="518" y="636"/>
                </a:lnTo>
                <a:lnTo>
                  <a:pt x="518" y="637"/>
                </a:lnTo>
                <a:lnTo>
                  <a:pt x="519" y="636"/>
                </a:lnTo>
                <a:lnTo>
                  <a:pt x="519" y="637"/>
                </a:lnTo>
                <a:lnTo>
                  <a:pt x="520" y="637"/>
                </a:lnTo>
                <a:lnTo>
                  <a:pt x="520" y="637"/>
                </a:lnTo>
                <a:lnTo>
                  <a:pt x="520" y="637"/>
                </a:lnTo>
                <a:lnTo>
                  <a:pt x="521" y="638"/>
                </a:lnTo>
                <a:lnTo>
                  <a:pt x="521" y="638"/>
                </a:lnTo>
                <a:lnTo>
                  <a:pt x="522" y="639"/>
                </a:lnTo>
                <a:lnTo>
                  <a:pt x="522" y="639"/>
                </a:lnTo>
                <a:lnTo>
                  <a:pt x="522" y="638"/>
                </a:lnTo>
                <a:lnTo>
                  <a:pt x="523" y="639"/>
                </a:lnTo>
                <a:lnTo>
                  <a:pt x="523" y="639"/>
                </a:lnTo>
                <a:lnTo>
                  <a:pt x="524" y="640"/>
                </a:lnTo>
                <a:lnTo>
                  <a:pt x="524" y="639"/>
                </a:lnTo>
                <a:lnTo>
                  <a:pt x="524" y="639"/>
                </a:lnTo>
                <a:lnTo>
                  <a:pt x="525" y="640"/>
                </a:lnTo>
                <a:lnTo>
                  <a:pt x="525" y="640"/>
                </a:lnTo>
                <a:lnTo>
                  <a:pt x="526" y="639"/>
                </a:lnTo>
                <a:lnTo>
                  <a:pt x="526" y="640"/>
                </a:lnTo>
                <a:lnTo>
                  <a:pt x="526" y="640"/>
                </a:lnTo>
                <a:lnTo>
                  <a:pt x="526" y="640"/>
                </a:lnTo>
                <a:lnTo>
                  <a:pt x="527" y="639"/>
                </a:lnTo>
                <a:lnTo>
                  <a:pt x="527" y="639"/>
                </a:lnTo>
                <a:lnTo>
                  <a:pt x="527" y="640"/>
                </a:lnTo>
                <a:lnTo>
                  <a:pt x="528" y="641"/>
                </a:lnTo>
                <a:lnTo>
                  <a:pt x="528" y="641"/>
                </a:lnTo>
                <a:lnTo>
                  <a:pt x="529" y="642"/>
                </a:lnTo>
                <a:lnTo>
                  <a:pt x="529" y="642"/>
                </a:lnTo>
                <a:lnTo>
                  <a:pt x="529" y="642"/>
                </a:lnTo>
                <a:lnTo>
                  <a:pt x="530" y="641"/>
                </a:lnTo>
                <a:lnTo>
                  <a:pt x="531" y="641"/>
                </a:lnTo>
                <a:lnTo>
                  <a:pt x="531" y="641"/>
                </a:lnTo>
                <a:lnTo>
                  <a:pt x="531" y="639"/>
                </a:lnTo>
                <a:lnTo>
                  <a:pt x="531" y="640"/>
                </a:lnTo>
                <a:lnTo>
                  <a:pt x="532" y="639"/>
                </a:lnTo>
                <a:lnTo>
                  <a:pt x="532" y="638"/>
                </a:lnTo>
                <a:lnTo>
                  <a:pt x="532" y="639"/>
                </a:lnTo>
                <a:lnTo>
                  <a:pt x="533" y="639"/>
                </a:lnTo>
                <a:lnTo>
                  <a:pt x="533" y="639"/>
                </a:lnTo>
                <a:lnTo>
                  <a:pt x="533" y="638"/>
                </a:lnTo>
                <a:lnTo>
                  <a:pt x="534" y="638"/>
                </a:lnTo>
                <a:lnTo>
                  <a:pt x="534" y="637"/>
                </a:lnTo>
                <a:lnTo>
                  <a:pt x="534" y="638"/>
                </a:lnTo>
                <a:lnTo>
                  <a:pt x="534" y="638"/>
                </a:lnTo>
                <a:lnTo>
                  <a:pt x="535" y="638"/>
                </a:lnTo>
                <a:lnTo>
                  <a:pt x="535" y="638"/>
                </a:lnTo>
                <a:lnTo>
                  <a:pt x="535" y="638"/>
                </a:lnTo>
                <a:lnTo>
                  <a:pt x="536" y="638"/>
                </a:lnTo>
                <a:lnTo>
                  <a:pt x="536" y="638"/>
                </a:lnTo>
                <a:lnTo>
                  <a:pt x="536" y="637"/>
                </a:lnTo>
                <a:lnTo>
                  <a:pt x="537" y="637"/>
                </a:lnTo>
                <a:lnTo>
                  <a:pt x="537" y="637"/>
                </a:lnTo>
                <a:lnTo>
                  <a:pt x="538" y="638"/>
                </a:lnTo>
                <a:lnTo>
                  <a:pt x="538" y="638"/>
                </a:lnTo>
                <a:lnTo>
                  <a:pt x="539" y="637"/>
                </a:lnTo>
                <a:lnTo>
                  <a:pt x="539" y="637"/>
                </a:lnTo>
                <a:lnTo>
                  <a:pt x="539" y="638"/>
                </a:lnTo>
                <a:lnTo>
                  <a:pt x="539" y="637"/>
                </a:lnTo>
                <a:lnTo>
                  <a:pt x="540" y="637"/>
                </a:lnTo>
                <a:lnTo>
                  <a:pt x="540" y="637"/>
                </a:lnTo>
                <a:lnTo>
                  <a:pt x="541" y="636"/>
                </a:lnTo>
                <a:lnTo>
                  <a:pt x="541" y="636"/>
                </a:lnTo>
                <a:lnTo>
                  <a:pt x="542" y="636"/>
                </a:lnTo>
                <a:lnTo>
                  <a:pt x="542" y="636"/>
                </a:lnTo>
                <a:lnTo>
                  <a:pt x="542" y="636"/>
                </a:lnTo>
                <a:lnTo>
                  <a:pt x="542" y="636"/>
                </a:lnTo>
                <a:lnTo>
                  <a:pt x="543" y="637"/>
                </a:lnTo>
                <a:lnTo>
                  <a:pt x="543" y="637"/>
                </a:lnTo>
                <a:lnTo>
                  <a:pt x="543" y="638"/>
                </a:lnTo>
                <a:lnTo>
                  <a:pt x="544" y="637"/>
                </a:lnTo>
                <a:lnTo>
                  <a:pt x="544" y="637"/>
                </a:lnTo>
                <a:lnTo>
                  <a:pt x="545" y="638"/>
                </a:lnTo>
                <a:lnTo>
                  <a:pt x="545" y="638"/>
                </a:lnTo>
                <a:lnTo>
                  <a:pt x="545" y="638"/>
                </a:lnTo>
                <a:lnTo>
                  <a:pt x="545" y="637"/>
                </a:lnTo>
                <a:lnTo>
                  <a:pt x="546" y="637"/>
                </a:lnTo>
                <a:lnTo>
                  <a:pt x="546" y="638"/>
                </a:lnTo>
                <a:lnTo>
                  <a:pt x="547" y="638"/>
                </a:lnTo>
                <a:lnTo>
                  <a:pt x="547" y="638"/>
                </a:lnTo>
                <a:lnTo>
                  <a:pt x="548" y="637"/>
                </a:lnTo>
                <a:lnTo>
                  <a:pt x="548" y="637"/>
                </a:lnTo>
                <a:lnTo>
                  <a:pt x="549" y="635"/>
                </a:lnTo>
                <a:lnTo>
                  <a:pt x="549" y="635"/>
                </a:lnTo>
                <a:lnTo>
                  <a:pt x="550" y="633"/>
                </a:lnTo>
                <a:lnTo>
                  <a:pt x="550" y="633"/>
                </a:lnTo>
                <a:lnTo>
                  <a:pt x="551" y="632"/>
                </a:lnTo>
                <a:lnTo>
                  <a:pt x="551" y="632"/>
                </a:lnTo>
                <a:lnTo>
                  <a:pt x="551" y="632"/>
                </a:lnTo>
                <a:lnTo>
                  <a:pt x="551" y="632"/>
                </a:lnTo>
                <a:lnTo>
                  <a:pt x="552" y="633"/>
                </a:lnTo>
                <a:lnTo>
                  <a:pt x="552" y="633"/>
                </a:lnTo>
                <a:lnTo>
                  <a:pt x="553" y="633"/>
                </a:lnTo>
                <a:lnTo>
                  <a:pt x="553" y="633"/>
                </a:lnTo>
                <a:lnTo>
                  <a:pt x="553" y="634"/>
                </a:lnTo>
                <a:lnTo>
                  <a:pt x="553" y="634"/>
                </a:lnTo>
                <a:lnTo>
                  <a:pt x="554" y="633"/>
                </a:lnTo>
                <a:lnTo>
                  <a:pt x="554" y="633"/>
                </a:lnTo>
                <a:lnTo>
                  <a:pt x="554" y="633"/>
                </a:lnTo>
                <a:lnTo>
                  <a:pt x="555" y="633"/>
                </a:lnTo>
                <a:lnTo>
                  <a:pt x="555" y="633"/>
                </a:lnTo>
                <a:lnTo>
                  <a:pt x="555" y="633"/>
                </a:lnTo>
                <a:lnTo>
                  <a:pt x="555" y="633"/>
                </a:lnTo>
                <a:lnTo>
                  <a:pt x="556" y="633"/>
                </a:lnTo>
                <a:lnTo>
                  <a:pt x="556" y="634"/>
                </a:lnTo>
                <a:lnTo>
                  <a:pt x="556" y="634"/>
                </a:lnTo>
                <a:lnTo>
                  <a:pt x="557" y="634"/>
                </a:lnTo>
                <a:lnTo>
                  <a:pt x="558" y="635"/>
                </a:lnTo>
                <a:lnTo>
                  <a:pt x="558" y="635"/>
                </a:lnTo>
                <a:lnTo>
                  <a:pt x="559" y="636"/>
                </a:lnTo>
                <a:lnTo>
                  <a:pt x="559" y="637"/>
                </a:lnTo>
                <a:lnTo>
                  <a:pt x="559" y="636"/>
                </a:lnTo>
                <a:lnTo>
                  <a:pt x="559" y="637"/>
                </a:lnTo>
                <a:lnTo>
                  <a:pt x="560" y="636"/>
                </a:lnTo>
                <a:lnTo>
                  <a:pt x="560" y="636"/>
                </a:lnTo>
                <a:lnTo>
                  <a:pt x="560" y="637"/>
                </a:lnTo>
                <a:lnTo>
                  <a:pt x="561" y="636"/>
                </a:lnTo>
                <a:lnTo>
                  <a:pt x="561" y="637"/>
                </a:lnTo>
                <a:lnTo>
                  <a:pt x="561" y="637"/>
                </a:lnTo>
                <a:lnTo>
                  <a:pt x="562" y="637"/>
                </a:lnTo>
                <a:lnTo>
                  <a:pt x="562" y="638"/>
                </a:lnTo>
                <a:lnTo>
                  <a:pt x="562" y="638"/>
                </a:lnTo>
                <a:lnTo>
                  <a:pt x="562" y="636"/>
                </a:lnTo>
                <a:lnTo>
                  <a:pt x="563" y="636"/>
                </a:lnTo>
                <a:lnTo>
                  <a:pt x="563" y="636"/>
                </a:lnTo>
                <a:lnTo>
                  <a:pt x="563" y="636"/>
                </a:lnTo>
                <a:lnTo>
                  <a:pt x="564" y="636"/>
                </a:lnTo>
                <a:lnTo>
                  <a:pt x="564" y="636"/>
                </a:lnTo>
                <a:lnTo>
                  <a:pt x="565" y="634"/>
                </a:lnTo>
                <a:lnTo>
                  <a:pt x="565" y="634"/>
                </a:lnTo>
                <a:lnTo>
                  <a:pt x="566" y="634"/>
                </a:lnTo>
                <a:lnTo>
                  <a:pt x="566" y="633"/>
                </a:lnTo>
                <a:lnTo>
                  <a:pt x="566" y="633"/>
                </a:lnTo>
                <a:lnTo>
                  <a:pt x="566" y="633"/>
                </a:lnTo>
                <a:lnTo>
                  <a:pt x="567" y="633"/>
                </a:lnTo>
                <a:lnTo>
                  <a:pt x="567" y="634"/>
                </a:lnTo>
                <a:lnTo>
                  <a:pt x="567" y="633"/>
                </a:lnTo>
                <a:lnTo>
                  <a:pt x="567" y="633"/>
                </a:lnTo>
                <a:lnTo>
                  <a:pt x="568" y="634"/>
                </a:lnTo>
                <a:lnTo>
                  <a:pt x="568" y="634"/>
                </a:lnTo>
                <a:lnTo>
                  <a:pt x="568" y="634"/>
                </a:lnTo>
                <a:lnTo>
                  <a:pt x="569" y="636"/>
                </a:lnTo>
                <a:lnTo>
                  <a:pt x="569" y="636"/>
                </a:lnTo>
                <a:lnTo>
                  <a:pt x="569" y="637"/>
                </a:lnTo>
                <a:lnTo>
                  <a:pt x="570" y="640"/>
                </a:lnTo>
                <a:lnTo>
                  <a:pt x="570" y="641"/>
                </a:lnTo>
                <a:lnTo>
                  <a:pt x="571" y="643"/>
                </a:lnTo>
                <a:lnTo>
                  <a:pt x="571" y="644"/>
                </a:lnTo>
                <a:lnTo>
                  <a:pt x="572" y="645"/>
                </a:lnTo>
                <a:lnTo>
                  <a:pt x="572" y="645"/>
                </a:lnTo>
                <a:lnTo>
                  <a:pt x="572" y="644"/>
                </a:lnTo>
                <a:lnTo>
                  <a:pt x="573" y="642"/>
                </a:lnTo>
                <a:lnTo>
                  <a:pt x="573" y="641"/>
                </a:lnTo>
                <a:lnTo>
                  <a:pt x="574" y="639"/>
                </a:lnTo>
                <a:lnTo>
                  <a:pt x="575" y="638"/>
                </a:lnTo>
                <a:lnTo>
                  <a:pt x="575" y="634"/>
                </a:lnTo>
                <a:lnTo>
                  <a:pt x="576" y="633"/>
                </a:lnTo>
                <a:lnTo>
                  <a:pt x="576" y="629"/>
                </a:lnTo>
                <a:lnTo>
                  <a:pt x="577" y="628"/>
                </a:lnTo>
                <a:lnTo>
                  <a:pt x="577" y="627"/>
                </a:lnTo>
                <a:lnTo>
                  <a:pt x="578" y="627"/>
                </a:lnTo>
                <a:lnTo>
                  <a:pt x="578" y="628"/>
                </a:lnTo>
                <a:lnTo>
                  <a:pt x="578" y="629"/>
                </a:lnTo>
                <a:lnTo>
                  <a:pt x="580" y="632"/>
                </a:lnTo>
                <a:lnTo>
                  <a:pt x="580" y="632"/>
                </a:lnTo>
                <a:lnTo>
                  <a:pt x="580" y="632"/>
                </a:lnTo>
                <a:lnTo>
                  <a:pt x="581" y="633"/>
                </a:lnTo>
                <a:lnTo>
                  <a:pt x="581" y="633"/>
                </a:lnTo>
                <a:lnTo>
                  <a:pt x="581" y="633"/>
                </a:lnTo>
                <a:lnTo>
                  <a:pt x="582" y="634"/>
                </a:lnTo>
                <a:lnTo>
                  <a:pt x="582" y="634"/>
                </a:lnTo>
                <a:lnTo>
                  <a:pt x="583" y="632"/>
                </a:lnTo>
                <a:lnTo>
                  <a:pt x="583" y="632"/>
                </a:lnTo>
                <a:lnTo>
                  <a:pt x="584" y="631"/>
                </a:lnTo>
                <a:lnTo>
                  <a:pt x="584" y="631"/>
                </a:lnTo>
                <a:lnTo>
                  <a:pt x="584" y="631"/>
                </a:lnTo>
                <a:lnTo>
                  <a:pt x="584" y="631"/>
                </a:lnTo>
                <a:lnTo>
                  <a:pt x="585" y="631"/>
                </a:lnTo>
                <a:lnTo>
                  <a:pt x="585" y="631"/>
                </a:lnTo>
                <a:lnTo>
                  <a:pt x="586" y="634"/>
                </a:lnTo>
                <a:lnTo>
                  <a:pt x="586" y="635"/>
                </a:lnTo>
                <a:lnTo>
                  <a:pt x="587" y="639"/>
                </a:lnTo>
                <a:lnTo>
                  <a:pt x="587" y="639"/>
                </a:lnTo>
                <a:lnTo>
                  <a:pt x="588" y="643"/>
                </a:lnTo>
                <a:lnTo>
                  <a:pt x="588" y="644"/>
                </a:lnTo>
                <a:lnTo>
                  <a:pt x="589" y="646"/>
                </a:lnTo>
                <a:lnTo>
                  <a:pt x="589" y="646"/>
                </a:lnTo>
                <a:lnTo>
                  <a:pt x="589" y="647"/>
                </a:lnTo>
                <a:lnTo>
                  <a:pt x="590" y="646"/>
                </a:lnTo>
                <a:lnTo>
                  <a:pt x="590" y="646"/>
                </a:lnTo>
                <a:lnTo>
                  <a:pt x="590" y="646"/>
                </a:lnTo>
                <a:lnTo>
                  <a:pt x="591" y="645"/>
                </a:lnTo>
                <a:lnTo>
                  <a:pt x="591" y="646"/>
                </a:lnTo>
                <a:lnTo>
                  <a:pt x="591" y="645"/>
                </a:lnTo>
                <a:lnTo>
                  <a:pt x="592" y="644"/>
                </a:lnTo>
                <a:lnTo>
                  <a:pt x="592" y="644"/>
                </a:lnTo>
                <a:lnTo>
                  <a:pt x="593" y="642"/>
                </a:lnTo>
                <a:lnTo>
                  <a:pt x="593" y="642"/>
                </a:lnTo>
                <a:lnTo>
                  <a:pt x="593" y="642"/>
                </a:lnTo>
                <a:lnTo>
                  <a:pt x="594" y="640"/>
                </a:lnTo>
                <a:lnTo>
                  <a:pt x="595" y="639"/>
                </a:lnTo>
                <a:lnTo>
                  <a:pt x="595" y="638"/>
                </a:lnTo>
                <a:lnTo>
                  <a:pt x="595" y="637"/>
                </a:lnTo>
                <a:lnTo>
                  <a:pt x="596" y="635"/>
                </a:lnTo>
                <a:lnTo>
                  <a:pt x="597" y="635"/>
                </a:lnTo>
                <a:lnTo>
                  <a:pt x="597" y="633"/>
                </a:lnTo>
                <a:lnTo>
                  <a:pt x="597" y="633"/>
                </a:lnTo>
                <a:lnTo>
                  <a:pt x="598" y="634"/>
                </a:lnTo>
                <a:lnTo>
                  <a:pt x="598" y="633"/>
                </a:lnTo>
                <a:lnTo>
                  <a:pt x="598" y="634"/>
                </a:lnTo>
                <a:lnTo>
                  <a:pt x="599" y="634"/>
                </a:lnTo>
                <a:lnTo>
                  <a:pt x="599" y="634"/>
                </a:lnTo>
                <a:lnTo>
                  <a:pt x="599" y="635"/>
                </a:lnTo>
                <a:lnTo>
                  <a:pt x="599" y="635"/>
                </a:lnTo>
                <a:lnTo>
                  <a:pt x="600" y="635"/>
                </a:lnTo>
                <a:lnTo>
                  <a:pt x="600" y="634"/>
                </a:lnTo>
                <a:lnTo>
                  <a:pt x="600" y="634"/>
                </a:lnTo>
                <a:lnTo>
                  <a:pt x="600" y="635"/>
                </a:lnTo>
                <a:lnTo>
                  <a:pt x="602" y="636"/>
                </a:lnTo>
                <a:lnTo>
                  <a:pt x="602" y="636"/>
                </a:lnTo>
                <a:lnTo>
                  <a:pt x="603" y="635"/>
                </a:lnTo>
                <a:lnTo>
                  <a:pt x="603" y="635"/>
                </a:lnTo>
                <a:lnTo>
                  <a:pt x="603" y="635"/>
                </a:lnTo>
                <a:lnTo>
                  <a:pt x="604" y="645"/>
                </a:lnTo>
                <a:lnTo>
                  <a:pt x="604" y="646"/>
                </a:lnTo>
                <a:lnTo>
                  <a:pt x="605" y="649"/>
                </a:lnTo>
                <a:lnTo>
                  <a:pt x="605" y="650"/>
                </a:lnTo>
                <a:lnTo>
                  <a:pt x="606" y="653"/>
                </a:lnTo>
                <a:lnTo>
                  <a:pt x="606" y="653"/>
                </a:lnTo>
                <a:lnTo>
                  <a:pt x="607" y="657"/>
                </a:lnTo>
                <a:lnTo>
                  <a:pt x="607" y="658"/>
                </a:lnTo>
                <a:lnTo>
                  <a:pt x="608" y="662"/>
                </a:lnTo>
                <a:lnTo>
                  <a:pt x="608" y="558"/>
                </a:lnTo>
                <a:lnTo>
                  <a:pt x="608" y="558"/>
                </a:lnTo>
                <a:lnTo>
                  <a:pt x="609" y="562"/>
                </a:lnTo>
                <a:lnTo>
                  <a:pt x="617" y="643"/>
                </a:lnTo>
                <a:lnTo>
                  <a:pt x="617" y="644"/>
                </a:lnTo>
                <a:lnTo>
                  <a:pt x="618" y="644"/>
                </a:lnTo>
                <a:lnTo>
                  <a:pt x="618" y="645"/>
                </a:lnTo>
                <a:lnTo>
                  <a:pt x="618" y="645"/>
                </a:lnTo>
                <a:lnTo>
                  <a:pt x="619" y="645"/>
                </a:lnTo>
                <a:lnTo>
                  <a:pt x="619" y="647"/>
                </a:lnTo>
                <a:lnTo>
                  <a:pt x="620" y="647"/>
                </a:lnTo>
                <a:lnTo>
                  <a:pt x="620" y="646"/>
                </a:lnTo>
                <a:lnTo>
                  <a:pt x="621" y="646"/>
                </a:lnTo>
                <a:lnTo>
                  <a:pt x="621" y="642"/>
                </a:lnTo>
                <a:lnTo>
                  <a:pt x="622" y="641"/>
                </a:lnTo>
                <a:lnTo>
                  <a:pt x="622" y="637"/>
                </a:lnTo>
                <a:lnTo>
                  <a:pt x="622" y="636"/>
                </a:lnTo>
                <a:lnTo>
                  <a:pt x="624" y="629"/>
                </a:lnTo>
                <a:lnTo>
                  <a:pt x="624" y="628"/>
                </a:lnTo>
                <a:lnTo>
                  <a:pt x="625" y="627"/>
                </a:lnTo>
                <a:lnTo>
                  <a:pt x="625" y="627"/>
                </a:lnTo>
                <a:lnTo>
                  <a:pt x="625" y="627"/>
                </a:lnTo>
                <a:lnTo>
                  <a:pt x="626" y="626"/>
                </a:lnTo>
                <a:lnTo>
                  <a:pt x="626" y="626"/>
                </a:lnTo>
                <a:lnTo>
                  <a:pt x="626" y="626"/>
                </a:lnTo>
                <a:lnTo>
                  <a:pt x="626" y="626"/>
                </a:lnTo>
                <a:lnTo>
                  <a:pt x="627" y="626"/>
                </a:lnTo>
                <a:lnTo>
                  <a:pt x="627" y="626"/>
                </a:lnTo>
                <a:lnTo>
                  <a:pt x="627" y="626"/>
                </a:lnTo>
                <a:lnTo>
                  <a:pt x="628" y="626"/>
                </a:lnTo>
                <a:lnTo>
                  <a:pt x="628" y="626"/>
                </a:lnTo>
                <a:lnTo>
                  <a:pt x="629" y="628"/>
                </a:lnTo>
                <a:lnTo>
                  <a:pt x="629" y="629"/>
                </a:lnTo>
                <a:lnTo>
                  <a:pt x="630" y="631"/>
                </a:lnTo>
                <a:lnTo>
                  <a:pt x="630" y="631"/>
                </a:lnTo>
                <a:lnTo>
                  <a:pt x="631" y="634"/>
                </a:lnTo>
                <a:lnTo>
                  <a:pt x="631" y="634"/>
                </a:lnTo>
                <a:lnTo>
                  <a:pt x="632" y="635"/>
                </a:lnTo>
                <a:lnTo>
                  <a:pt x="632" y="635"/>
                </a:lnTo>
                <a:lnTo>
                  <a:pt x="633" y="639"/>
                </a:lnTo>
                <a:lnTo>
                  <a:pt x="633" y="640"/>
                </a:lnTo>
                <a:lnTo>
                  <a:pt x="634" y="643"/>
                </a:lnTo>
                <a:lnTo>
                  <a:pt x="634" y="643"/>
                </a:lnTo>
                <a:lnTo>
                  <a:pt x="635" y="645"/>
                </a:lnTo>
                <a:lnTo>
                  <a:pt x="635" y="645"/>
                </a:lnTo>
                <a:lnTo>
                  <a:pt x="636" y="646"/>
                </a:lnTo>
                <a:lnTo>
                  <a:pt x="636" y="645"/>
                </a:lnTo>
                <a:lnTo>
                  <a:pt x="636" y="645"/>
                </a:lnTo>
                <a:lnTo>
                  <a:pt x="636" y="646"/>
                </a:lnTo>
                <a:lnTo>
                  <a:pt x="637" y="643"/>
                </a:lnTo>
                <a:lnTo>
                  <a:pt x="637" y="643"/>
                </a:lnTo>
                <a:lnTo>
                  <a:pt x="638" y="640"/>
                </a:lnTo>
                <a:lnTo>
                  <a:pt x="638" y="640"/>
                </a:lnTo>
                <a:lnTo>
                  <a:pt x="639" y="637"/>
                </a:lnTo>
                <a:lnTo>
                  <a:pt x="640" y="637"/>
                </a:lnTo>
                <a:lnTo>
                  <a:pt x="640" y="635"/>
                </a:lnTo>
                <a:lnTo>
                  <a:pt x="641" y="635"/>
                </a:lnTo>
                <a:lnTo>
                  <a:pt x="641" y="635"/>
                </a:lnTo>
                <a:lnTo>
                  <a:pt x="641" y="635"/>
                </a:lnTo>
                <a:lnTo>
                  <a:pt x="641" y="635"/>
                </a:lnTo>
                <a:lnTo>
                  <a:pt x="642" y="635"/>
                </a:lnTo>
                <a:lnTo>
                  <a:pt x="642" y="633"/>
                </a:lnTo>
                <a:lnTo>
                  <a:pt x="643" y="633"/>
                </a:lnTo>
                <a:lnTo>
                  <a:pt x="643" y="633"/>
                </a:lnTo>
                <a:lnTo>
                  <a:pt x="643" y="631"/>
                </a:lnTo>
                <a:lnTo>
                  <a:pt x="643" y="631"/>
                </a:lnTo>
                <a:lnTo>
                  <a:pt x="644" y="631"/>
                </a:lnTo>
                <a:lnTo>
                  <a:pt x="644" y="630"/>
                </a:lnTo>
                <a:lnTo>
                  <a:pt x="644" y="630"/>
                </a:lnTo>
                <a:lnTo>
                  <a:pt x="645" y="629"/>
                </a:lnTo>
                <a:lnTo>
                  <a:pt x="646" y="632"/>
                </a:lnTo>
                <a:lnTo>
                  <a:pt x="646" y="632"/>
                </a:lnTo>
                <a:lnTo>
                  <a:pt x="647" y="634"/>
                </a:lnTo>
                <a:lnTo>
                  <a:pt x="647" y="635"/>
                </a:lnTo>
                <a:lnTo>
                  <a:pt x="648" y="636"/>
                </a:lnTo>
                <a:lnTo>
                  <a:pt x="648" y="636"/>
                </a:lnTo>
                <a:lnTo>
                  <a:pt x="648" y="636"/>
                </a:lnTo>
                <a:lnTo>
                  <a:pt x="649" y="635"/>
                </a:lnTo>
                <a:lnTo>
                  <a:pt x="649" y="634"/>
                </a:lnTo>
                <a:lnTo>
                  <a:pt x="650" y="632"/>
                </a:lnTo>
                <a:lnTo>
                  <a:pt x="650" y="632"/>
                </a:lnTo>
                <a:lnTo>
                  <a:pt x="651" y="630"/>
                </a:lnTo>
                <a:lnTo>
                  <a:pt x="651" y="630"/>
                </a:lnTo>
                <a:lnTo>
                  <a:pt x="651" y="630"/>
                </a:lnTo>
                <a:lnTo>
                  <a:pt x="652" y="630"/>
                </a:lnTo>
                <a:lnTo>
                  <a:pt x="652" y="631"/>
                </a:lnTo>
                <a:lnTo>
                  <a:pt x="652" y="630"/>
                </a:lnTo>
                <a:lnTo>
                  <a:pt x="653" y="631"/>
                </a:lnTo>
                <a:lnTo>
                  <a:pt x="653" y="632"/>
                </a:lnTo>
                <a:lnTo>
                  <a:pt x="653" y="631"/>
                </a:lnTo>
                <a:lnTo>
                  <a:pt x="654" y="632"/>
                </a:lnTo>
                <a:lnTo>
                  <a:pt x="654" y="632"/>
                </a:lnTo>
                <a:lnTo>
                  <a:pt x="655" y="632"/>
                </a:lnTo>
                <a:lnTo>
                  <a:pt x="655" y="631"/>
                </a:lnTo>
                <a:lnTo>
                  <a:pt x="655" y="631"/>
                </a:lnTo>
                <a:lnTo>
                  <a:pt x="655" y="632"/>
                </a:lnTo>
                <a:lnTo>
                  <a:pt x="655" y="632"/>
                </a:lnTo>
                <a:lnTo>
                  <a:pt x="656" y="632"/>
                </a:lnTo>
                <a:lnTo>
                  <a:pt x="656" y="632"/>
                </a:lnTo>
                <a:lnTo>
                  <a:pt x="656" y="632"/>
                </a:lnTo>
                <a:lnTo>
                  <a:pt x="656" y="632"/>
                </a:lnTo>
                <a:lnTo>
                  <a:pt x="657" y="632"/>
                </a:lnTo>
                <a:lnTo>
                  <a:pt x="657" y="632"/>
                </a:lnTo>
                <a:lnTo>
                  <a:pt x="657" y="633"/>
                </a:lnTo>
                <a:lnTo>
                  <a:pt x="658" y="634"/>
                </a:lnTo>
                <a:lnTo>
                  <a:pt x="658" y="634"/>
                </a:lnTo>
                <a:lnTo>
                  <a:pt x="658" y="633"/>
                </a:lnTo>
                <a:lnTo>
                  <a:pt x="659" y="631"/>
                </a:lnTo>
                <a:lnTo>
                  <a:pt x="659" y="631"/>
                </a:lnTo>
                <a:lnTo>
                  <a:pt x="660" y="630"/>
                </a:lnTo>
                <a:lnTo>
                  <a:pt x="660" y="630"/>
                </a:lnTo>
                <a:lnTo>
                  <a:pt x="660" y="630"/>
                </a:lnTo>
                <a:lnTo>
                  <a:pt x="661" y="630"/>
                </a:lnTo>
                <a:lnTo>
                  <a:pt x="661" y="630"/>
                </a:lnTo>
                <a:lnTo>
                  <a:pt x="662" y="630"/>
                </a:lnTo>
                <a:lnTo>
                  <a:pt x="662" y="631"/>
                </a:lnTo>
                <a:lnTo>
                  <a:pt x="662" y="631"/>
                </a:lnTo>
                <a:lnTo>
                  <a:pt x="663" y="630"/>
                </a:lnTo>
                <a:lnTo>
                  <a:pt x="663" y="631"/>
                </a:lnTo>
                <a:lnTo>
                  <a:pt x="663" y="631"/>
                </a:lnTo>
                <a:lnTo>
                  <a:pt x="664" y="631"/>
                </a:lnTo>
                <a:lnTo>
                  <a:pt x="664" y="631"/>
                </a:lnTo>
                <a:lnTo>
                  <a:pt x="664" y="631"/>
                </a:lnTo>
                <a:lnTo>
                  <a:pt x="665" y="631"/>
                </a:lnTo>
                <a:lnTo>
                  <a:pt x="665" y="632"/>
                </a:lnTo>
                <a:lnTo>
                  <a:pt x="665" y="632"/>
                </a:lnTo>
                <a:lnTo>
                  <a:pt x="666" y="632"/>
                </a:lnTo>
                <a:lnTo>
                  <a:pt x="666" y="631"/>
                </a:lnTo>
                <a:lnTo>
                  <a:pt x="667" y="632"/>
                </a:lnTo>
                <a:lnTo>
                  <a:pt x="667" y="633"/>
                </a:lnTo>
                <a:lnTo>
                  <a:pt x="668" y="634"/>
                </a:lnTo>
                <a:lnTo>
                  <a:pt x="668" y="634"/>
                </a:lnTo>
                <a:lnTo>
                  <a:pt x="669" y="635"/>
                </a:lnTo>
                <a:lnTo>
                  <a:pt x="669" y="635"/>
                </a:lnTo>
                <a:lnTo>
                  <a:pt x="669" y="634"/>
                </a:lnTo>
                <a:lnTo>
                  <a:pt x="670" y="634"/>
                </a:lnTo>
                <a:lnTo>
                  <a:pt x="670" y="635"/>
                </a:lnTo>
                <a:lnTo>
                  <a:pt x="671" y="636"/>
                </a:lnTo>
                <a:lnTo>
                  <a:pt x="671" y="636"/>
                </a:lnTo>
                <a:lnTo>
                  <a:pt x="672" y="637"/>
                </a:lnTo>
                <a:lnTo>
                  <a:pt x="672" y="638"/>
                </a:lnTo>
                <a:lnTo>
                  <a:pt x="673" y="637"/>
                </a:lnTo>
                <a:lnTo>
                  <a:pt x="673" y="638"/>
                </a:lnTo>
                <a:lnTo>
                  <a:pt x="673" y="638"/>
                </a:lnTo>
                <a:lnTo>
                  <a:pt x="673" y="637"/>
                </a:lnTo>
                <a:lnTo>
                  <a:pt x="674" y="638"/>
                </a:lnTo>
                <a:lnTo>
                  <a:pt x="674" y="638"/>
                </a:lnTo>
                <a:lnTo>
                  <a:pt x="674" y="638"/>
                </a:lnTo>
                <a:lnTo>
                  <a:pt x="675" y="637"/>
                </a:lnTo>
                <a:lnTo>
                  <a:pt x="675" y="638"/>
                </a:lnTo>
                <a:lnTo>
                  <a:pt x="675" y="638"/>
                </a:lnTo>
                <a:lnTo>
                  <a:pt x="675" y="637"/>
                </a:lnTo>
                <a:lnTo>
                  <a:pt x="676" y="638"/>
                </a:lnTo>
                <a:lnTo>
                  <a:pt x="676" y="638"/>
                </a:lnTo>
                <a:lnTo>
                  <a:pt x="676" y="638"/>
                </a:lnTo>
                <a:lnTo>
                  <a:pt x="677" y="638"/>
                </a:lnTo>
                <a:lnTo>
                  <a:pt x="677" y="638"/>
                </a:lnTo>
                <a:lnTo>
                  <a:pt x="678" y="636"/>
                </a:lnTo>
                <a:lnTo>
                  <a:pt x="678" y="636"/>
                </a:lnTo>
                <a:lnTo>
                  <a:pt x="679" y="635"/>
                </a:lnTo>
                <a:lnTo>
                  <a:pt x="679" y="635"/>
                </a:lnTo>
                <a:lnTo>
                  <a:pt x="679" y="635"/>
                </a:lnTo>
                <a:lnTo>
                  <a:pt x="680" y="635"/>
                </a:lnTo>
                <a:lnTo>
                  <a:pt x="680" y="635"/>
                </a:lnTo>
                <a:lnTo>
                  <a:pt x="680" y="635"/>
                </a:lnTo>
                <a:lnTo>
                  <a:pt x="681" y="634"/>
                </a:lnTo>
                <a:lnTo>
                  <a:pt x="681" y="634"/>
                </a:lnTo>
                <a:lnTo>
                  <a:pt x="681" y="634"/>
                </a:lnTo>
                <a:lnTo>
                  <a:pt x="682" y="635"/>
                </a:lnTo>
                <a:lnTo>
                  <a:pt x="682" y="635"/>
                </a:lnTo>
                <a:lnTo>
                  <a:pt x="683" y="635"/>
                </a:lnTo>
                <a:lnTo>
                  <a:pt x="684" y="635"/>
                </a:lnTo>
                <a:lnTo>
                  <a:pt x="684" y="634"/>
                </a:lnTo>
                <a:lnTo>
                  <a:pt x="685" y="634"/>
                </a:lnTo>
                <a:lnTo>
                  <a:pt x="685" y="634"/>
                </a:lnTo>
                <a:lnTo>
                  <a:pt x="685" y="633"/>
                </a:lnTo>
                <a:lnTo>
                  <a:pt x="686" y="633"/>
                </a:lnTo>
                <a:lnTo>
                  <a:pt x="686" y="633"/>
                </a:lnTo>
                <a:lnTo>
                  <a:pt x="686" y="632"/>
                </a:lnTo>
                <a:lnTo>
                  <a:pt x="687" y="632"/>
                </a:lnTo>
                <a:lnTo>
                  <a:pt x="687" y="632"/>
                </a:lnTo>
                <a:lnTo>
                  <a:pt x="687" y="632"/>
                </a:lnTo>
                <a:lnTo>
                  <a:pt x="687" y="632"/>
                </a:lnTo>
                <a:lnTo>
                  <a:pt x="688" y="632"/>
                </a:lnTo>
                <a:lnTo>
                  <a:pt x="689" y="634"/>
                </a:lnTo>
                <a:lnTo>
                  <a:pt x="689" y="634"/>
                </a:lnTo>
                <a:lnTo>
                  <a:pt x="689" y="635"/>
                </a:lnTo>
                <a:lnTo>
                  <a:pt x="690" y="634"/>
                </a:lnTo>
                <a:lnTo>
                  <a:pt x="690" y="634"/>
                </a:lnTo>
                <a:lnTo>
                  <a:pt x="691" y="632"/>
                </a:lnTo>
                <a:lnTo>
                  <a:pt x="691" y="632"/>
                </a:lnTo>
                <a:lnTo>
                  <a:pt x="691" y="632"/>
                </a:lnTo>
                <a:lnTo>
                  <a:pt x="691" y="632"/>
                </a:lnTo>
                <a:lnTo>
                  <a:pt x="692" y="632"/>
                </a:lnTo>
                <a:lnTo>
                  <a:pt x="692" y="632"/>
                </a:lnTo>
                <a:lnTo>
                  <a:pt x="692" y="632"/>
                </a:lnTo>
                <a:lnTo>
                  <a:pt x="692" y="633"/>
                </a:lnTo>
                <a:lnTo>
                  <a:pt x="693" y="633"/>
                </a:lnTo>
                <a:lnTo>
                  <a:pt x="693" y="633"/>
                </a:lnTo>
                <a:lnTo>
                  <a:pt x="693" y="633"/>
                </a:lnTo>
                <a:lnTo>
                  <a:pt x="694" y="632"/>
                </a:lnTo>
                <a:lnTo>
                  <a:pt x="694" y="633"/>
                </a:lnTo>
                <a:lnTo>
                  <a:pt x="694" y="633"/>
                </a:lnTo>
                <a:lnTo>
                  <a:pt x="694" y="632"/>
                </a:lnTo>
                <a:lnTo>
                  <a:pt x="695" y="633"/>
                </a:lnTo>
                <a:lnTo>
                  <a:pt x="695" y="633"/>
                </a:lnTo>
                <a:lnTo>
                  <a:pt x="696" y="635"/>
                </a:lnTo>
                <a:lnTo>
                  <a:pt x="696" y="635"/>
                </a:lnTo>
                <a:lnTo>
                  <a:pt x="697" y="635"/>
                </a:lnTo>
                <a:lnTo>
                  <a:pt x="697" y="637"/>
                </a:lnTo>
                <a:lnTo>
                  <a:pt x="697" y="637"/>
                </a:lnTo>
                <a:lnTo>
                  <a:pt x="698" y="640"/>
                </a:lnTo>
                <a:lnTo>
                  <a:pt x="698" y="639"/>
                </a:lnTo>
                <a:lnTo>
                  <a:pt x="699" y="640"/>
                </a:lnTo>
                <a:lnTo>
                  <a:pt x="699" y="640"/>
                </a:lnTo>
                <a:lnTo>
                  <a:pt x="699" y="640"/>
                </a:lnTo>
                <a:lnTo>
                  <a:pt x="700" y="640"/>
                </a:lnTo>
                <a:lnTo>
                  <a:pt x="700" y="641"/>
                </a:lnTo>
                <a:lnTo>
                  <a:pt x="700" y="641"/>
                </a:lnTo>
                <a:lnTo>
                  <a:pt x="701" y="641"/>
                </a:lnTo>
                <a:lnTo>
                  <a:pt x="701" y="641"/>
                </a:lnTo>
                <a:lnTo>
                  <a:pt x="701" y="642"/>
                </a:lnTo>
                <a:lnTo>
                  <a:pt x="701" y="641"/>
                </a:lnTo>
                <a:lnTo>
                  <a:pt x="702" y="642"/>
                </a:lnTo>
                <a:lnTo>
                  <a:pt x="702" y="642"/>
                </a:lnTo>
                <a:lnTo>
                  <a:pt x="702" y="642"/>
                </a:lnTo>
                <a:lnTo>
                  <a:pt x="703" y="642"/>
                </a:lnTo>
                <a:lnTo>
                  <a:pt x="703" y="642"/>
                </a:lnTo>
                <a:lnTo>
                  <a:pt x="703" y="642"/>
                </a:lnTo>
                <a:lnTo>
                  <a:pt x="704" y="643"/>
                </a:lnTo>
                <a:lnTo>
                  <a:pt x="704" y="642"/>
                </a:lnTo>
                <a:lnTo>
                  <a:pt x="704" y="642"/>
                </a:lnTo>
                <a:lnTo>
                  <a:pt x="705" y="641"/>
                </a:lnTo>
                <a:lnTo>
                  <a:pt x="706" y="640"/>
                </a:lnTo>
                <a:lnTo>
                  <a:pt x="706" y="639"/>
                </a:lnTo>
                <a:lnTo>
                  <a:pt x="707" y="639"/>
                </a:lnTo>
                <a:lnTo>
                  <a:pt x="707" y="636"/>
                </a:lnTo>
                <a:lnTo>
                  <a:pt x="708" y="636"/>
                </a:lnTo>
                <a:lnTo>
                  <a:pt x="708" y="631"/>
                </a:lnTo>
                <a:lnTo>
                  <a:pt x="709" y="631"/>
                </a:lnTo>
                <a:lnTo>
                  <a:pt x="709" y="629"/>
                </a:lnTo>
                <a:lnTo>
                  <a:pt x="710" y="629"/>
                </a:lnTo>
                <a:lnTo>
                  <a:pt x="710" y="630"/>
                </a:lnTo>
                <a:lnTo>
                  <a:pt x="710" y="629"/>
                </a:lnTo>
                <a:lnTo>
                  <a:pt x="711" y="628"/>
                </a:lnTo>
                <a:lnTo>
                  <a:pt x="712" y="630"/>
                </a:lnTo>
                <a:lnTo>
                  <a:pt x="712" y="630"/>
                </a:lnTo>
                <a:lnTo>
                  <a:pt x="712" y="631"/>
                </a:lnTo>
                <a:lnTo>
                  <a:pt x="713" y="630"/>
                </a:lnTo>
                <a:lnTo>
                  <a:pt x="713" y="630"/>
                </a:lnTo>
                <a:lnTo>
                  <a:pt x="714" y="628"/>
                </a:lnTo>
                <a:lnTo>
                  <a:pt x="714" y="628"/>
                </a:lnTo>
                <a:lnTo>
                  <a:pt x="715" y="629"/>
                </a:lnTo>
                <a:lnTo>
                  <a:pt x="715" y="630"/>
                </a:lnTo>
                <a:lnTo>
                  <a:pt x="716" y="630"/>
                </a:lnTo>
                <a:lnTo>
                  <a:pt x="716" y="630"/>
                </a:lnTo>
                <a:lnTo>
                  <a:pt x="717" y="632"/>
                </a:lnTo>
                <a:lnTo>
                  <a:pt x="717" y="632"/>
                </a:lnTo>
                <a:lnTo>
                  <a:pt x="718" y="634"/>
                </a:lnTo>
                <a:lnTo>
                  <a:pt x="718" y="634"/>
                </a:lnTo>
                <a:lnTo>
                  <a:pt x="719" y="636"/>
                </a:lnTo>
                <a:lnTo>
                  <a:pt x="719" y="637"/>
                </a:lnTo>
                <a:lnTo>
                  <a:pt x="720" y="644"/>
                </a:lnTo>
                <a:lnTo>
                  <a:pt x="720" y="645"/>
                </a:lnTo>
                <a:lnTo>
                  <a:pt x="721" y="647"/>
                </a:lnTo>
                <a:lnTo>
                  <a:pt x="721" y="647"/>
                </a:lnTo>
                <a:lnTo>
                  <a:pt x="721" y="646"/>
                </a:lnTo>
                <a:lnTo>
                  <a:pt x="722" y="645"/>
                </a:lnTo>
                <a:lnTo>
                  <a:pt x="722" y="645"/>
                </a:lnTo>
                <a:lnTo>
                  <a:pt x="723" y="641"/>
                </a:lnTo>
                <a:lnTo>
                  <a:pt x="723" y="640"/>
                </a:lnTo>
                <a:lnTo>
                  <a:pt x="724" y="636"/>
                </a:lnTo>
                <a:lnTo>
                  <a:pt x="724" y="635"/>
                </a:lnTo>
                <a:lnTo>
                  <a:pt x="725" y="633"/>
                </a:lnTo>
                <a:lnTo>
                  <a:pt x="725" y="633"/>
                </a:lnTo>
                <a:lnTo>
                  <a:pt x="726" y="631"/>
                </a:lnTo>
                <a:lnTo>
                  <a:pt x="727" y="630"/>
                </a:lnTo>
                <a:lnTo>
                  <a:pt x="727" y="628"/>
                </a:lnTo>
                <a:lnTo>
                  <a:pt x="728" y="628"/>
                </a:lnTo>
                <a:lnTo>
                  <a:pt x="728" y="625"/>
                </a:lnTo>
                <a:lnTo>
                  <a:pt x="729" y="624"/>
                </a:lnTo>
                <a:lnTo>
                  <a:pt x="729" y="623"/>
                </a:lnTo>
                <a:lnTo>
                  <a:pt x="729" y="623"/>
                </a:lnTo>
                <a:lnTo>
                  <a:pt x="730" y="623"/>
                </a:lnTo>
                <a:lnTo>
                  <a:pt x="730" y="625"/>
                </a:lnTo>
                <a:lnTo>
                  <a:pt x="730" y="625"/>
                </a:lnTo>
                <a:lnTo>
                  <a:pt x="731" y="625"/>
                </a:lnTo>
                <a:lnTo>
                  <a:pt x="731" y="625"/>
                </a:lnTo>
                <a:lnTo>
                  <a:pt x="731" y="624"/>
                </a:lnTo>
                <a:lnTo>
                  <a:pt x="732" y="623"/>
                </a:lnTo>
                <a:lnTo>
                  <a:pt x="732" y="621"/>
                </a:lnTo>
                <a:lnTo>
                  <a:pt x="733" y="621"/>
                </a:lnTo>
                <a:lnTo>
                  <a:pt x="733" y="621"/>
                </a:lnTo>
                <a:lnTo>
                  <a:pt x="734" y="628"/>
                </a:lnTo>
                <a:lnTo>
                  <a:pt x="734" y="628"/>
                </a:lnTo>
                <a:lnTo>
                  <a:pt x="735" y="634"/>
                </a:lnTo>
                <a:lnTo>
                  <a:pt x="735" y="635"/>
                </a:lnTo>
                <a:lnTo>
                  <a:pt x="736" y="641"/>
                </a:lnTo>
                <a:lnTo>
                  <a:pt x="736" y="641"/>
                </a:lnTo>
                <a:lnTo>
                  <a:pt x="737" y="645"/>
                </a:lnTo>
                <a:lnTo>
                  <a:pt x="737" y="645"/>
                </a:lnTo>
                <a:lnTo>
                  <a:pt x="738" y="646"/>
                </a:lnTo>
                <a:lnTo>
                  <a:pt x="738" y="646"/>
                </a:lnTo>
                <a:lnTo>
                  <a:pt x="739" y="647"/>
                </a:lnTo>
                <a:lnTo>
                  <a:pt x="739" y="647"/>
                </a:lnTo>
                <a:lnTo>
                  <a:pt x="739" y="648"/>
                </a:lnTo>
                <a:lnTo>
                  <a:pt x="740" y="647"/>
                </a:lnTo>
                <a:lnTo>
                  <a:pt x="740" y="647"/>
                </a:lnTo>
                <a:lnTo>
                  <a:pt x="741" y="642"/>
                </a:lnTo>
                <a:lnTo>
                  <a:pt x="741" y="641"/>
                </a:lnTo>
                <a:lnTo>
                  <a:pt x="742" y="638"/>
                </a:lnTo>
                <a:lnTo>
                  <a:pt x="742" y="637"/>
                </a:lnTo>
                <a:lnTo>
                  <a:pt x="742" y="636"/>
                </a:lnTo>
                <a:lnTo>
                  <a:pt x="743" y="637"/>
                </a:lnTo>
                <a:lnTo>
                  <a:pt x="743" y="638"/>
                </a:lnTo>
                <a:lnTo>
                  <a:pt x="744" y="640"/>
                </a:lnTo>
                <a:lnTo>
                  <a:pt x="744" y="640"/>
                </a:lnTo>
                <a:lnTo>
                  <a:pt x="745" y="643"/>
                </a:lnTo>
                <a:lnTo>
                  <a:pt x="745" y="644"/>
                </a:lnTo>
                <a:lnTo>
                  <a:pt x="746" y="647"/>
                </a:lnTo>
                <a:lnTo>
                  <a:pt x="746" y="649"/>
                </a:lnTo>
                <a:lnTo>
                  <a:pt x="747" y="652"/>
                </a:lnTo>
                <a:lnTo>
                  <a:pt x="747" y="653"/>
                </a:lnTo>
                <a:lnTo>
                  <a:pt x="748" y="655"/>
                </a:lnTo>
                <a:lnTo>
                  <a:pt x="749" y="655"/>
                </a:lnTo>
                <a:lnTo>
                  <a:pt x="749" y="655"/>
                </a:lnTo>
                <a:lnTo>
                  <a:pt x="749" y="656"/>
                </a:lnTo>
                <a:lnTo>
                  <a:pt x="749" y="656"/>
                </a:lnTo>
                <a:lnTo>
                  <a:pt x="750" y="657"/>
                </a:lnTo>
                <a:lnTo>
                  <a:pt x="750" y="659"/>
                </a:lnTo>
                <a:lnTo>
                  <a:pt x="751" y="659"/>
                </a:lnTo>
                <a:lnTo>
                  <a:pt x="751" y="661"/>
                </a:lnTo>
                <a:lnTo>
                  <a:pt x="752" y="661"/>
                </a:lnTo>
                <a:lnTo>
                  <a:pt x="752" y="662"/>
                </a:lnTo>
                <a:lnTo>
                  <a:pt x="752" y="662"/>
                </a:lnTo>
                <a:lnTo>
                  <a:pt x="753" y="662"/>
                </a:lnTo>
                <a:lnTo>
                  <a:pt x="753" y="663"/>
                </a:lnTo>
                <a:lnTo>
                  <a:pt x="753" y="662"/>
                </a:lnTo>
                <a:lnTo>
                  <a:pt x="754" y="661"/>
                </a:lnTo>
                <a:lnTo>
                  <a:pt x="754" y="660"/>
                </a:lnTo>
                <a:lnTo>
                  <a:pt x="755" y="660"/>
                </a:lnTo>
                <a:lnTo>
                  <a:pt x="755" y="660"/>
                </a:lnTo>
                <a:lnTo>
                  <a:pt x="756" y="654"/>
                </a:lnTo>
                <a:lnTo>
                  <a:pt x="756" y="653"/>
                </a:lnTo>
                <a:lnTo>
                  <a:pt x="757" y="644"/>
                </a:lnTo>
                <a:lnTo>
                  <a:pt x="757" y="643"/>
                </a:lnTo>
                <a:lnTo>
                  <a:pt x="758" y="639"/>
                </a:lnTo>
                <a:lnTo>
                  <a:pt x="758" y="638"/>
                </a:lnTo>
                <a:lnTo>
                  <a:pt x="759" y="635"/>
                </a:lnTo>
                <a:lnTo>
                  <a:pt x="759" y="635"/>
                </a:lnTo>
                <a:lnTo>
                  <a:pt x="759" y="635"/>
                </a:lnTo>
                <a:lnTo>
                  <a:pt x="760" y="634"/>
                </a:lnTo>
                <a:lnTo>
                  <a:pt x="760" y="635"/>
                </a:lnTo>
                <a:lnTo>
                  <a:pt x="760" y="635"/>
                </a:lnTo>
                <a:lnTo>
                  <a:pt x="761" y="638"/>
                </a:lnTo>
                <a:lnTo>
                  <a:pt x="761" y="638"/>
                </a:lnTo>
                <a:lnTo>
                  <a:pt x="762" y="641"/>
                </a:lnTo>
                <a:lnTo>
                  <a:pt x="762" y="642"/>
                </a:lnTo>
                <a:lnTo>
                  <a:pt x="763" y="645"/>
                </a:lnTo>
                <a:lnTo>
                  <a:pt x="763" y="645"/>
                </a:lnTo>
                <a:lnTo>
                  <a:pt x="764" y="645"/>
                </a:lnTo>
                <a:lnTo>
                  <a:pt x="764" y="645"/>
                </a:lnTo>
                <a:lnTo>
                  <a:pt x="764" y="645"/>
                </a:lnTo>
                <a:lnTo>
                  <a:pt x="765" y="646"/>
                </a:lnTo>
                <a:lnTo>
                  <a:pt x="765" y="646"/>
                </a:lnTo>
                <a:lnTo>
                  <a:pt x="765" y="646"/>
                </a:lnTo>
                <a:lnTo>
                  <a:pt x="766" y="647"/>
                </a:lnTo>
                <a:lnTo>
                  <a:pt x="766" y="647"/>
                </a:lnTo>
                <a:lnTo>
                  <a:pt x="767" y="649"/>
                </a:lnTo>
                <a:lnTo>
                  <a:pt x="767" y="649"/>
                </a:lnTo>
                <a:lnTo>
                  <a:pt x="768" y="650"/>
                </a:lnTo>
                <a:lnTo>
                  <a:pt x="768" y="650"/>
                </a:lnTo>
                <a:lnTo>
                  <a:pt x="768" y="650"/>
                </a:lnTo>
                <a:lnTo>
                  <a:pt x="768" y="650"/>
                </a:lnTo>
                <a:lnTo>
                  <a:pt x="769" y="648"/>
                </a:lnTo>
                <a:lnTo>
                  <a:pt x="769" y="648"/>
                </a:lnTo>
                <a:lnTo>
                  <a:pt x="769" y="648"/>
                </a:lnTo>
                <a:lnTo>
                  <a:pt x="770" y="644"/>
                </a:lnTo>
                <a:lnTo>
                  <a:pt x="771" y="643"/>
                </a:lnTo>
                <a:lnTo>
                  <a:pt x="771" y="641"/>
                </a:lnTo>
                <a:lnTo>
                  <a:pt x="772" y="641"/>
                </a:lnTo>
                <a:lnTo>
                  <a:pt x="772" y="641"/>
                </a:lnTo>
                <a:lnTo>
                  <a:pt x="772" y="640"/>
                </a:lnTo>
                <a:lnTo>
                  <a:pt x="772" y="641"/>
                </a:lnTo>
                <a:lnTo>
                  <a:pt x="773" y="641"/>
                </a:lnTo>
                <a:lnTo>
                  <a:pt x="773" y="641"/>
                </a:lnTo>
                <a:lnTo>
                  <a:pt x="773" y="641"/>
                </a:lnTo>
                <a:lnTo>
                  <a:pt x="774" y="641"/>
                </a:lnTo>
                <a:lnTo>
                  <a:pt x="774" y="641"/>
                </a:lnTo>
                <a:lnTo>
                  <a:pt x="774" y="641"/>
                </a:lnTo>
                <a:lnTo>
                  <a:pt x="774" y="641"/>
                </a:lnTo>
                <a:lnTo>
                  <a:pt x="775" y="641"/>
                </a:lnTo>
                <a:lnTo>
                  <a:pt x="775" y="642"/>
                </a:lnTo>
                <a:lnTo>
                  <a:pt x="776" y="642"/>
                </a:lnTo>
                <a:lnTo>
                  <a:pt x="776" y="645"/>
                </a:lnTo>
                <a:lnTo>
                  <a:pt x="777" y="645"/>
                </a:lnTo>
                <a:lnTo>
                  <a:pt x="777" y="645"/>
                </a:lnTo>
                <a:lnTo>
                  <a:pt x="777" y="646"/>
                </a:lnTo>
                <a:lnTo>
                  <a:pt x="778" y="646"/>
                </a:lnTo>
                <a:lnTo>
                  <a:pt x="778" y="646"/>
                </a:lnTo>
                <a:lnTo>
                  <a:pt x="778" y="647"/>
                </a:lnTo>
                <a:lnTo>
                  <a:pt x="779" y="647"/>
                </a:lnTo>
                <a:lnTo>
                  <a:pt x="779" y="647"/>
                </a:lnTo>
                <a:lnTo>
                  <a:pt x="779" y="647"/>
                </a:lnTo>
                <a:lnTo>
                  <a:pt x="779" y="648"/>
                </a:lnTo>
                <a:lnTo>
                  <a:pt x="780" y="648"/>
                </a:lnTo>
                <a:lnTo>
                  <a:pt x="780" y="648"/>
                </a:lnTo>
                <a:lnTo>
                  <a:pt x="780" y="648"/>
                </a:lnTo>
                <a:lnTo>
                  <a:pt x="781" y="648"/>
                </a:lnTo>
                <a:lnTo>
                  <a:pt x="781" y="648"/>
                </a:lnTo>
                <a:lnTo>
                  <a:pt x="782" y="647"/>
                </a:lnTo>
                <a:lnTo>
                  <a:pt x="782" y="646"/>
                </a:lnTo>
                <a:lnTo>
                  <a:pt x="783" y="644"/>
                </a:lnTo>
                <a:lnTo>
                  <a:pt x="783" y="644"/>
                </a:lnTo>
                <a:lnTo>
                  <a:pt x="784" y="644"/>
                </a:lnTo>
                <a:lnTo>
                  <a:pt x="784" y="643"/>
                </a:lnTo>
                <a:lnTo>
                  <a:pt x="785" y="643"/>
                </a:lnTo>
                <a:lnTo>
                  <a:pt x="785" y="643"/>
                </a:lnTo>
                <a:lnTo>
                  <a:pt x="785" y="643"/>
                </a:lnTo>
                <a:lnTo>
                  <a:pt x="786" y="642"/>
                </a:lnTo>
                <a:lnTo>
                  <a:pt x="786" y="642"/>
                </a:lnTo>
                <a:lnTo>
                  <a:pt x="786" y="643"/>
                </a:lnTo>
                <a:lnTo>
                  <a:pt x="787" y="643"/>
                </a:lnTo>
                <a:lnTo>
                  <a:pt x="787" y="642"/>
                </a:lnTo>
                <a:lnTo>
                  <a:pt x="787" y="642"/>
                </a:lnTo>
                <a:lnTo>
                  <a:pt x="787" y="642"/>
                </a:lnTo>
                <a:lnTo>
                  <a:pt x="788" y="643"/>
                </a:lnTo>
                <a:lnTo>
                  <a:pt x="788" y="642"/>
                </a:lnTo>
                <a:lnTo>
                  <a:pt x="788" y="642"/>
                </a:lnTo>
                <a:lnTo>
                  <a:pt x="789" y="642"/>
                </a:lnTo>
                <a:lnTo>
                  <a:pt x="789" y="642"/>
                </a:lnTo>
                <a:lnTo>
                  <a:pt x="789" y="642"/>
                </a:lnTo>
                <a:lnTo>
                  <a:pt x="790" y="642"/>
                </a:lnTo>
                <a:lnTo>
                  <a:pt x="790" y="642"/>
                </a:lnTo>
                <a:lnTo>
                  <a:pt x="790" y="642"/>
                </a:lnTo>
                <a:lnTo>
                  <a:pt x="790" y="642"/>
                </a:lnTo>
                <a:lnTo>
                  <a:pt x="791" y="642"/>
                </a:lnTo>
                <a:lnTo>
                  <a:pt x="791" y="642"/>
                </a:lnTo>
                <a:lnTo>
                  <a:pt x="791" y="642"/>
                </a:lnTo>
                <a:lnTo>
                  <a:pt x="792" y="641"/>
                </a:lnTo>
                <a:lnTo>
                  <a:pt x="792" y="641"/>
                </a:lnTo>
                <a:lnTo>
                  <a:pt x="793" y="641"/>
                </a:lnTo>
                <a:lnTo>
                  <a:pt x="793" y="642"/>
                </a:lnTo>
                <a:lnTo>
                  <a:pt x="793" y="642"/>
                </a:lnTo>
                <a:lnTo>
                  <a:pt x="794" y="642"/>
                </a:lnTo>
                <a:lnTo>
                  <a:pt x="794" y="645"/>
                </a:lnTo>
                <a:lnTo>
                  <a:pt x="795" y="645"/>
                </a:lnTo>
                <a:lnTo>
                  <a:pt x="795" y="646"/>
                </a:lnTo>
                <a:lnTo>
                  <a:pt x="796" y="646"/>
                </a:lnTo>
                <a:lnTo>
                  <a:pt x="796" y="648"/>
                </a:lnTo>
                <a:lnTo>
                  <a:pt x="797" y="647"/>
                </a:lnTo>
                <a:lnTo>
                  <a:pt x="797" y="648"/>
                </a:lnTo>
                <a:lnTo>
                  <a:pt x="798" y="648"/>
                </a:lnTo>
                <a:lnTo>
                  <a:pt x="798" y="647"/>
                </a:lnTo>
                <a:lnTo>
                  <a:pt x="798" y="647"/>
                </a:lnTo>
                <a:lnTo>
                  <a:pt x="799" y="647"/>
                </a:lnTo>
                <a:lnTo>
                  <a:pt x="799" y="646"/>
                </a:lnTo>
                <a:lnTo>
                  <a:pt x="799" y="646"/>
                </a:lnTo>
                <a:lnTo>
                  <a:pt x="800" y="646"/>
                </a:lnTo>
                <a:lnTo>
                  <a:pt x="800" y="646"/>
                </a:lnTo>
                <a:lnTo>
                  <a:pt x="800" y="646"/>
                </a:lnTo>
                <a:lnTo>
                  <a:pt x="801" y="646"/>
                </a:lnTo>
                <a:lnTo>
                  <a:pt x="801" y="646"/>
                </a:lnTo>
                <a:lnTo>
                  <a:pt x="801" y="646"/>
                </a:lnTo>
                <a:lnTo>
                  <a:pt x="802" y="648"/>
                </a:lnTo>
                <a:lnTo>
                  <a:pt x="802" y="648"/>
                </a:lnTo>
                <a:lnTo>
                  <a:pt x="802" y="648"/>
                </a:lnTo>
                <a:lnTo>
                  <a:pt x="803" y="649"/>
                </a:lnTo>
                <a:lnTo>
                  <a:pt x="803" y="649"/>
                </a:lnTo>
                <a:lnTo>
                  <a:pt x="804" y="648"/>
                </a:lnTo>
                <a:lnTo>
                  <a:pt x="804" y="648"/>
                </a:lnTo>
                <a:lnTo>
                  <a:pt x="804" y="648"/>
                </a:lnTo>
                <a:lnTo>
                  <a:pt x="805" y="646"/>
                </a:lnTo>
                <a:lnTo>
                  <a:pt x="805" y="645"/>
                </a:lnTo>
                <a:lnTo>
                  <a:pt x="805" y="645"/>
                </a:lnTo>
                <a:lnTo>
                  <a:pt x="806" y="646"/>
                </a:lnTo>
                <a:lnTo>
                  <a:pt x="806" y="646"/>
                </a:lnTo>
                <a:lnTo>
                  <a:pt x="807" y="648"/>
                </a:lnTo>
                <a:lnTo>
                  <a:pt x="807" y="648"/>
                </a:lnTo>
                <a:lnTo>
                  <a:pt x="808" y="648"/>
                </a:lnTo>
                <a:lnTo>
                  <a:pt x="808" y="648"/>
                </a:lnTo>
                <a:lnTo>
                  <a:pt x="808" y="648"/>
                </a:lnTo>
                <a:lnTo>
                  <a:pt x="808" y="648"/>
                </a:lnTo>
                <a:lnTo>
                  <a:pt x="809" y="647"/>
                </a:lnTo>
                <a:lnTo>
                  <a:pt x="809" y="647"/>
                </a:lnTo>
                <a:lnTo>
                  <a:pt x="809" y="647"/>
                </a:lnTo>
                <a:lnTo>
                  <a:pt x="810" y="648"/>
                </a:lnTo>
                <a:lnTo>
                  <a:pt x="810" y="647"/>
                </a:lnTo>
                <a:lnTo>
                  <a:pt x="810" y="647"/>
                </a:lnTo>
                <a:lnTo>
                  <a:pt x="810" y="647"/>
                </a:lnTo>
                <a:lnTo>
                  <a:pt x="811" y="647"/>
                </a:lnTo>
                <a:lnTo>
                  <a:pt x="811" y="648"/>
                </a:lnTo>
                <a:lnTo>
                  <a:pt x="812" y="647"/>
                </a:lnTo>
                <a:lnTo>
                  <a:pt x="812" y="647"/>
                </a:lnTo>
                <a:lnTo>
                  <a:pt x="812" y="647"/>
                </a:lnTo>
                <a:lnTo>
                  <a:pt x="813" y="648"/>
                </a:lnTo>
                <a:lnTo>
                  <a:pt x="813" y="648"/>
                </a:lnTo>
                <a:lnTo>
                  <a:pt x="814" y="648"/>
                </a:lnTo>
                <a:lnTo>
                  <a:pt x="814" y="649"/>
                </a:lnTo>
                <a:lnTo>
                  <a:pt x="814" y="648"/>
                </a:lnTo>
                <a:lnTo>
                  <a:pt x="815" y="648"/>
                </a:lnTo>
                <a:lnTo>
                  <a:pt x="815" y="648"/>
                </a:lnTo>
                <a:lnTo>
                  <a:pt x="815" y="647"/>
                </a:lnTo>
                <a:lnTo>
                  <a:pt x="816" y="647"/>
                </a:lnTo>
                <a:lnTo>
                  <a:pt x="816" y="647"/>
                </a:lnTo>
                <a:lnTo>
                  <a:pt x="816" y="647"/>
                </a:lnTo>
                <a:lnTo>
                  <a:pt x="816" y="647"/>
                </a:lnTo>
                <a:lnTo>
                  <a:pt x="817" y="647"/>
                </a:lnTo>
                <a:lnTo>
                  <a:pt x="817" y="647"/>
                </a:lnTo>
                <a:lnTo>
                  <a:pt x="817" y="646"/>
                </a:lnTo>
                <a:lnTo>
                  <a:pt x="818" y="646"/>
                </a:lnTo>
                <a:lnTo>
                  <a:pt x="818" y="646"/>
                </a:lnTo>
                <a:lnTo>
                  <a:pt x="818" y="646"/>
                </a:lnTo>
                <a:lnTo>
                  <a:pt x="819" y="646"/>
                </a:lnTo>
                <a:lnTo>
                  <a:pt x="820" y="647"/>
                </a:lnTo>
                <a:lnTo>
                  <a:pt x="820" y="647"/>
                </a:lnTo>
                <a:lnTo>
                  <a:pt x="820" y="647"/>
                </a:lnTo>
                <a:lnTo>
                  <a:pt x="820" y="647"/>
                </a:lnTo>
                <a:lnTo>
                  <a:pt x="821" y="647"/>
                </a:lnTo>
                <a:lnTo>
                  <a:pt x="821" y="647"/>
                </a:lnTo>
                <a:lnTo>
                  <a:pt x="821" y="647"/>
                </a:lnTo>
                <a:lnTo>
                  <a:pt x="821" y="647"/>
                </a:lnTo>
                <a:lnTo>
                  <a:pt x="822" y="647"/>
                </a:lnTo>
                <a:lnTo>
                  <a:pt x="822" y="647"/>
                </a:lnTo>
                <a:lnTo>
                  <a:pt x="822" y="647"/>
                </a:lnTo>
                <a:lnTo>
                  <a:pt x="822" y="647"/>
                </a:lnTo>
                <a:lnTo>
                  <a:pt x="823" y="647"/>
                </a:lnTo>
                <a:lnTo>
                  <a:pt x="823" y="647"/>
                </a:lnTo>
                <a:lnTo>
                  <a:pt x="823" y="647"/>
                </a:lnTo>
                <a:lnTo>
                  <a:pt x="824" y="647"/>
                </a:lnTo>
                <a:lnTo>
                  <a:pt x="824" y="647"/>
                </a:lnTo>
                <a:lnTo>
                  <a:pt x="825" y="648"/>
                </a:lnTo>
                <a:lnTo>
                  <a:pt x="825" y="647"/>
                </a:lnTo>
                <a:lnTo>
                  <a:pt x="826" y="647"/>
                </a:lnTo>
                <a:lnTo>
                  <a:pt x="826" y="646"/>
                </a:lnTo>
                <a:lnTo>
                  <a:pt x="826" y="647"/>
                </a:lnTo>
                <a:lnTo>
                  <a:pt x="827" y="645"/>
                </a:lnTo>
                <a:lnTo>
                  <a:pt x="827" y="645"/>
                </a:lnTo>
                <a:lnTo>
                  <a:pt x="827" y="645"/>
                </a:lnTo>
                <a:lnTo>
                  <a:pt x="827" y="645"/>
                </a:lnTo>
                <a:lnTo>
                  <a:pt x="828" y="645"/>
                </a:lnTo>
                <a:lnTo>
                  <a:pt x="828" y="645"/>
                </a:lnTo>
                <a:lnTo>
                  <a:pt x="828" y="645"/>
                </a:lnTo>
                <a:lnTo>
                  <a:pt x="828" y="645"/>
                </a:lnTo>
                <a:lnTo>
                  <a:pt x="829" y="646"/>
                </a:lnTo>
                <a:lnTo>
                  <a:pt x="829" y="646"/>
                </a:lnTo>
                <a:lnTo>
                  <a:pt x="829" y="646"/>
                </a:lnTo>
                <a:lnTo>
                  <a:pt x="830" y="648"/>
                </a:lnTo>
                <a:lnTo>
                  <a:pt x="830" y="648"/>
                </a:lnTo>
                <a:lnTo>
                  <a:pt x="831" y="648"/>
                </a:lnTo>
                <a:lnTo>
                  <a:pt x="831" y="647"/>
                </a:lnTo>
                <a:lnTo>
                  <a:pt x="831" y="647"/>
                </a:lnTo>
                <a:lnTo>
                  <a:pt x="832" y="647"/>
                </a:lnTo>
                <a:lnTo>
                  <a:pt x="832" y="647"/>
                </a:lnTo>
                <a:lnTo>
                  <a:pt x="832" y="647"/>
                </a:lnTo>
                <a:lnTo>
                  <a:pt x="833" y="646"/>
                </a:lnTo>
                <a:lnTo>
                  <a:pt x="833" y="647"/>
                </a:lnTo>
                <a:lnTo>
                  <a:pt x="833" y="647"/>
                </a:lnTo>
                <a:lnTo>
                  <a:pt x="834" y="645"/>
                </a:lnTo>
                <a:lnTo>
                  <a:pt x="834" y="645"/>
                </a:lnTo>
                <a:lnTo>
                  <a:pt x="834" y="646"/>
                </a:lnTo>
                <a:lnTo>
                  <a:pt x="835" y="645"/>
                </a:lnTo>
                <a:lnTo>
                  <a:pt x="835" y="646"/>
                </a:lnTo>
                <a:lnTo>
                  <a:pt x="835" y="646"/>
                </a:lnTo>
                <a:lnTo>
                  <a:pt x="836" y="648"/>
                </a:lnTo>
                <a:lnTo>
                  <a:pt x="836" y="648"/>
                </a:lnTo>
                <a:lnTo>
                  <a:pt x="837" y="648"/>
                </a:lnTo>
                <a:lnTo>
                  <a:pt x="837" y="647"/>
                </a:lnTo>
                <a:lnTo>
                  <a:pt x="838" y="646"/>
                </a:lnTo>
                <a:lnTo>
                  <a:pt x="838" y="645"/>
                </a:lnTo>
                <a:lnTo>
                  <a:pt x="839" y="645"/>
                </a:lnTo>
                <a:lnTo>
                  <a:pt x="839" y="645"/>
                </a:lnTo>
                <a:lnTo>
                  <a:pt x="839" y="645"/>
                </a:lnTo>
                <a:lnTo>
                  <a:pt x="839" y="645"/>
                </a:lnTo>
                <a:lnTo>
                  <a:pt x="840" y="644"/>
                </a:lnTo>
                <a:lnTo>
                  <a:pt x="840" y="644"/>
                </a:lnTo>
                <a:lnTo>
                  <a:pt x="840" y="645"/>
                </a:lnTo>
                <a:lnTo>
                  <a:pt x="841" y="645"/>
                </a:lnTo>
                <a:lnTo>
                  <a:pt x="842" y="646"/>
                </a:lnTo>
                <a:lnTo>
                  <a:pt x="842" y="646"/>
                </a:lnTo>
                <a:lnTo>
                  <a:pt x="842" y="646"/>
                </a:lnTo>
                <a:lnTo>
                  <a:pt x="843" y="646"/>
                </a:lnTo>
                <a:lnTo>
                  <a:pt x="843" y="646"/>
                </a:lnTo>
                <a:lnTo>
                  <a:pt x="844" y="644"/>
                </a:lnTo>
                <a:lnTo>
                  <a:pt x="844" y="644"/>
                </a:lnTo>
                <a:lnTo>
                  <a:pt x="844" y="644"/>
                </a:lnTo>
                <a:lnTo>
                  <a:pt x="845" y="643"/>
                </a:lnTo>
                <a:lnTo>
                  <a:pt x="845" y="643"/>
                </a:lnTo>
                <a:lnTo>
                  <a:pt x="845" y="643"/>
                </a:lnTo>
                <a:lnTo>
                  <a:pt x="846" y="643"/>
                </a:lnTo>
                <a:lnTo>
                  <a:pt x="846" y="642"/>
                </a:lnTo>
                <a:lnTo>
                  <a:pt x="846" y="642"/>
                </a:lnTo>
                <a:lnTo>
                  <a:pt x="847" y="643"/>
                </a:lnTo>
                <a:lnTo>
                  <a:pt x="847" y="643"/>
                </a:lnTo>
                <a:lnTo>
                  <a:pt x="847" y="643"/>
                </a:lnTo>
                <a:lnTo>
                  <a:pt x="848" y="644"/>
                </a:lnTo>
                <a:lnTo>
                  <a:pt x="848" y="644"/>
                </a:lnTo>
                <a:lnTo>
                  <a:pt x="848" y="644"/>
                </a:lnTo>
                <a:lnTo>
                  <a:pt x="849" y="645"/>
                </a:lnTo>
                <a:lnTo>
                  <a:pt x="849" y="645"/>
                </a:lnTo>
                <a:lnTo>
                  <a:pt x="849" y="644"/>
                </a:lnTo>
                <a:lnTo>
                  <a:pt x="849" y="644"/>
                </a:lnTo>
                <a:lnTo>
                  <a:pt x="849" y="645"/>
                </a:lnTo>
                <a:lnTo>
                  <a:pt x="850" y="644"/>
                </a:lnTo>
                <a:lnTo>
                  <a:pt x="850" y="645"/>
                </a:lnTo>
                <a:lnTo>
                  <a:pt x="850" y="645"/>
                </a:lnTo>
                <a:lnTo>
                  <a:pt x="851" y="643"/>
                </a:lnTo>
                <a:lnTo>
                  <a:pt x="851" y="643"/>
                </a:lnTo>
                <a:lnTo>
                  <a:pt x="852" y="641"/>
                </a:lnTo>
                <a:lnTo>
                  <a:pt x="852" y="642"/>
                </a:lnTo>
                <a:lnTo>
                  <a:pt x="852" y="642"/>
                </a:lnTo>
                <a:lnTo>
                  <a:pt x="853" y="643"/>
                </a:lnTo>
                <a:lnTo>
                  <a:pt x="853" y="643"/>
                </a:lnTo>
                <a:lnTo>
                  <a:pt x="853" y="643"/>
                </a:lnTo>
                <a:lnTo>
                  <a:pt x="854" y="645"/>
                </a:lnTo>
                <a:lnTo>
                  <a:pt x="854" y="645"/>
                </a:lnTo>
                <a:lnTo>
                  <a:pt x="855" y="646"/>
                </a:lnTo>
                <a:lnTo>
                  <a:pt x="855" y="646"/>
                </a:lnTo>
                <a:lnTo>
                  <a:pt x="856" y="646"/>
                </a:lnTo>
                <a:lnTo>
                  <a:pt x="856" y="646"/>
                </a:lnTo>
                <a:lnTo>
                  <a:pt x="856" y="646"/>
                </a:lnTo>
                <a:lnTo>
                  <a:pt x="857" y="646"/>
                </a:lnTo>
                <a:lnTo>
                  <a:pt x="857" y="648"/>
                </a:lnTo>
                <a:lnTo>
                  <a:pt x="857" y="649"/>
                </a:lnTo>
                <a:lnTo>
                  <a:pt x="858" y="649"/>
                </a:lnTo>
                <a:lnTo>
                  <a:pt x="858" y="648"/>
                </a:lnTo>
                <a:lnTo>
                  <a:pt x="859" y="648"/>
                </a:lnTo>
                <a:lnTo>
                  <a:pt x="859" y="648"/>
                </a:lnTo>
                <a:lnTo>
                  <a:pt x="859" y="648"/>
                </a:lnTo>
                <a:lnTo>
                  <a:pt x="859" y="648"/>
                </a:lnTo>
                <a:lnTo>
                  <a:pt x="860" y="648"/>
                </a:lnTo>
                <a:lnTo>
                  <a:pt x="860" y="649"/>
                </a:lnTo>
                <a:lnTo>
                  <a:pt x="860" y="648"/>
                </a:lnTo>
                <a:lnTo>
                  <a:pt x="861" y="649"/>
                </a:lnTo>
                <a:lnTo>
                  <a:pt x="861" y="649"/>
                </a:lnTo>
                <a:lnTo>
                  <a:pt x="861" y="649"/>
                </a:lnTo>
                <a:lnTo>
                  <a:pt x="862" y="649"/>
                </a:lnTo>
                <a:lnTo>
                  <a:pt x="862" y="649"/>
                </a:lnTo>
                <a:lnTo>
                  <a:pt x="862" y="649"/>
                </a:lnTo>
                <a:lnTo>
                  <a:pt x="863" y="649"/>
                </a:lnTo>
                <a:lnTo>
                  <a:pt x="863" y="649"/>
                </a:lnTo>
                <a:lnTo>
                  <a:pt x="863" y="649"/>
                </a:lnTo>
                <a:lnTo>
                  <a:pt x="863" y="649"/>
                </a:lnTo>
                <a:lnTo>
                  <a:pt x="864" y="649"/>
                </a:lnTo>
                <a:lnTo>
                  <a:pt x="864" y="649"/>
                </a:lnTo>
                <a:lnTo>
                  <a:pt x="864" y="649"/>
                </a:lnTo>
                <a:lnTo>
                  <a:pt x="865" y="648"/>
                </a:lnTo>
                <a:lnTo>
                  <a:pt x="866" y="645"/>
                </a:lnTo>
                <a:lnTo>
                  <a:pt x="866" y="645"/>
                </a:lnTo>
                <a:lnTo>
                  <a:pt x="867" y="645"/>
                </a:lnTo>
                <a:lnTo>
                  <a:pt x="867" y="645"/>
                </a:lnTo>
                <a:lnTo>
                  <a:pt x="867" y="645"/>
                </a:lnTo>
                <a:lnTo>
                  <a:pt x="867" y="644"/>
                </a:lnTo>
                <a:lnTo>
                  <a:pt x="868" y="644"/>
                </a:lnTo>
                <a:lnTo>
                  <a:pt x="869" y="642"/>
                </a:lnTo>
                <a:lnTo>
                  <a:pt x="869" y="642"/>
                </a:lnTo>
                <a:lnTo>
                  <a:pt x="869" y="642"/>
                </a:lnTo>
                <a:lnTo>
                  <a:pt x="870" y="641"/>
                </a:lnTo>
                <a:lnTo>
                  <a:pt x="870" y="641"/>
                </a:lnTo>
                <a:lnTo>
                  <a:pt x="870" y="641"/>
                </a:lnTo>
                <a:lnTo>
                  <a:pt x="871" y="641"/>
                </a:lnTo>
                <a:lnTo>
                  <a:pt x="871" y="641"/>
                </a:lnTo>
                <a:lnTo>
                  <a:pt x="871" y="641"/>
                </a:lnTo>
                <a:lnTo>
                  <a:pt x="872" y="640"/>
                </a:lnTo>
                <a:lnTo>
                  <a:pt x="872" y="640"/>
                </a:lnTo>
                <a:lnTo>
                  <a:pt x="872" y="640"/>
                </a:lnTo>
                <a:lnTo>
                  <a:pt x="873" y="639"/>
                </a:lnTo>
                <a:lnTo>
                  <a:pt x="873" y="639"/>
                </a:lnTo>
                <a:lnTo>
                  <a:pt x="874" y="640"/>
                </a:lnTo>
                <a:lnTo>
                  <a:pt x="874" y="640"/>
                </a:lnTo>
                <a:lnTo>
                  <a:pt x="875" y="641"/>
                </a:lnTo>
                <a:lnTo>
                  <a:pt x="875" y="641"/>
                </a:lnTo>
                <a:lnTo>
                  <a:pt x="876" y="641"/>
                </a:lnTo>
                <a:lnTo>
                  <a:pt x="876" y="641"/>
                </a:lnTo>
                <a:lnTo>
                  <a:pt x="876" y="642"/>
                </a:lnTo>
                <a:lnTo>
                  <a:pt x="877" y="643"/>
                </a:lnTo>
                <a:lnTo>
                  <a:pt x="877" y="644"/>
                </a:lnTo>
                <a:lnTo>
                  <a:pt x="878" y="644"/>
                </a:lnTo>
                <a:lnTo>
                  <a:pt x="878" y="646"/>
                </a:lnTo>
                <a:lnTo>
                  <a:pt x="878" y="646"/>
                </a:lnTo>
                <a:lnTo>
                  <a:pt x="879" y="647"/>
                </a:lnTo>
                <a:lnTo>
                  <a:pt x="879" y="647"/>
                </a:lnTo>
                <a:lnTo>
                  <a:pt x="879" y="647"/>
                </a:lnTo>
                <a:lnTo>
                  <a:pt x="880" y="646"/>
                </a:lnTo>
                <a:lnTo>
                  <a:pt x="881" y="646"/>
                </a:lnTo>
                <a:lnTo>
                  <a:pt x="881" y="645"/>
                </a:lnTo>
                <a:lnTo>
                  <a:pt x="882" y="645"/>
                </a:lnTo>
                <a:lnTo>
                  <a:pt x="882" y="644"/>
                </a:lnTo>
                <a:lnTo>
                  <a:pt x="883" y="644"/>
                </a:lnTo>
                <a:lnTo>
                  <a:pt x="883" y="643"/>
                </a:lnTo>
                <a:lnTo>
                  <a:pt x="883" y="644"/>
                </a:lnTo>
                <a:lnTo>
                  <a:pt x="884" y="643"/>
                </a:lnTo>
                <a:lnTo>
                  <a:pt x="884" y="643"/>
                </a:lnTo>
                <a:lnTo>
                  <a:pt x="885" y="644"/>
                </a:lnTo>
                <a:lnTo>
                  <a:pt x="885" y="644"/>
                </a:lnTo>
                <a:lnTo>
                  <a:pt x="885" y="644"/>
                </a:lnTo>
                <a:lnTo>
                  <a:pt x="885" y="644"/>
                </a:lnTo>
                <a:lnTo>
                  <a:pt x="886" y="643"/>
                </a:lnTo>
                <a:lnTo>
                  <a:pt x="886" y="643"/>
                </a:lnTo>
                <a:lnTo>
                  <a:pt x="887" y="641"/>
                </a:lnTo>
                <a:lnTo>
                  <a:pt x="887" y="641"/>
                </a:lnTo>
                <a:lnTo>
                  <a:pt x="888" y="639"/>
                </a:lnTo>
                <a:lnTo>
                  <a:pt x="888" y="640"/>
                </a:lnTo>
                <a:lnTo>
                  <a:pt x="889" y="641"/>
                </a:lnTo>
                <a:lnTo>
                  <a:pt x="889" y="641"/>
                </a:lnTo>
                <a:lnTo>
                  <a:pt x="890" y="642"/>
                </a:lnTo>
                <a:lnTo>
                  <a:pt x="890" y="642"/>
                </a:lnTo>
                <a:lnTo>
                  <a:pt x="891" y="644"/>
                </a:lnTo>
                <a:lnTo>
                  <a:pt x="891" y="645"/>
                </a:lnTo>
                <a:lnTo>
                  <a:pt x="891" y="646"/>
                </a:lnTo>
                <a:lnTo>
                  <a:pt x="892" y="646"/>
                </a:lnTo>
                <a:lnTo>
                  <a:pt x="892" y="646"/>
                </a:lnTo>
                <a:lnTo>
                  <a:pt x="892" y="646"/>
                </a:lnTo>
                <a:lnTo>
                  <a:pt x="893" y="646"/>
                </a:lnTo>
                <a:lnTo>
                  <a:pt x="893" y="646"/>
                </a:lnTo>
                <a:lnTo>
                  <a:pt x="893" y="646"/>
                </a:lnTo>
                <a:lnTo>
                  <a:pt x="894" y="646"/>
                </a:lnTo>
                <a:lnTo>
                  <a:pt x="894" y="646"/>
                </a:lnTo>
                <a:lnTo>
                  <a:pt x="894" y="646"/>
                </a:lnTo>
                <a:lnTo>
                  <a:pt x="895" y="645"/>
                </a:lnTo>
                <a:lnTo>
                  <a:pt x="895" y="646"/>
                </a:lnTo>
                <a:lnTo>
                  <a:pt x="895" y="646"/>
                </a:lnTo>
                <a:lnTo>
                  <a:pt x="896" y="644"/>
                </a:lnTo>
                <a:lnTo>
                  <a:pt x="896" y="644"/>
                </a:lnTo>
                <a:lnTo>
                  <a:pt x="896" y="644"/>
                </a:lnTo>
                <a:lnTo>
                  <a:pt x="897" y="641"/>
                </a:lnTo>
                <a:lnTo>
                  <a:pt x="897" y="640"/>
                </a:lnTo>
                <a:lnTo>
                  <a:pt x="898" y="636"/>
                </a:lnTo>
                <a:lnTo>
                  <a:pt x="898" y="635"/>
                </a:lnTo>
                <a:lnTo>
                  <a:pt x="899" y="632"/>
                </a:lnTo>
                <a:lnTo>
                  <a:pt x="899" y="631"/>
                </a:lnTo>
                <a:lnTo>
                  <a:pt x="900" y="627"/>
                </a:lnTo>
                <a:lnTo>
                  <a:pt x="900" y="627"/>
                </a:lnTo>
                <a:lnTo>
                  <a:pt x="900" y="627"/>
                </a:lnTo>
                <a:lnTo>
                  <a:pt x="901" y="625"/>
                </a:lnTo>
                <a:lnTo>
                  <a:pt x="901" y="625"/>
                </a:lnTo>
                <a:lnTo>
                  <a:pt x="902" y="625"/>
                </a:lnTo>
                <a:lnTo>
                  <a:pt x="902" y="624"/>
                </a:lnTo>
                <a:lnTo>
                  <a:pt x="903" y="624"/>
                </a:lnTo>
                <a:lnTo>
                  <a:pt x="903" y="625"/>
                </a:lnTo>
                <a:lnTo>
                  <a:pt x="904" y="625"/>
                </a:lnTo>
                <a:lnTo>
                  <a:pt x="904" y="628"/>
                </a:lnTo>
                <a:lnTo>
                  <a:pt x="905" y="628"/>
                </a:lnTo>
                <a:lnTo>
                  <a:pt x="905" y="630"/>
                </a:lnTo>
                <a:lnTo>
                  <a:pt x="906" y="631"/>
                </a:lnTo>
                <a:lnTo>
                  <a:pt x="907" y="632"/>
                </a:lnTo>
                <a:lnTo>
                  <a:pt x="907" y="632"/>
                </a:lnTo>
                <a:lnTo>
                  <a:pt x="908" y="634"/>
                </a:lnTo>
                <a:lnTo>
                  <a:pt x="908" y="635"/>
                </a:lnTo>
                <a:lnTo>
                  <a:pt x="909" y="637"/>
                </a:lnTo>
                <a:lnTo>
                  <a:pt x="909" y="637"/>
                </a:lnTo>
                <a:lnTo>
                  <a:pt x="909" y="637"/>
                </a:lnTo>
                <a:lnTo>
                  <a:pt x="910" y="637"/>
                </a:lnTo>
                <a:lnTo>
                  <a:pt x="910" y="636"/>
                </a:lnTo>
                <a:lnTo>
                  <a:pt x="910" y="637"/>
                </a:lnTo>
                <a:lnTo>
                  <a:pt x="911" y="636"/>
                </a:lnTo>
                <a:lnTo>
                  <a:pt x="911" y="636"/>
                </a:lnTo>
                <a:lnTo>
                  <a:pt x="911" y="637"/>
                </a:lnTo>
                <a:lnTo>
                  <a:pt x="912" y="639"/>
                </a:lnTo>
                <a:lnTo>
                  <a:pt x="912" y="639"/>
                </a:lnTo>
                <a:lnTo>
                  <a:pt x="913" y="640"/>
                </a:lnTo>
                <a:lnTo>
                  <a:pt x="913" y="641"/>
                </a:lnTo>
                <a:lnTo>
                  <a:pt x="914" y="641"/>
                </a:lnTo>
                <a:lnTo>
                  <a:pt x="914" y="641"/>
                </a:lnTo>
                <a:lnTo>
                  <a:pt x="915" y="640"/>
                </a:lnTo>
                <a:lnTo>
                  <a:pt x="915" y="640"/>
                </a:lnTo>
                <a:lnTo>
                  <a:pt x="916" y="636"/>
                </a:lnTo>
                <a:lnTo>
                  <a:pt x="916" y="636"/>
                </a:lnTo>
                <a:lnTo>
                  <a:pt x="917" y="633"/>
                </a:lnTo>
                <a:lnTo>
                  <a:pt x="917" y="633"/>
                </a:lnTo>
                <a:lnTo>
                  <a:pt x="917" y="633"/>
                </a:lnTo>
                <a:lnTo>
                  <a:pt x="918" y="633"/>
                </a:lnTo>
                <a:lnTo>
                  <a:pt x="918" y="633"/>
                </a:lnTo>
                <a:lnTo>
                  <a:pt x="918" y="633"/>
                </a:lnTo>
                <a:lnTo>
                  <a:pt x="918" y="633"/>
                </a:lnTo>
                <a:lnTo>
                  <a:pt x="919" y="633"/>
                </a:lnTo>
                <a:lnTo>
                  <a:pt x="919" y="632"/>
                </a:lnTo>
                <a:lnTo>
                  <a:pt x="920" y="634"/>
                </a:lnTo>
                <a:lnTo>
                  <a:pt x="920" y="634"/>
                </a:lnTo>
                <a:lnTo>
                  <a:pt x="920" y="634"/>
                </a:lnTo>
                <a:lnTo>
                  <a:pt x="921" y="635"/>
                </a:lnTo>
                <a:lnTo>
                  <a:pt x="921" y="635"/>
                </a:lnTo>
                <a:lnTo>
                  <a:pt x="921" y="634"/>
                </a:lnTo>
                <a:lnTo>
                  <a:pt x="922" y="636"/>
                </a:lnTo>
                <a:lnTo>
                  <a:pt x="923" y="636"/>
                </a:lnTo>
                <a:lnTo>
                  <a:pt x="923" y="636"/>
                </a:lnTo>
                <a:lnTo>
                  <a:pt x="923" y="636"/>
                </a:lnTo>
                <a:lnTo>
                  <a:pt x="923" y="636"/>
                </a:lnTo>
                <a:lnTo>
                  <a:pt x="923" y="636"/>
                </a:lnTo>
                <a:lnTo>
                  <a:pt x="924" y="637"/>
                </a:lnTo>
                <a:lnTo>
                  <a:pt x="925" y="637"/>
                </a:lnTo>
                <a:lnTo>
                  <a:pt x="925" y="637"/>
                </a:lnTo>
                <a:lnTo>
                  <a:pt x="925" y="638"/>
                </a:lnTo>
                <a:lnTo>
                  <a:pt x="926" y="638"/>
                </a:lnTo>
                <a:lnTo>
                  <a:pt x="926" y="637"/>
                </a:lnTo>
                <a:lnTo>
                  <a:pt x="927" y="636"/>
                </a:lnTo>
                <a:lnTo>
                  <a:pt x="927" y="635"/>
                </a:lnTo>
                <a:lnTo>
                  <a:pt x="928" y="635"/>
                </a:lnTo>
                <a:lnTo>
                  <a:pt x="928" y="635"/>
                </a:lnTo>
                <a:lnTo>
                  <a:pt x="929" y="634"/>
                </a:lnTo>
                <a:lnTo>
                  <a:pt x="929" y="634"/>
                </a:lnTo>
                <a:lnTo>
                  <a:pt x="929" y="634"/>
                </a:lnTo>
                <a:lnTo>
                  <a:pt x="930" y="634"/>
                </a:lnTo>
                <a:lnTo>
                  <a:pt x="930" y="634"/>
                </a:lnTo>
                <a:lnTo>
                  <a:pt x="930" y="634"/>
                </a:lnTo>
                <a:lnTo>
                  <a:pt x="931" y="634"/>
                </a:lnTo>
                <a:lnTo>
                  <a:pt x="931" y="634"/>
                </a:lnTo>
                <a:lnTo>
                  <a:pt x="932" y="635"/>
                </a:lnTo>
                <a:lnTo>
                  <a:pt x="932" y="635"/>
                </a:lnTo>
                <a:lnTo>
                  <a:pt x="933" y="636"/>
                </a:lnTo>
                <a:lnTo>
                  <a:pt x="933" y="636"/>
                </a:lnTo>
                <a:lnTo>
                  <a:pt x="933" y="635"/>
                </a:lnTo>
                <a:lnTo>
                  <a:pt x="934" y="636"/>
                </a:lnTo>
                <a:lnTo>
                  <a:pt x="934" y="636"/>
                </a:lnTo>
                <a:lnTo>
                  <a:pt x="934" y="636"/>
                </a:lnTo>
                <a:lnTo>
                  <a:pt x="934" y="636"/>
                </a:lnTo>
                <a:lnTo>
                  <a:pt x="935" y="635"/>
                </a:lnTo>
                <a:lnTo>
                  <a:pt x="935" y="635"/>
                </a:lnTo>
                <a:lnTo>
                  <a:pt x="936" y="633"/>
                </a:lnTo>
                <a:lnTo>
                  <a:pt x="936" y="632"/>
                </a:lnTo>
                <a:lnTo>
                  <a:pt x="937" y="630"/>
                </a:lnTo>
                <a:lnTo>
                  <a:pt x="937" y="630"/>
                </a:lnTo>
                <a:lnTo>
                  <a:pt x="938" y="631"/>
                </a:lnTo>
                <a:lnTo>
                  <a:pt x="938" y="632"/>
                </a:lnTo>
                <a:lnTo>
                  <a:pt x="939" y="634"/>
                </a:lnTo>
                <a:lnTo>
                  <a:pt x="939" y="634"/>
                </a:lnTo>
                <a:lnTo>
                  <a:pt x="940" y="635"/>
                </a:lnTo>
                <a:lnTo>
                  <a:pt x="940" y="634"/>
                </a:lnTo>
                <a:lnTo>
                  <a:pt x="940" y="635"/>
                </a:lnTo>
                <a:lnTo>
                  <a:pt x="941" y="632"/>
                </a:lnTo>
                <a:lnTo>
                  <a:pt x="941" y="632"/>
                </a:lnTo>
                <a:lnTo>
                  <a:pt x="942" y="630"/>
                </a:lnTo>
                <a:lnTo>
                  <a:pt x="942" y="630"/>
                </a:lnTo>
                <a:lnTo>
                  <a:pt x="943" y="627"/>
                </a:lnTo>
                <a:lnTo>
                  <a:pt x="943" y="627"/>
                </a:lnTo>
                <a:lnTo>
                  <a:pt x="944" y="627"/>
                </a:lnTo>
                <a:lnTo>
                  <a:pt x="944" y="627"/>
                </a:lnTo>
                <a:lnTo>
                  <a:pt x="945" y="626"/>
                </a:lnTo>
                <a:lnTo>
                  <a:pt x="945" y="627"/>
                </a:lnTo>
                <a:lnTo>
                  <a:pt x="946" y="627"/>
                </a:lnTo>
                <a:lnTo>
                  <a:pt x="946" y="630"/>
                </a:lnTo>
                <a:lnTo>
                  <a:pt x="947" y="630"/>
                </a:lnTo>
                <a:lnTo>
                  <a:pt x="947" y="630"/>
                </a:lnTo>
                <a:lnTo>
                  <a:pt x="947" y="630"/>
                </a:lnTo>
                <a:lnTo>
                  <a:pt x="948" y="630"/>
                </a:lnTo>
                <a:lnTo>
                  <a:pt x="948" y="629"/>
                </a:lnTo>
                <a:lnTo>
                  <a:pt x="948" y="630"/>
                </a:lnTo>
                <a:lnTo>
                  <a:pt x="949" y="630"/>
                </a:lnTo>
                <a:lnTo>
                  <a:pt x="949" y="630"/>
                </a:lnTo>
                <a:lnTo>
                  <a:pt x="949" y="631"/>
                </a:lnTo>
                <a:lnTo>
                  <a:pt x="950" y="631"/>
                </a:lnTo>
                <a:lnTo>
                  <a:pt x="950" y="631"/>
                </a:lnTo>
                <a:lnTo>
                  <a:pt x="951" y="631"/>
                </a:lnTo>
                <a:lnTo>
                  <a:pt x="951" y="631"/>
                </a:lnTo>
                <a:lnTo>
                  <a:pt x="951" y="632"/>
                </a:lnTo>
                <a:lnTo>
                  <a:pt x="952" y="632"/>
                </a:lnTo>
                <a:lnTo>
                  <a:pt x="952" y="631"/>
                </a:lnTo>
                <a:lnTo>
                  <a:pt x="953" y="633"/>
                </a:lnTo>
                <a:lnTo>
                  <a:pt x="953" y="633"/>
                </a:lnTo>
                <a:lnTo>
                  <a:pt x="954" y="634"/>
                </a:lnTo>
                <a:lnTo>
                  <a:pt x="954" y="634"/>
                </a:lnTo>
                <a:lnTo>
                  <a:pt x="954" y="634"/>
                </a:lnTo>
                <a:lnTo>
                  <a:pt x="954" y="634"/>
                </a:lnTo>
                <a:lnTo>
                  <a:pt x="955" y="634"/>
                </a:lnTo>
                <a:lnTo>
                  <a:pt x="955" y="633"/>
                </a:lnTo>
                <a:lnTo>
                  <a:pt x="956" y="631"/>
                </a:lnTo>
                <a:lnTo>
                  <a:pt x="956" y="631"/>
                </a:lnTo>
                <a:lnTo>
                  <a:pt x="957" y="628"/>
                </a:lnTo>
                <a:lnTo>
                  <a:pt x="957" y="628"/>
                </a:lnTo>
                <a:lnTo>
                  <a:pt x="957" y="628"/>
                </a:lnTo>
                <a:lnTo>
                  <a:pt x="958" y="626"/>
                </a:lnTo>
                <a:lnTo>
                  <a:pt x="958" y="626"/>
                </a:lnTo>
                <a:lnTo>
                  <a:pt x="959" y="625"/>
                </a:lnTo>
                <a:lnTo>
                  <a:pt x="959" y="626"/>
                </a:lnTo>
                <a:lnTo>
                  <a:pt x="959" y="625"/>
                </a:lnTo>
                <a:lnTo>
                  <a:pt x="959" y="626"/>
                </a:lnTo>
                <a:lnTo>
                  <a:pt x="960" y="626"/>
                </a:lnTo>
                <a:lnTo>
                  <a:pt x="960" y="626"/>
                </a:lnTo>
                <a:lnTo>
                  <a:pt x="961" y="627"/>
                </a:lnTo>
                <a:lnTo>
                  <a:pt x="961" y="627"/>
                </a:lnTo>
                <a:lnTo>
                  <a:pt x="962" y="628"/>
                </a:lnTo>
                <a:lnTo>
                  <a:pt x="962" y="630"/>
                </a:lnTo>
                <a:lnTo>
                  <a:pt x="962" y="631"/>
                </a:lnTo>
                <a:lnTo>
                  <a:pt x="963" y="633"/>
                </a:lnTo>
                <a:lnTo>
                  <a:pt x="963" y="633"/>
                </a:lnTo>
                <a:lnTo>
                  <a:pt x="964" y="634"/>
                </a:lnTo>
                <a:lnTo>
                  <a:pt x="964" y="634"/>
                </a:lnTo>
                <a:lnTo>
                  <a:pt x="964" y="634"/>
                </a:lnTo>
                <a:lnTo>
                  <a:pt x="965" y="634"/>
                </a:lnTo>
                <a:lnTo>
                  <a:pt x="965" y="635"/>
                </a:lnTo>
                <a:lnTo>
                  <a:pt x="965" y="635"/>
                </a:lnTo>
                <a:lnTo>
                  <a:pt x="965" y="634"/>
                </a:lnTo>
                <a:lnTo>
                  <a:pt x="966" y="634"/>
                </a:lnTo>
                <a:lnTo>
                  <a:pt x="966" y="635"/>
                </a:lnTo>
                <a:lnTo>
                  <a:pt x="966" y="635"/>
                </a:lnTo>
                <a:lnTo>
                  <a:pt x="967" y="635"/>
                </a:lnTo>
                <a:lnTo>
                  <a:pt x="967" y="635"/>
                </a:lnTo>
                <a:lnTo>
                  <a:pt x="967" y="635"/>
                </a:lnTo>
                <a:lnTo>
                  <a:pt x="967" y="635"/>
                </a:lnTo>
                <a:lnTo>
                  <a:pt x="968" y="635"/>
                </a:lnTo>
                <a:lnTo>
                  <a:pt x="968" y="635"/>
                </a:lnTo>
                <a:lnTo>
                  <a:pt x="969" y="635"/>
                </a:lnTo>
                <a:lnTo>
                  <a:pt x="969" y="634"/>
                </a:lnTo>
                <a:lnTo>
                  <a:pt x="969" y="635"/>
                </a:lnTo>
                <a:lnTo>
                  <a:pt x="970" y="634"/>
                </a:lnTo>
                <a:lnTo>
                  <a:pt x="970" y="633"/>
                </a:lnTo>
                <a:lnTo>
                  <a:pt x="970" y="634"/>
                </a:lnTo>
                <a:lnTo>
                  <a:pt x="971" y="634"/>
                </a:lnTo>
                <a:lnTo>
                  <a:pt x="971" y="634"/>
                </a:lnTo>
                <a:lnTo>
                  <a:pt x="972" y="634"/>
                </a:lnTo>
                <a:lnTo>
                  <a:pt x="972" y="634"/>
                </a:lnTo>
                <a:lnTo>
                  <a:pt x="972" y="634"/>
                </a:lnTo>
                <a:lnTo>
                  <a:pt x="972" y="634"/>
                </a:lnTo>
                <a:lnTo>
                  <a:pt x="972" y="634"/>
                </a:lnTo>
                <a:lnTo>
                  <a:pt x="973" y="634"/>
                </a:lnTo>
                <a:lnTo>
                  <a:pt x="973" y="634"/>
                </a:lnTo>
                <a:lnTo>
                  <a:pt x="973" y="634"/>
                </a:lnTo>
                <a:lnTo>
                  <a:pt x="973" y="634"/>
                </a:lnTo>
                <a:lnTo>
                  <a:pt x="974" y="634"/>
                </a:lnTo>
                <a:lnTo>
                  <a:pt x="974" y="635"/>
                </a:lnTo>
                <a:lnTo>
                  <a:pt x="975" y="635"/>
                </a:lnTo>
                <a:lnTo>
                  <a:pt x="975" y="635"/>
                </a:lnTo>
                <a:lnTo>
                  <a:pt x="976" y="637"/>
                </a:lnTo>
                <a:lnTo>
                  <a:pt x="976" y="638"/>
                </a:lnTo>
                <a:lnTo>
                  <a:pt x="977" y="639"/>
                </a:lnTo>
                <a:lnTo>
                  <a:pt x="977" y="639"/>
                </a:lnTo>
                <a:lnTo>
                  <a:pt x="978" y="641"/>
                </a:lnTo>
                <a:lnTo>
                  <a:pt x="978" y="641"/>
                </a:lnTo>
                <a:lnTo>
                  <a:pt x="978" y="641"/>
                </a:lnTo>
                <a:lnTo>
                  <a:pt x="979" y="642"/>
                </a:lnTo>
                <a:lnTo>
                  <a:pt x="979" y="642"/>
                </a:lnTo>
                <a:lnTo>
                  <a:pt x="979" y="641"/>
                </a:lnTo>
                <a:lnTo>
                  <a:pt x="980" y="641"/>
                </a:lnTo>
                <a:lnTo>
                  <a:pt x="980" y="641"/>
                </a:lnTo>
                <a:lnTo>
                  <a:pt x="980" y="641"/>
                </a:lnTo>
                <a:lnTo>
                  <a:pt x="981" y="640"/>
                </a:lnTo>
                <a:lnTo>
                  <a:pt x="981" y="639"/>
                </a:lnTo>
                <a:lnTo>
                  <a:pt x="982" y="638"/>
                </a:lnTo>
                <a:lnTo>
                  <a:pt x="982" y="638"/>
                </a:lnTo>
                <a:lnTo>
                  <a:pt x="982" y="637"/>
                </a:lnTo>
                <a:lnTo>
                  <a:pt x="983" y="638"/>
                </a:lnTo>
                <a:lnTo>
                  <a:pt x="983" y="637"/>
                </a:lnTo>
                <a:lnTo>
                  <a:pt x="983" y="637"/>
                </a:lnTo>
                <a:lnTo>
                  <a:pt x="984" y="638"/>
                </a:lnTo>
                <a:lnTo>
                  <a:pt x="984" y="637"/>
                </a:lnTo>
                <a:lnTo>
                  <a:pt x="984" y="637"/>
                </a:lnTo>
                <a:lnTo>
                  <a:pt x="984" y="637"/>
                </a:lnTo>
                <a:lnTo>
                  <a:pt x="985" y="636"/>
                </a:lnTo>
                <a:lnTo>
                  <a:pt x="985" y="637"/>
                </a:lnTo>
                <a:lnTo>
                  <a:pt x="985" y="637"/>
                </a:lnTo>
                <a:lnTo>
                  <a:pt x="986" y="635"/>
                </a:lnTo>
                <a:lnTo>
                  <a:pt x="986" y="635"/>
                </a:lnTo>
                <a:lnTo>
                  <a:pt x="986" y="635"/>
                </a:lnTo>
                <a:lnTo>
                  <a:pt x="987" y="635"/>
                </a:lnTo>
                <a:lnTo>
                  <a:pt x="987" y="635"/>
                </a:lnTo>
                <a:lnTo>
                  <a:pt x="987" y="634"/>
                </a:lnTo>
                <a:lnTo>
                  <a:pt x="988" y="634"/>
                </a:lnTo>
                <a:lnTo>
                  <a:pt x="988" y="634"/>
                </a:lnTo>
                <a:lnTo>
                  <a:pt x="989" y="634"/>
                </a:lnTo>
                <a:lnTo>
                  <a:pt x="989" y="634"/>
                </a:lnTo>
                <a:lnTo>
                  <a:pt x="989" y="635"/>
                </a:lnTo>
                <a:lnTo>
                  <a:pt x="989" y="635"/>
                </a:lnTo>
                <a:lnTo>
                  <a:pt x="990" y="637"/>
                </a:lnTo>
                <a:lnTo>
                  <a:pt x="990" y="636"/>
                </a:lnTo>
                <a:lnTo>
                  <a:pt x="991" y="636"/>
                </a:lnTo>
                <a:lnTo>
                  <a:pt x="991" y="637"/>
                </a:lnTo>
                <a:lnTo>
                  <a:pt x="991" y="636"/>
                </a:lnTo>
                <a:lnTo>
                  <a:pt x="992" y="635"/>
                </a:lnTo>
                <a:lnTo>
                  <a:pt x="992" y="634"/>
                </a:lnTo>
                <a:lnTo>
                  <a:pt x="993" y="634"/>
                </a:lnTo>
                <a:lnTo>
                  <a:pt x="994" y="633"/>
                </a:lnTo>
                <a:lnTo>
                  <a:pt x="994" y="632"/>
                </a:lnTo>
                <a:lnTo>
                  <a:pt x="995" y="631"/>
                </a:lnTo>
                <a:lnTo>
                  <a:pt x="995" y="631"/>
                </a:lnTo>
                <a:lnTo>
                  <a:pt x="995" y="631"/>
                </a:lnTo>
                <a:lnTo>
                  <a:pt x="996" y="631"/>
                </a:lnTo>
                <a:lnTo>
                  <a:pt x="996" y="631"/>
                </a:lnTo>
                <a:lnTo>
                  <a:pt x="996" y="631"/>
                </a:lnTo>
                <a:lnTo>
                  <a:pt x="997" y="631"/>
                </a:lnTo>
                <a:lnTo>
                  <a:pt x="997" y="631"/>
                </a:lnTo>
                <a:lnTo>
                  <a:pt x="998" y="633"/>
                </a:lnTo>
                <a:lnTo>
                  <a:pt x="998" y="633"/>
                </a:lnTo>
                <a:lnTo>
                  <a:pt x="998" y="633"/>
                </a:lnTo>
                <a:lnTo>
                  <a:pt x="999" y="635"/>
                </a:lnTo>
                <a:lnTo>
                  <a:pt x="999" y="635"/>
                </a:lnTo>
                <a:lnTo>
                  <a:pt x="999" y="635"/>
                </a:lnTo>
                <a:lnTo>
                  <a:pt x="1000" y="635"/>
                </a:lnTo>
                <a:lnTo>
                  <a:pt x="1000" y="635"/>
                </a:lnTo>
                <a:lnTo>
                  <a:pt x="1000" y="635"/>
                </a:lnTo>
                <a:lnTo>
                  <a:pt x="1001" y="635"/>
                </a:lnTo>
                <a:lnTo>
                  <a:pt x="1001" y="635"/>
                </a:lnTo>
                <a:lnTo>
                  <a:pt x="1002" y="638"/>
                </a:lnTo>
                <a:lnTo>
                  <a:pt x="1002" y="638"/>
                </a:lnTo>
                <a:lnTo>
                  <a:pt x="1003" y="640"/>
                </a:lnTo>
                <a:lnTo>
                  <a:pt x="1003" y="641"/>
                </a:lnTo>
                <a:lnTo>
                  <a:pt x="1004" y="642"/>
                </a:lnTo>
                <a:lnTo>
                  <a:pt x="1004" y="643"/>
                </a:lnTo>
                <a:lnTo>
                  <a:pt x="1005" y="645"/>
                </a:lnTo>
                <a:lnTo>
                  <a:pt x="1005" y="645"/>
                </a:lnTo>
                <a:lnTo>
                  <a:pt x="1005" y="645"/>
                </a:lnTo>
                <a:lnTo>
                  <a:pt x="1006" y="645"/>
                </a:lnTo>
                <a:lnTo>
                  <a:pt x="1006" y="646"/>
                </a:lnTo>
                <a:lnTo>
                  <a:pt x="1006" y="645"/>
                </a:lnTo>
                <a:lnTo>
                  <a:pt x="1006" y="644"/>
                </a:lnTo>
                <a:lnTo>
                  <a:pt x="1007" y="643"/>
                </a:lnTo>
                <a:lnTo>
                  <a:pt x="1007" y="642"/>
                </a:lnTo>
                <a:lnTo>
                  <a:pt x="1008" y="641"/>
                </a:lnTo>
                <a:lnTo>
                  <a:pt x="1008" y="641"/>
                </a:lnTo>
                <a:lnTo>
                  <a:pt x="1008" y="640"/>
                </a:lnTo>
                <a:lnTo>
                  <a:pt x="1009" y="639"/>
                </a:lnTo>
                <a:lnTo>
                  <a:pt x="1010" y="639"/>
                </a:lnTo>
                <a:lnTo>
                  <a:pt x="1010" y="639"/>
                </a:lnTo>
                <a:lnTo>
                  <a:pt x="1010" y="640"/>
                </a:lnTo>
                <a:lnTo>
                  <a:pt x="1010" y="640"/>
                </a:lnTo>
                <a:lnTo>
                  <a:pt x="1011" y="639"/>
                </a:lnTo>
                <a:lnTo>
                  <a:pt x="1011" y="638"/>
                </a:lnTo>
                <a:lnTo>
                  <a:pt x="1011" y="641"/>
                </a:lnTo>
                <a:lnTo>
                  <a:pt x="1012" y="642"/>
                </a:lnTo>
                <a:lnTo>
                  <a:pt x="1012" y="645"/>
                </a:lnTo>
                <a:lnTo>
                  <a:pt x="1013" y="645"/>
                </a:lnTo>
                <a:lnTo>
                  <a:pt x="1013" y="645"/>
                </a:lnTo>
                <a:lnTo>
                  <a:pt x="1014" y="643"/>
                </a:lnTo>
                <a:lnTo>
                  <a:pt x="1014" y="639"/>
                </a:lnTo>
                <a:lnTo>
                  <a:pt x="1015" y="639"/>
                </a:lnTo>
                <a:lnTo>
                  <a:pt x="1015" y="638"/>
                </a:lnTo>
                <a:lnTo>
                  <a:pt x="1016" y="639"/>
                </a:lnTo>
                <a:lnTo>
                  <a:pt x="1016" y="639"/>
                </a:lnTo>
                <a:lnTo>
                  <a:pt x="1017" y="641"/>
                </a:lnTo>
                <a:lnTo>
                  <a:pt x="1017" y="642"/>
                </a:lnTo>
                <a:lnTo>
                  <a:pt x="1017" y="645"/>
                </a:lnTo>
                <a:lnTo>
                  <a:pt x="1018" y="645"/>
                </a:lnTo>
                <a:lnTo>
                  <a:pt x="1018" y="645"/>
                </a:lnTo>
                <a:lnTo>
                  <a:pt x="1018" y="645"/>
                </a:lnTo>
                <a:lnTo>
                  <a:pt x="1019" y="644"/>
                </a:lnTo>
                <a:lnTo>
                  <a:pt x="1019" y="643"/>
                </a:lnTo>
                <a:lnTo>
                  <a:pt x="1020" y="642"/>
                </a:lnTo>
                <a:lnTo>
                  <a:pt x="1020" y="642"/>
                </a:lnTo>
                <a:lnTo>
                  <a:pt x="1020" y="642"/>
                </a:lnTo>
                <a:lnTo>
                  <a:pt x="1021" y="641"/>
                </a:lnTo>
                <a:lnTo>
                  <a:pt x="1021" y="641"/>
                </a:lnTo>
                <a:lnTo>
                  <a:pt x="1022" y="642"/>
                </a:lnTo>
                <a:lnTo>
                  <a:pt x="1022" y="642"/>
                </a:lnTo>
                <a:lnTo>
                  <a:pt x="1022" y="642"/>
                </a:lnTo>
                <a:lnTo>
                  <a:pt x="1023" y="641"/>
                </a:lnTo>
                <a:lnTo>
                  <a:pt x="1023" y="641"/>
                </a:lnTo>
                <a:lnTo>
                  <a:pt x="1023" y="641"/>
                </a:lnTo>
                <a:lnTo>
                  <a:pt x="1024" y="640"/>
                </a:lnTo>
                <a:lnTo>
                  <a:pt x="1024" y="641"/>
                </a:lnTo>
                <a:lnTo>
                  <a:pt x="1024" y="641"/>
                </a:lnTo>
                <a:lnTo>
                  <a:pt x="1025" y="643"/>
                </a:lnTo>
                <a:lnTo>
                  <a:pt x="1025" y="643"/>
                </a:lnTo>
                <a:lnTo>
                  <a:pt x="1026" y="646"/>
                </a:lnTo>
                <a:lnTo>
                  <a:pt x="1026" y="647"/>
                </a:lnTo>
                <a:lnTo>
                  <a:pt x="1027" y="653"/>
                </a:lnTo>
                <a:lnTo>
                  <a:pt x="1027" y="653"/>
                </a:lnTo>
                <a:lnTo>
                  <a:pt x="1028" y="653"/>
                </a:lnTo>
                <a:lnTo>
                  <a:pt x="1028" y="655"/>
                </a:lnTo>
                <a:lnTo>
                  <a:pt x="1028" y="655"/>
                </a:lnTo>
                <a:lnTo>
                  <a:pt x="1029" y="655"/>
                </a:lnTo>
                <a:lnTo>
                  <a:pt x="1029" y="655"/>
                </a:lnTo>
                <a:lnTo>
                  <a:pt x="1029" y="655"/>
                </a:lnTo>
                <a:lnTo>
                  <a:pt x="1030" y="655"/>
                </a:lnTo>
                <a:lnTo>
                  <a:pt x="1030" y="655"/>
                </a:lnTo>
                <a:lnTo>
                  <a:pt x="1030" y="655"/>
                </a:lnTo>
                <a:lnTo>
                  <a:pt x="1030" y="655"/>
                </a:lnTo>
                <a:lnTo>
                  <a:pt x="1031" y="652"/>
                </a:lnTo>
                <a:lnTo>
                  <a:pt x="1032" y="652"/>
                </a:lnTo>
                <a:lnTo>
                  <a:pt x="1032" y="650"/>
                </a:lnTo>
                <a:lnTo>
                  <a:pt x="1033" y="650"/>
                </a:lnTo>
                <a:lnTo>
                  <a:pt x="1033" y="647"/>
                </a:lnTo>
                <a:lnTo>
                  <a:pt x="1033" y="646"/>
                </a:lnTo>
                <a:lnTo>
                  <a:pt x="1034" y="643"/>
                </a:lnTo>
                <a:lnTo>
                  <a:pt x="1035" y="642"/>
                </a:lnTo>
                <a:lnTo>
                  <a:pt x="1035" y="639"/>
                </a:lnTo>
                <a:lnTo>
                  <a:pt x="1036" y="639"/>
                </a:lnTo>
                <a:lnTo>
                  <a:pt x="1036" y="638"/>
                </a:lnTo>
                <a:lnTo>
                  <a:pt x="1036" y="638"/>
                </a:lnTo>
                <a:lnTo>
                  <a:pt x="1037" y="638"/>
                </a:lnTo>
                <a:lnTo>
                  <a:pt x="1037" y="638"/>
                </a:lnTo>
                <a:lnTo>
                  <a:pt x="1038" y="639"/>
                </a:lnTo>
                <a:lnTo>
                  <a:pt x="1038" y="639"/>
                </a:lnTo>
                <a:lnTo>
                  <a:pt x="1038" y="639"/>
                </a:lnTo>
                <a:lnTo>
                  <a:pt x="1039" y="641"/>
                </a:lnTo>
                <a:lnTo>
                  <a:pt x="1039" y="641"/>
                </a:lnTo>
                <a:lnTo>
                  <a:pt x="1040" y="642"/>
                </a:lnTo>
                <a:lnTo>
                  <a:pt x="1040" y="643"/>
                </a:lnTo>
                <a:lnTo>
                  <a:pt x="1041" y="647"/>
                </a:lnTo>
                <a:lnTo>
                  <a:pt x="1041" y="647"/>
                </a:lnTo>
                <a:lnTo>
                  <a:pt x="1042" y="652"/>
                </a:lnTo>
                <a:lnTo>
                  <a:pt x="1042" y="652"/>
                </a:lnTo>
                <a:lnTo>
                  <a:pt x="1042" y="652"/>
                </a:lnTo>
                <a:lnTo>
                  <a:pt x="1043" y="653"/>
                </a:lnTo>
                <a:lnTo>
                  <a:pt x="1043" y="653"/>
                </a:lnTo>
                <a:lnTo>
                  <a:pt x="1043" y="653"/>
                </a:lnTo>
                <a:lnTo>
                  <a:pt x="1044" y="654"/>
                </a:lnTo>
                <a:lnTo>
                  <a:pt x="1044" y="655"/>
                </a:lnTo>
                <a:lnTo>
                  <a:pt x="1044" y="654"/>
                </a:lnTo>
                <a:lnTo>
                  <a:pt x="1045" y="655"/>
                </a:lnTo>
                <a:lnTo>
                  <a:pt x="1045" y="655"/>
                </a:lnTo>
                <a:lnTo>
                  <a:pt x="1045" y="655"/>
                </a:lnTo>
                <a:lnTo>
                  <a:pt x="1045" y="656"/>
                </a:lnTo>
                <a:lnTo>
                  <a:pt x="1046" y="656"/>
                </a:lnTo>
                <a:lnTo>
                  <a:pt x="1046" y="656"/>
                </a:lnTo>
                <a:lnTo>
                  <a:pt x="1046" y="657"/>
                </a:lnTo>
                <a:lnTo>
                  <a:pt x="1047" y="656"/>
                </a:lnTo>
                <a:lnTo>
                  <a:pt x="1047" y="656"/>
                </a:lnTo>
                <a:lnTo>
                  <a:pt x="1047" y="656"/>
                </a:lnTo>
                <a:lnTo>
                  <a:pt x="1048" y="657"/>
                </a:lnTo>
                <a:lnTo>
                  <a:pt x="1048" y="657"/>
                </a:lnTo>
                <a:lnTo>
                  <a:pt x="1049" y="657"/>
                </a:lnTo>
                <a:lnTo>
                  <a:pt x="1049" y="657"/>
                </a:lnTo>
                <a:lnTo>
                  <a:pt x="1050" y="656"/>
                </a:lnTo>
                <a:lnTo>
                  <a:pt x="1050" y="656"/>
                </a:lnTo>
                <a:lnTo>
                  <a:pt x="1051" y="653"/>
                </a:lnTo>
                <a:lnTo>
                  <a:pt x="1051" y="652"/>
                </a:lnTo>
                <a:lnTo>
                  <a:pt x="1052" y="650"/>
                </a:lnTo>
                <a:lnTo>
                  <a:pt x="1052" y="650"/>
                </a:lnTo>
                <a:lnTo>
                  <a:pt x="1053" y="646"/>
                </a:lnTo>
                <a:lnTo>
                  <a:pt x="1054" y="646"/>
                </a:lnTo>
                <a:lnTo>
                  <a:pt x="1054" y="646"/>
                </a:lnTo>
                <a:lnTo>
                  <a:pt x="1054" y="645"/>
                </a:lnTo>
                <a:lnTo>
                  <a:pt x="1055" y="645"/>
                </a:lnTo>
                <a:lnTo>
                  <a:pt x="1055" y="645"/>
                </a:lnTo>
                <a:lnTo>
                  <a:pt x="1055" y="644"/>
                </a:lnTo>
                <a:lnTo>
                  <a:pt x="1055" y="644"/>
                </a:lnTo>
                <a:lnTo>
                  <a:pt x="1056" y="643"/>
                </a:lnTo>
                <a:lnTo>
                  <a:pt x="1056" y="645"/>
                </a:lnTo>
                <a:lnTo>
                  <a:pt x="1057" y="644"/>
                </a:lnTo>
                <a:lnTo>
                  <a:pt x="1057" y="645"/>
                </a:lnTo>
                <a:lnTo>
                  <a:pt x="1057" y="644"/>
                </a:lnTo>
                <a:lnTo>
                  <a:pt x="1058" y="644"/>
                </a:lnTo>
                <a:lnTo>
                  <a:pt x="1058" y="644"/>
                </a:lnTo>
                <a:lnTo>
                  <a:pt x="1058" y="644"/>
                </a:lnTo>
                <a:lnTo>
                  <a:pt x="1059" y="644"/>
                </a:lnTo>
                <a:lnTo>
                  <a:pt x="1060" y="645"/>
                </a:lnTo>
                <a:lnTo>
                  <a:pt x="1060" y="645"/>
                </a:lnTo>
                <a:lnTo>
                  <a:pt x="1060" y="645"/>
                </a:lnTo>
                <a:lnTo>
                  <a:pt x="1060" y="646"/>
                </a:lnTo>
                <a:lnTo>
                  <a:pt x="1061" y="646"/>
                </a:lnTo>
                <a:lnTo>
                  <a:pt x="1061" y="646"/>
                </a:lnTo>
                <a:lnTo>
                  <a:pt x="1061" y="647"/>
                </a:lnTo>
                <a:lnTo>
                  <a:pt x="1061" y="646"/>
                </a:lnTo>
                <a:lnTo>
                  <a:pt x="1062" y="646"/>
                </a:lnTo>
                <a:lnTo>
                  <a:pt x="1062" y="647"/>
                </a:lnTo>
                <a:lnTo>
                  <a:pt x="1062" y="646"/>
                </a:lnTo>
                <a:lnTo>
                  <a:pt x="1063" y="646"/>
                </a:lnTo>
                <a:lnTo>
                  <a:pt x="1063" y="646"/>
                </a:lnTo>
                <a:lnTo>
                  <a:pt x="1063" y="646"/>
                </a:lnTo>
                <a:lnTo>
                  <a:pt x="1064" y="646"/>
                </a:lnTo>
                <a:lnTo>
                  <a:pt x="1064" y="646"/>
                </a:lnTo>
                <a:lnTo>
                  <a:pt x="1064" y="645"/>
                </a:lnTo>
                <a:lnTo>
                  <a:pt x="1065" y="644"/>
                </a:lnTo>
                <a:lnTo>
                  <a:pt x="1065" y="645"/>
                </a:lnTo>
                <a:lnTo>
                  <a:pt x="1065" y="645"/>
                </a:lnTo>
                <a:lnTo>
                  <a:pt x="1066" y="642"/>
                </a:lnTo>
                <a:lnTo>
                  <a:pt x="1066" y="642"/>
                </a:lnTo>
                <a:lnTo>
                  <a:pt x="1067" y="639"/>
                </a:lnTo>
                <a:lnTo>
                  <a:pt x="1067" y="639"/>
                </a:lnTo>
                <a:lnTo>
                  <a:pt x="1068" y="638"/>
                </a:lnTo>
                <a:lnTo>
                  <a:pt x="1068" y="638"/>
                </a:lnTo>
                <a:lnTo>
                  <a:pt x="1069" y="638"/>
                </a:lnTo>
                <a:lnTo>
                  <a:pt x="1069" y="637"/>
                </a:lnTo>
                <a:lnTo>
                  <a:pt x="1070" y="636"/>
                </a:lnTo>
                <a:lnTo>
                  <a:pt x="1070" y="636"/>
                </a:lnTo>
                <a:lnTo>
                  <a:pt x="1070" y="636"/>
                </a:lnTo>
                <a:lnTo>
                  <a:pt x="1071" y="634"/>
                </a:lnTo>
                <a:lnTo>
                  <a:pt x="1071" y="634"/>
                </a:lnTo>
                <a:lnTo>
                  <a:pt x="1071" y="635"/>
                </a:lnTo>
                <a:lnTo>
                  <a:pt x="1072" y="634"/>
                </a:lnTo>
                <a:lnTo>
                  <a:pt x="1072" y="635"/>
                </a:lnTo>
                <a:lnTo>
                  <a:pt x="1072" y="635"/>
                </a:lnTo>
                <a:lnTo>
                  <a:pt x="1073" y="637"/>
                </a:lnTo>
                <a:lnTo>
                  <a:pt x="1073" y="637"/>
                </a:lnTo>
                <a:lnTo>
                  <a:pt x="1074" y="638"/>
                </a:lnTo>
                <a:lnTo>
                  <a:pt x="1074" y="638"/>
                </a:lnTo>
                <a:lnTo>
                  <a:pt x="1074" y="638"/>
                </a:lnTo>
                <a:lnTo>
                  <a:pt x="1075" y="639"/>
                </a:lnTo>
                <a:lnTo>
                  <a:pt x="1075" y="638"/>
                </a:lnTo>
                <a:lnTo>
                  <a:pt x="1076" y="638"/>
                </a:lnTo>
                <a:lnTo>
                  <a:pt x="1076" y="638"/>
                </a:lnTo>
                <a:lnTo>
                  <a:pt x="1076" y="638"/>
                </a:lnTo>
                <a:lnTo>
                  <a:pt x="1076" y="638"/>
                </a:lnTo>
                <a:lnTo>
                  <a:pt x="1077" y="638"/>
                </a:lnTo>
                <a:lnTo>
                  <a:pt x="1077" y="638"/>
                </a:lnTo>
                <a:lnTo>
                  <a:pt x="1077" y="638"/>
                </a:lnTo>
                <a:lnTo>
                  <a:pt x="1077" y="638"/>
                </a:lnTo>
                <a:lnTo>
                  <a:pt x="1078" y="638"/>
                </a:lnTo>
                <a:lnTo>
                  <a:pt x="1078" y="638"/>
                </a:lnTo>
                <a:lnTo>
                  <a:pt x="1079" y="637"/>
                </a:lnTo>
                <a:lnTo>
                  <a:pt x="1079" y="636"/>
                </a:lnTo>
                <a:lnTo>
                  <a:pt x="1079" y="637"/>
                </a:lnTo>
                <a:lnTo>
                  <a:pt x="1080" y="636"/>
                </a:lnTo>
                <a:lnTo>
                  <a:pt x="1080" y="637"/>
                </a:lnTo>
                <a:lnTo>
                  <a:pt x="1081" y="636"/>
                </a:lnTo>
                <a:lnTo>
                  <a:pt x="1081" y="636"/>
                </a:lnTo>
                <a:lnTo>
                  <a:pt x="1081" y="635"/>
                </a:lnTo>
                <a:lnTo>
                  <a:pt x="1082" y="636"/>
                </a:lnTo>
                <a:lnTo>
                  <a:pt x="1082" y="636"/>
                </a:lnTo>
                <a:lnTo>
                  <a:pt x="1082" y="636"/>
                </a:lnTo>
                <a:lnTo>
                  <a:pt x="1083" y="638"/>
                </a:lnTo>
                <a:lnTo>
                  <a:pt x="1083" y="638"/>
                </a:lnTo>
                <a:lnTo>
                  <a:pt x="1084" y="640"/>
                </a:lnTo>
                <a:lnTo>
                  <a:pt x="1084" y="640"/>
                </a:lnTo>
                <a:lnTo>
                  <a:pt x="1084" y="640"/>
                </a:lnTo>
                <a:lnTo>
                  <a:pt x="1084" y="641"/>
                </a:lnTo>
                <a:lnTo>
                  <a:pt x="1085" y="640"/>
                </a:lnTo>
                <a:lnTo>
                  <a:pt x="1085" y="641"/>
                </a:lnTo>
                <a:lnTo>
                  <a:pt x="1086" y="639"/>
                </a:lnTo>
                <a:lnTo>
                  <a:pt x="1086" y="639"/>
                </a:lnTo>
                <a:lnTo>
                  <a:pt x="1087" y="638"/>
                </a:lnTo>
                <a:lnTo>
                  <a:pt x="1087" y="638"/>
                </a:lnTo>
                <a:lnTo>
                  <a:pt x="1087" y="638"/>
                </a:lnTo>
                <a:lnTo>
                  <a:pt x="1087" y="638"/>
                </a:lnTo>
                <a:lnTo>
                  <a:pt x="1088" y="639"/>
                </a:lnTo>
                <a:lnTo>
                  <a:pt x="1088" y="638"/>
                </a:lnTo>
                <a:lnTo>
                  <a:pt x="1088" y="638"/>
                </a:lnTo>
                <a:lnTo>
                  <a:pt x="1089" y="639"/>
                </a:lnTo>
                <a:lnTo>
                  <a:pt x="1089" y="639"/>
                </a:lnTo>
                <a:lnTo>
                  <a:pt x="1089" y="639"/>
                </a:lnTo>
                <a:lnTo>
                  <a:pt x="1090" y="641"/>
                </a:lnTo>
                <a:lnTo>
                  <a:pt x="1090" y="641"/>
                </a:lnTo>
                <a:lnTo>
                  <a:pt x="1090" y="640"/>
                </a:lnTo>
                <a:lnTo>
                  <a:pt x="1090" y="641"/>
                </a:lnTo>
                <a:lnTo>
                  <a:pt x="1091" y="641"/>
                </a:lnTo>
                <a:lnTo>
                  <a:pt x="1091" y="641"/>
                </a:lnTo>
                <a:lnTo>
                  <a:pt x="1092" y="641"/>
                </a:lnTo>
                <a:lnTo>
                  <a:pt x="1092" y="641"/>
                </a:lnTo>
                <a:lnTo>
                  <a:pt x="1092" y="641"/>
                </a:lnTo>
                <a:lnTo>
                  <a:pt x="1092" y="640"/>
                </a:lnTo>
                <a:lnTo>
                  <a:pt x="1093" y="639"/>
                </a:lnTo>
                <a:lnTo>
                  <a:pt x="1093" y="639"/>
                </a:lnTo>
                <a:lnTo>
                  <a:pt x="1093" y="639"/>
                </a:lnTo>
                <a:lnTo>
                  <a:pt x="1094" y="639"/>
                </a:lnTo>
                <a:lnTo>
                  <a:pt x="1094" y="639"/>
                </a:lnTo>
                <a:lnTo>
                  <a:pt x="1094" y="639"/>
                </a:lnTo>
                <a:lnTo>
                  <a:pt x="1095" y="641"/>
                </a:lnTo>
                <a:lnTo>
                  <a:pt x="1095" y="641"/>
                </a:lnTo>
                <a:lnTo>
                  <a:pt x="1096" y="641"/>
                </a:lnTo>
                <a:lnTo>
                  <a:pt x="1096" y="642"/>
                </a:lnTo>
                <a:lnTo>
                  <a:pt x="1096" y="642"/>
                </a:lnTo>
                <a:lnTo>
                  <a:pt x="1096" y="642"/>
                </a:lnTo>
                <a:lnTo>
                  <a:pt x="1097" y="643"/>
                </a:lnTo>
                <a:lnTo>
                  <a:pt x="1098" y="643"/>
                </a:lnTo>
                <a:lnTo>
                  <a:pt x="1098" y="643"/>
                </a:lnTo>
                <a:lnTo>
                  <a:pt x="1098" y="644"/>
                </a:lnTo>
                <a:lnTo>
                  <a:pt x="1099" y="644"/>
                </a:lnTo>
                <a:lnTo>
                  <a:pt x="1099" y="645"/>
                </a:lnTo>
                <a:lnTo>
                  <a:pt x="1099" y="645"/>
                </a:lnTo>
                <a:lnTo>
                  <a:pt x="1100" y="644"/>
                </a:lnTo>
                <a:lnTo>
                  <a:pt x="1101" y="643"/>
                </a:lnTo>
                <a:lnTo>
                  <a:pt x="1101" y="642"/>
                </a:lnTo>
                <a:lnTo>
                  <a:pt x="1102" y="642"/>
                </a:lnTo>
                <a:lnTo>
                  <a:pt x="1103" y="638"/>
                </a:lnTo>
                <a:lnTo>
                  <a:pt x="1103" y="638"/>
                </a:lnTo>
                <a:lnTo>
                  <a:pt x="1103" y="638"/>
                </a:lnTo>
                <a:lnTo>
                  <a:pt x="1104" y="638"/>
                </a:lnTo>
                <a:lnTo>
                  <a:pt x="1104" y="638"/>
                </a:lnTo>
                <a:lnTo>
                  <a:pt x="1104" y="638"/>
                </a:lnTo>
                <a:lnTo>
                  <a:pt x="1105" y="639"/>
                </a:lnTo>
                <a:lnTo>
                  <a:pt x="1105" y="639"/>
                </a:lnTo>
                <a:lnTo>
                  <a:pt x="1105" y="639"/>
                </a:lnTo>
                <a:lnTo>
                  <a:pt x="1106" y="641"/>
                </a:lnTo>
                <a:lnTo>
                  <a:pt x="1106" y="641"/>
                </a:lnTo>
                <a:lnTo>
                  <a:pt x="1106" y="642"/>
                </a:lnTo>
                <a:lnTo>
                  <a:pt x="1107" y="642"/>
                </a:lnTo>
                <a:lnTo>
                  <a:pt x="1107" y="643"/>
                </a:lnTo>
                <a:lnTo>
                  <a:pt x="1108" y="643"/>
                </a:lnTo>
                <a:lnTo>
                  <a:pt x="1108" y="643"/>
                </a:lnTo>
                <a:lnTo>
                  <a:pt x="1108" y="643"/>
                </a:lnTo>
                <a:lnTo>
                  <a:pt x="1109" y="643"/>
                </a:lnTo>
                <a:lnTo>
                  <a:pt x="1109" y="643"/>
                </a:lnTo>
                <a:lnTo>
                  <a:pt x="1110" y="644"/>
                </a:lnTo>
                <a:lnTo>
                  <a:pt x="1110" y="643"/>
                </a:lnTo>
                <a:lnTo>
                  <a:pt x="1110" y="643"/>
                </a:lnTo>
                <a:lnTo>
                  <a:pt x="1111" y="642"/>
                </a:lnTo>
                <a:lnTo>
                  <a:pt x="1111" y="642"/>
                </a:lnTo>
                <a:lnTo>
                  <a:pt x="1111" y="641"/>
                </a:lnTo>
                <a:lnTo>
                  <a:pt x="1112" y="641"/>
                </a:lnTo>
                <a:lnTo>
                  <a:pt x="1112" y="641"/>
                </a:lnTo>
                <a:lnTo>
                  <a:pt x="1112" y="641"/>
                </a:lnTo>
                <a:lnTo>
                  <a:pt x="1113" y="641"/>
                </a:lnTo>
                <a:lnTo>
                  <a:pt x="1113" y="641"/>
                </a:lnTo>
                <a:lnTo>
                  <a:pt x="1113" y="641"/>
                </a:lnTo>
                <a:lnTo>
                  <a:pt x="1114" y="640"/>
                </a:lnTo>
                <a:lnTo>
                  <a:pt x="1114" y="640"/>
                </a:lnTo>
                <a:lnTo>
                  <a:pt x="1114" y="640"/>
                </a:lnTo>
                <a:lnTo>
                  <a:pt x="1115" y="638"/>
                </a:lnTo>
                <a:lnTo>
                  <a:pt x="1115" y="636"/>
                </a:lnTo>
                <a:lnTo>
                  <a:pt x="1116" y="633"/>
                </a:lnTo>
                <a:lnTo>
                  <a:pt x="1116" y="632"/>
                </a:lnTo>
                <a:lnTo>
                  <a:pt x="1117" y="630"/>
                </a:lnTo>
                <a:lnTo>
                  <a:pt x="1117" y="630"/>
                </a:lnTo>
                <a:lnTo>
                  <a:pt x="1118" y="630"/>
                </a:lnTo>
                <a:lnTo>
                  <a:pt x="1118" y="629"/>
                </a:lnTo>
                <a:lnTo>
                  <a:pt x="1118" y="630"/>
                </a:lnTo>
                <a:lnTo>
                  <a:pt x="1119" y="629"/>
                </a:lnTo>
                <a:lnTo>
                  <a:pt x="1119" y="628"/>
                </a:lnTo>
                <a:lnTo>
                  <a:pt x="1120" y="628"/>
                </a:lnTo>
                <a:lnTo>
                  <a:pt x="1120" y="629"/>
                </a:lnTo>
                <a:lnTo>
                  <a:pt x="1120" y="628"/>
                </a:lnTo>
                <a:lnTo>
                  <a:pt x="1121" y="628"/>
                </a:lnTo>
                <a:lnTo>
                  <a:pt x="1121" y="628"/>
                </a:lnTo>
                <a:lnTo>
                  <a:pt x="1121" y="629"/>
                </a:lnTo>
                <a:lnTo>
                  <a:pt x="1121" y="629"/>
                </a:lnTo>
                <a:lnTo>
                  <a:pt x="1122" y="629"/>
                </a:lnTo>
                <a:lnTo>
                  <a:pt x="1122" y="629"/>
                </a:lnTo>
                <a:lnTo>
                  <a:pt x="1122" y="629"/>
                </a:lnTo>
                <a:lnTo>
                  <a:pt x="1123" y="629"/>
                </a:lnTo>
                <a:lnTo>
                  <a:pt x="1123" y="629"/>
                </a:lnTo>
                <a:lnTo>
                  <a:pt x="1123" y="629"/>
                </a:lnTo>
                <a:lnTo>
                  <a:pt x="1124" y="629"/>
                </a:lnTo>
                <a:lnTo>
                  <a:pt x="1125" y="630"/>
                </a:lnTo>
                <a:lnTo>
                  <a:pt x="1125" y="630"/>
                </a:lnTo>
                <a:lnTo>
                  <a:pt x="1125" y="630"/>
                </a:lnTo>
                <a:lnTo>
                  <a:pt x="1125" y="630"/>
                </a:lnTo>
                <a:lnTo>
                  <a:pt x="1126" y="631"/>
                </a:lnTo>
                <a:lnTo>
                  <a:pt x="1126" y="631"/>
                </a:lnTo>
                <a:lnTo>
                  <a:pt x="1127" y="633"/>
                </a:lnTo>
                <a:lnTo>
                  <a:pt x="1127" y="633"/>
                </a:lnTo>
                <a:lnTo>
                  <a:pt x="1128" y="638"/>
                </a:lnTo>
                <a:lnTo>
                  <a:pt x="1128" y="638"/>
                </a:lnTo>
                <a:lnTo>
                  <a:pt x="1129" y="644"/>
                </a:lnTo>
                <a:lnTo>
                  <a:pt x="1129" y="646"/>
                </a:lnTo>
                <a:lnTo>
                  <a:pt x="1130" y="651"/>
                </a:lnTo>
                <a:lnTo>
                  <a:pt x="1130" y="652"/>
                </a:lnTo>
                <a:lnTo>
                  <a:pt x="1131" y="654"/>
                </a:lnTo>
                <a:lnTo>
                  <a:pt x="1131" y="654"/>
                </a:lnTo>
                <a:lnTo>
                  <a:pt x="1132" y="650"/>
                </a:lnTo>
                <a:lnTo>
                  <a:pt x="1132" y="651"/>
                </a:lnTo>
                <a:lnTo>
                  <a:pt x="1133" y="648"/>
                </a:lnTo>
                <a:lnTo>
                  <a:pt x="1133" y="647"/>
                </a:lnTo>
                <a:lnTo>
                  <a:pt x="1134" y="640"/>
                </a:lnTo>
                <a:lnTo>
                  <a:pt x="1134" y="639"/>
                </a:lnTo>
                <a:lnTo>
                  <a:pt x="1135" y="631"/>
                </a:lnTo>
                <a:lnTo>
                  <a:pt x="1135" y="630"/>
                </a:lnTo>
                <a:lnTo>
                  <a:pt x="1136" y="626"/>
                </a:lnTo>
                <a:lnTo>
                  <a:pt x="1136" y="625"/>
                </a:lnTo>
                <a:lnTo>
                  <a:pt x="1137" y="621"/>
                </a:lnTo>
                <a:lnTo>
                  <a:pt x="1137" y="620"/>
                </a:lnTo>
                <a:lnTo>
                  <a:pt x="1138" y="619"/>
                </a:lnTo>
                <a:lnTo>
                  <a:pt x="1138" y="619"/>
                </a:lnTo>
                <a:lnTo>
                  <a:pt x="1138" y="619"/>
                </a:lnTo>
                <a:lnTo>
                  <a:pt x="1139" y="618"/>
                </a:lnTo>
                <a:lnTo>
                  <a:pt x="1139" y="618"/>
                </a:lnTo>
                <a:lnTo>
                  <a:pt x="1139" y="618"/>
                </a:lnTo>
                <a:lnTo>
                  <a:pt x="1140" y="620"/>
                </a:lnTo>
                <a:lnTo>
                  <a:pt x="1141" y="620"/>
                </a:lnTo>
                <a:lnTo>
                  <a:pt x="1141" y="623"/>
                </a:lnTo>
                <a:lnTo>
                  <a:pt x="1141" y="623"/>
                </a:lnTo>
                <a:lnTo>
                  <a:pt x="1142" y="623"/>
                </a:lnTo>
                <a:lnTo>
                  <a:pt x="1142" y="625"/>
                </a:lnTo>
                <a:lnTo>
                  <a:pt x="1143" y="625"/>
                </a:lnTo>
                <a:lnTo>
                  <a:pt x="1143" y="629"/>
                </a:lnTo>
                <a:lnTo>
                  <a:pt x="1143" y="630"/>
                </a:lnTo>
                <a:lnTo>
                  <a:pt x="1144" y="639"/>
                </a:lnTo>
                <a:lnTo>
                  <a:pt x="1145" y="640"/>
                </a:lnTo>
                <a:lnTo>
                  <a:pt x="1145" y="646"/>
                </a:lnTo>
                <a:lnTo>
                  <a:pt x="1146" y="647"/>
                </a:lnTo>
                <a:lnTo>
                  <a:pt x="1147" y="649"/>
                </a:lnTo>
                <a:lnTo>
                  <a:pt x="1147" y="649"/>
                </a:lnTo>
                <a:lnTo>
                  <a:pt x="1147" y="650"/>
                </a:lnTo>
                <a:lnTo>
                  <a:pt x="1148" y="650"/>
                </a:lnTo>
                <a:lnTo>
                  <a:pt x="1148" y="651"/>
                </a:lnTo>
                <a:lnTo>
                  <a:pt x="1148" y="651"/>
                </a:lnTo>
                <a:lnTo>
                  <a:pt x="1149" y="650"/>
                </a:lnTo>
                <a:lnTo>
                  <a:pt x="1149" y="650"/>
                </a:lnTo>
                <a:lnTo>
                  <a:pt x="1149" y="651"/>
                </a:lnTo>
                <a:lnTo>
                  <a:pt x="1149" y="650"/>
                </a:lnTo>
                <a:lnTo>
                  <a:pt x="1149" y="651"/>
                </a:lnTo>
                <a:lnTo>
                  <a:pt x="1150" y="650"/>
                </a:lnTo>
                <a:lnTo>
                  <a:pt x="1150" y="651"/>
                </a:lnTo>
                <a:lnTo>
                  <a:pt x="1150" y="651"/>
                </a:lnTo>
                <a:lnTo>
                  <a:pt x="1150" y="650"/>
                </a:lnTo>
                <a:lnTo>
                  <a:pt x="1151" y="651"/>
                </a:lnTo>
                <a:lnTo>
                  <a:pt x="1151" y="651"/>
                </a:lnTo>
                <a:lnTo>
                  <a:pt x="1152" y="650"/>
                </a:lnTo>
                <a:lnTo>
                  <a:pt x="1152" y="650"/>
                </a:lnTo>
                <a:lnTo>
                  <a:pt x="1153" y="649"/>
                </a:lnTo>
                <a:lnTo>
                  <a:pt x="1153" y="649"/>
                </a:lnTo>
                <a:lnTo>
                  <a:pt x="1154" y="646"/>
                </a:lnTo>
                <a:lnTo>
                  <a:pt x="1154" y="646"/>
                </a:lnTo>
                <a:lnTo>
                  <a:pt x="1155" y="642"/>
                </a:lnTo>
                <a:lnTo>
                  <a:pt x="1155" y="642"/>
                </a:lnTo>
                <a:lnTo>
                  <a:pt x="1156" y="638"/>
                </a:lnTo>
                <a:lnTo>
                  <a:pt x="1156" y="638"/>
                </a:lnTo>
                <a:lnTo>
                  <a:pt x="1157" y="635"/>
                </a:lnTo>
                <a:lnTo>
                  <a:pt x="1157" y="635"/>
                </a:lnTo>
                <a:lnTo>
                  <a:pt x="1158" y="634"/>
                </a:lnTo>
                <a:lnTo>
                  <a:pt x="1158" y="634"/>
                </a:lnTo>
                <a:lnTo>
                  <a:pt x="1158" y="634"/>
                </a:lnTo>
                <a:lnTo>
                  <a:pt x="1159" y="634"/>
                </a:lnTo>
                <a:lnTo>
                  <a:pt x="1159" y="635"/>
                </a:lnTo>
                <a:lnTo>
                  <a:pt x="1160" y="638"/>
                </a:lnTo>
                <a:lnTo>
                  <a:pt x="1160" y="639"/>
                </a:lnTo>
                <a:lnTo>
                  <a:pt x="1161" y="643"/>
                </a:lnTo>
                <a:lnTo>
                  <a:pt x="1161" y="643"/>
                </a:lnTo>
                <a:lnTo>
                  <a:pt x="1162" y="646"/>
                </a:lnTo>
                <a:lnTo>
                  <a:pt x="1163" y="647"/>
                </a:lnTo>
                <a:lnTo>
                  <a:pt x="1163" y="651"/>
                </a:lnTo>
                <a:lnTo>
                  <a:pt x="1164" y="651"/>
                </a:lnTo>
                <a:lnTo>
                  <a:pt x="1164" y="651"/>
                </a:lnTo>
                <a:lnTo>
                  <a:pt x="1164" y="651"/>
                </a:lnTo>
                <a:lnTo>
                  <a:pt x="1165" y="651"/>
                </a:lnTo>
                <a:lnTo>
                  <a:pt x="1165" y="651"/>
                </a:lnTo>
                <a:lnTo>
                  <a:pt x="1165" y="651"/>
                </a:lnTo>
                <a:lnTo>
                  <a:pt x="1166" y="651"/>
                </a:lnTo>
                <a:lnTo>
                  <a:pt x="1166" y="651"/>
                </a:lnTo>
                <a:lnTo>
                  <a:pt x="1166" y="651"/>
                </a:lnTo>
                <a:lnTo>
                  <a:pt x="1167" y="651"/>
                </a:lnTo>
                <a:lnTo>
                  <a:pt x="1167" y="651"/>
                </a:lnTo>
                <a:lnTo>
                  <a:pt x="1168" y="649"/>
                </a:lnTo>
                <a:lnTo>
                  <a:pt x="1168" y="649"/>
                </a:lnTo>
                <a:lnTo>
                  <a:pt x="1168" y="649"/>
                </a:lnTo>
                <a:lnTo>
                  <a:pt x="1169" y="646"/>
                </a:lnTo>
                <a:lnTo>
                  <a:pt x="1169" y="646"/>
                </a:lnTo>
                <a:lnTo>
                  <a:pt x="1169" y="646"/>
                </a:lnTo>
                <a:lnTo>
                  <a:pt x="1170" y="643"/>
                </a:lnTo>
                <a:lnTo>
                  <a:pt x="1170" y="643"/>
                </a:lnTo>
                <a:lnTo>
                  <a:pt x="1171" y="638"/>
                </a:lnTo>
                <a:lnTo>
                  <a:pt x="1171" y="637"/>
                </a:lnTo>
                <a:lnTo>
                  <a:pt x="1172" y="630"/>
                </a:lnTo>
                <a:lnTo>
                  <a:pt x="1172" y="629"/>
                </a:lnTo>
                <a:lnTo>
                  <a:pt x="1173" y="627"/>
                </a:lnTo>
                <a:lnTo>
                  <a:pt x="1173" y="626"/>
                </a:lnTo>
                <a:lnTo>
                  <a:pt x="1174" y="624"/>
                </a:lnTo>
                <a:lnTo>
                  <a:pt x="1174" y="624"/>
                </a:lnTo>
                <a:lnTo>
                  <a:pt x="1174" y="624"/>
                </a:lnTo>
                <a:lnTo>
                  <a:pt x="1174" y="625"/>
                </a:lnTo>
                <a:lnTo>
                  <a:pt x="1175" y="624"/>
                </a:lnTo>
                <a:lnTo>
                  <a:pt x="1175" y="624"/>
                </a:lnTo>
                <a:lnTo>
                  <a:pt x="1175" y="624"/>
                </a:lnTo>
                <a:lnTo>
                  <a:pt x="1176" y="625"/>
                </a:lnTo>
                <a:lnTo>
                  <a:pt x="1176" y="626"/>
                </a:lnTo>
                <a:lnTo>
                  <a:pt x="1177" y="630"/>
                </a:lnTo>
                <a:lnTo>
                  <a:pt x="1177" y="631"/>
                </a:lnTo>
                <a:lnTo>
                  <a:pt x="1178" y="633"/>
                </a:lnTo>
                <a:lnTo>
                  <a:pt x="1178" y="634"/>
                </a:lnTo>
                <a:lnTo>
                  <a:pt x="1179" y="636"/>
                </a:lnTo>
                <a:lnTo>
                  <a:pt x="1179" y="637"/>
                </a:lnTo>
                <a:lnTo>
                  <a:pt x="1180" y="642"/>
                </a:lnTo>
                <a:lnTo>
                  <a:pt x="1180" y="643"/>
                </a:lnTo>
                <a:lnTo>
                  <a:pt x="1181" y="648"/>
                </a:lnTo>
                <a:lnTo>
                  <a:pt x="1182" y="649"/>
                </a:lnTo>
                <a:lnTo>
                  <a:pt x="1182" y="651"/>
                </a:lnTo>
                <a:lnTo>
                  <a:pt x="1182" y="651"/>
                </a:lnTo>
                <a:lnTo>
                  <a:pt x="1183" y="656"/>
                </a:lnTo>
                <a:lnTo>
                  <a:pt x="1183" y="657"/>
                </a:lnTo>
                <a:lnTo>
                  <a:pt x="1184" y="661"/>
                </a:lnTo>
                <a:lnTo>
                  <a:pt x="1185" y="662"/>
                </a:lnTo>
                <a:lnTo>
                  <a:pt x="1185" y="662"/>
                </a:lnTo>
                <a:lnTo>
                  <a:pt x="1185" y="663"/>
                </a:lnTo>
                <a:lnTo>
                  <a:pt x="1186" y="663"/>
                </a:lnTo>
                <a:lnTo>
                  <a:pt x="1186" y="660"/>
                </a:lnTo>
                <a:lnTo>
                  <a:pt x="1187" y="659"/>
                </a:lnTo>
                <a:lnTo>
                  <a:pt x="1187" y="652"/>
                </a:lnTo>
                <a:lnTo>
                  <a:pt x="1187" y="650"/>
                </a:lnTo>
                <a:lnTo>
                  <a:pt x="1188" y="643"/>
                </a:lnTo>
                <a:lnTo>
                  <a:pt x="1189" y="642"/>
                </a:lnTo>
                <a:lnTo>
                  <a:pt x="1190" y="638"/>
                </a:lnTo>
                <a:lnTo>
                  <a:pt x="1190" y="637"/>
                </a:lnTo>
                <a:lnTo>
                  <a:pt x="1191" y="633"/>
                </a:lnTo>
                <a:lnTo>
                  <a:pt x="1191" y="633"/>
                </a:lnTo>
                <a:lnTo>
                  <a:pt x="1191" y="633"/>
                </a:lnTo>
                <a:lnTo>
                  <a:pt x="1192" y="633"/>
                </a:lnTo>
                <a:lnTo>
                  <a:pt x="1192" y="633"/>
                </a:lnTo>
                <a:lnTo>
                  <a:pt x="1192" y="632"/>
                </a:lnTo>
                <a:lnTo>
                  <a:pt x="1192" y="633"/>
                </a:lnTo>
                <a:lnTo>
                  <a:pt x="1193" y="633"/>
                </a:lnTo>
                <a:lnTo>
                  <a:pt x="1193" y="634"/>
                </a:lnTo>
                <a:lnTo>
                  <a:pt x="1194" y="636"/>
                </a:lnTo>
                <a:lnTo>
                  <a:pt x="1194" y="636"/>
                </a:lnTo>
                <a:lnTo>
                  <a:pt x="1194" y="638"/>
                </a:lnTo>
                <a:lnTo>
                  <a:pt x="1194" y="638"/>
                </a:lnTo>
                <a:lnTo>
                  <a:pt x="1195" y="638"/>
                </a:lnTo>
                <a:lnTo>
                  <a:pt x="1196" y="643"/>
                </a:lnTo>
                <a:lnTo>
                  <a:pt x="1196" y="643"/>
                </a:lnTo>
                <a:lnTo>
                  <a:pt x="1197" y="646"/>
                </a:lnTo>
                <a:lnTo>
                  <a:pt x="1197" y="646"/>
                </a:lnTo>
                <a:lnTo>
                  <a:pt x="1198" y="648"/>
                </a:lnTo>
                <a:lnTo>
                  <a:pt x="1198" y="648"/>
                </a:lnTo>
                <a:lnTo>
                  <a:pt x="1198" y="648"/>
                </a:lnTo>
                <a:lnTo>
                  <a:pt x="1199" y="652"/>
                </a:lnTo>
                <a:lnTo>
                  <a:pt x="1199" y="653"/>
                </a:lnTo>
                <a:lnTo>
                  <a:pt x="1199" y="653"/>
                </a:lnTo>
                <a:lnTo>
                  <a:pt x="1200" y="652"/>
                </a:lnTo>
                <a:lnTo>
                  <a:pt x="1200" y="652"/>
                </a:lnTo>
                <a:lnTo>
                  <a:pt x="1201" y="649"/>
                </a:lnTo>
                <a:lnTo>
                  <a:pt x="1201" y="649"/>
                </a:lnTo>
                <a:lnTo>
                  <a:pt x="1202" y="649"/>
                </a:lnTo>
                <a:lnTo>
                  <a:pt x="1202" y="647"/>
                </a:lnTo>
                <a:lnTo>
                  <a:pt x="1202" y="647"/>
                </a:lnTo>
                <a:lnTo>
                  <a:pt x="1202" y="647"/>
                </a:lnTo>
                <a:lnTo>
                  <a:pt x="1203" y="644"/>
                </a:lnTo>
                <a:lnTo>
                  <a:pt x="1203" y="644"/>
                </a:lnTo>
                <a:lnTo>
                  <a:pt x="1204" y="642"/>
                </a:lnTo>
                <a:lnTo>
                  <a:pt x="1204" y="641"/>
                </a:lnTo>
                <a:lnTo>
                  <a:pt x="1205" y="640"/>
                </a:lnTo>
                <a:lnTo>
                  <a:pt x="1205" y="639"/>
                </a:lnTo>
                <a:lnTo>
                  <a:pt x="1206" y="637"/>
                </a:lnTo>
                <a:lnTo>
                  <a:pt x="1207" y="636"/>
                </a:lnTo>
                <a:lnTo>
                  <a:pt x="1207" y="634"/>
                </a:lnTo>
                <a:lnTo>
                  <a:pt x="1208" y="634"/>
                </a:lnTo>
                <a:lnTo>
                  <a:pt x="1208" y="634"/>
                </a:lnTo>
                <a:lnTo>
                  <a:pt x="1209" y="634"/>
                </a:lnTo>
                <a:lnTo>
                  <a:pt x="1209" y="636"/>
                </a:lnTo>
                <a:lnTo>
                  <a:pt x="1209" y="637"/>
                </a:lnTo>
                <a:lnTo>
                  <a:pt x="1210" y="637"/>
                </a:lnTo>
                <a:lnTo>
                  <a:pt x="1210" y="637"/>
                </a:lnTo>
                <a:lnTo>
                  <a:pt x="1210" y="637"/>
                </a:lnTo>
                <a:lnTo>
                  <a:pt x="1211" y="637"/>
                </a:lnTo>
                <a:lnTo>
                  <a:pt x="1212" y="638"/>
                </a:lnTo>
                <a:lnTo>
                  <a:pt x="1212" y="637"/>
                </a:lnTo>
                <a:lnTo>
                  <a:pt x="1212" y="638"/>
                </a:lnTo>
                <a:lnTo>
                  <a:pt x="1212" y="638"/>
                </a:lnTo>
                <a:lnTo>
                  <a:pt x="1213" y="637"/>
                </a:lnTo>
                <a:lnTo>
                  <a:pt x="1213" y="636"/>
                </a:lnTo>
                <a:lnTo>
                  <a:pt x="1214" y="634"/>
                </a:lnTo>
                <a:lnTo>
                  <a:pt x="1214" y="634"/>
                </a:lnTo>
                <a:lnTo>
                  <a:pt x="1215" y="632"/>
                </a:lnTo>
                <a:lnTo>
                  <a:pt x="1215" y="632"/>
                </a:lnTo>
                <a:lnTo>
                  <a:pt x="1216" y="635"/>
                </a:lnTo>
                <a:lnTo>
                  <a:pt x="1216" y="636"/>
                </a:lnTo>
                <a:lnTo>
                  <a:pt x="1217" y="643"/>
                </a:lnTo>
                <a:lnTo>
                  <a:pt x="1217" y="644"/>
                </a:lnTo>
                <a:lnTo>
                  <a:pt x="1218" y="645"/>
                </a:lnTo>
                <a:lnTo>
                  <a:pt x="1218" y="644"/>
                </a:lnTo>
                <a:lnTo>
                  <a:pt x="1218" y="645"/>
                </a:lnTo>
                <a:lnTo>
                  <a:pt x="1219" y="642"/>
                </a:lnTo>
                <a:lnTo>
                  <a:pt x="1219" y="641"/>
                </a:lnTo>
                <a:lnTo>
                  <a:pt x="1220" y="637"/>
                </a:lnTo>
                <a:lnTo>
                  <a:pt x="1220" y="636"/>
                </a:lnTo>
                <a:lnTo>
                  <a:pt x="1221" y="633"/>
                </a:lnTo>
                <a:lnTo>
                  <a:pt x="1221" y="633"/>
                </a:lnTo>
                <a:lnTo>
                  <a:pt x="1222" y="628"/>
                </a:lnTo>
                <a:lnTo>
                  <a:pt x="1222" y="627"/>
                </a:lnTo>
                <a:lnTo>
                  <a:pt x="1223" y="623"/>
                </a:lnTo>
                <a:lnTo>
                  <a:pt x="1223" y="622"/>
                </a:lnTo>
                <a:lnTo>
                  <a:pt x="1224" y="620"/>
                </a:lnTo>
                <a:lnTo>
                  <a:pt x="1224" y="620"/>
                </a:lnTo>
                <a:lnTo>
                  <a:pt x="1225" y="620"/>
                </a:lnTo>
                <a:lnTo>
                  <a:pt x="1225" y="620"/>
                </a:lnTo>
                <a:lnTo>
                  <a:pt x="1225" y="620"/>
                </a:lnTo>
                <a:lnTo>
                  <a:pt x="1226" y="619"/>
                </a:lnTo>
                <a:lnTo>
                  <a:pt x="1226" y="620"/>
                </a:lnTo>
                <a:lnTo>
                  <a:pt x="1226" y="621"/>
                </a:lnTo>
                <a:lnTo>
                  <a:pt x="1227" y="623"/>
                </a:lnTo>
                <a:lnTo>
                  <a:pt x="1228" y="623"/>
                </a:lnTo>
                <a:lnTo>
                  <a:pt x="1228" y="625"/>
                </a:lnTo>
                <a:lnTo>
                  <a:pt x="1229" y="625"/>
                </a:lnTo>
                <a:lnTo>
                  <a:pt x="1229" y="625"/>
                </a:lnTo>
                <a:lnTo>
                  <a:pt x="1229" y="626"/>
                </a:lnTo>
                <a:lnTo>
                  <a:pt x="1230" y="626"/>
                </a:lnTo>
                <a:lnTo>
                  <a:pt x="1230" y="626"/>
                </a:lnTo>
                <a:lnTo>
                  <a:pt x="1230" y="626"/>
                </a:lnTo>
                <a:lnTo>
                  <a:pt x="1231" y="626"/>
                </a:lnTo>
                <a:lnTo>
                  <a:pt x="1231" y="629"/>
                </a:lnTo>
                <a:lnTo>
                  <a:pt x="1231" y="630"/>
                </a:lnTo>
                <a:lnTo>
                  <a:pt x="1232" y="633"/>
                </a:lnTo>
                <a:lnTo>
                  <a:pt x="1233" y="634"/>
                </a:lnTo>
                <a:lnTo>
                  <a:pt x="1234" y="635"/>
                </a:lnTo>
                <a:lnTo>
                  <a:pt x="1234" y="636"/>
                </a:lnTo>
                <a:lnTo>
                  <a:pt x="1235" y="643"/>
                </a:lnTo>
                <a:lnTo>
                  <a:pt x="1235" y="643"/>
                </a:lnTo>
                <a:lnTo>
                  <a:pt x="1236" y="649"/>
                </a:lnTo>
                <a:lnTo>
                  <a:pt x="1236" y="650"/>
                </a:lnTo>
                <a:lnTo>
                  <a:pt x="1237" y="657"/>
                </a:lnTo>
                <a:lnTo>
                  <a:pt x="1237" y="658"/>
                </a:lnTo>
                <a:lnTo>
                  <a:pt x="1237" y="659"/>
                </a:lnTo>
                <a:lnTo>
                  <a:pt x="1238" y="659"/>
                </a:lnTo>
                <a:lnTo>
                  <a:pt x="1238" y="659"/>
                </a:lnTo>
                <a:lnTo>
                  <a:pt x="1239" y="653"/>
                </a:lnTo>
                <a:lnTo>
                  <a:pt x="1239" y="651"/>
                </a:lnTo>
                <a:lnTo>
                  <a:pt x="1240" y="643"/>
                </a:lnTo>
                <a:lnTo>
                  <a:pt x="1240" y="642"/>
                </a:lnTo>
                <a:lnTo>
                  <a:pt x="1241" y="634"/>
                </a:lnTo>
                <a:lnTo>
                  <a:pt x="1241" y="633"/>
                </a:lnTo>
                <a:lnTo>
                  <a:pt x="1242" y="628"/>
                </a:lnTo>
                <a:lnTo>
                  <a:pt x="1242" y="628"/>
                </a:lnTo>
                <a:lnTo>
                  <a:pt x="1242" y="628"/>
                </a:lnTo>
                <a:lnTo>
                  <a:pt x="1242" y="627"/>
                </a:lnTo>
                <a:lnTo>
                  <a:pt x="1243" y="628"/>
                </a:lnTo>
                <a:lnTo>
                  <a:pt x="1243" y="628"/>
                </a:lnTo>
                <a:lnTo>
                  <a:pt x="1244" y="626"/>
                </a:lnTo>
                <a:lnTo>
                  <a:pt x="1244" y="626"/>
                </a:lnTo>
                <a:lnTo>
                  <a:pt x="1245" y="620"/>
                </a:lnTo>
                <a:lnTo>
                  <a:pt x="1245" y="619"/>
                </a:lnTo>
                <a:lnTo>
                  <a:pt x="1246" y="614"/>
                </a:lnTo>
                <a:lnTo>
                  <a:pt x="1246" y="614"/>
                </a:lnTo>
                <a:lnTo>
                  <a:pt x="1247" y="612"/>
                </a:lnTo>
                <a:lnTo>
                  <a:pt x="1247" y="613"/>
                </a:lnTo>
                <a:lnTo>
                  <a:pt x="1247" y="612"/>
                </a:lnTo>
                <a:lnTo>
                  <a:pt x="1248" y="612"/>
                </a:lnTo>
                <a:lnTo>
                  <a:pt x="1248" y="613"/>
                </a:lnTo>
                <a:lnTo>
                  <a:pt x="1248" y="614"/>
                </a:lnTo>
                <a:lnTo>
                  <a:pt x="1249" y="623"/>
                </a:lnTo>
                <a:lnTo>
                  <a:pt x="1250" y="625"/>
                </a:lnTo>
                <a:lnTo>
                  <a:pt x="1250" y="631"/>
                </a:lnTo>
                <a:lnTo>
                  <a:pt x="1251" y="633"/>
                </a:lnTo>
                <a:lnTo>
                  <a:pt x="1251" y="643"/>
                </a:lnTo>
                <a:lnTo>
                  <a:pt x="1252" y="644"/>
                </a:lnTo>
                <a:lnTo>
                  <a:pt x="1252" y="652"/>
                </a:lnTo>
                <a:lnTo>
                  <a:pt x="1253" y="653"/>
                </a:lnTo>
                <a:lnTo>
                  <a:pt x="1253" y="656"/>
                </a:lnTo>
                <a:lnTo>
                  <a:pt x="1253" y="656"/>
                </a:lnTo>
                <a:lnTo>
                  <a:pt x="1254" y="657"/>
                </a:lnTo>
                <a:lnTo>
                  <a:pt x="1255" y="657"/>
                </a:lnTo>
                <a:lnTo>
                  <a:pt x="1256" y="654"/>
                </a:lnTo>
                <a:lnTo>
                  <a:pt x="1256" y="653"/>
                </a:lnTo>
                <a:lnTo>
                  <a:pt x="1257" y="648"/>
                </a:lnTo>
                <a:lnTo>
                  <a:pt x="1257" y="647"/>
                </a:lnTo>
                <a:lnTo>
                  <a:pt x="1258" y="640"/>
                </a:lnTo>
                <a:lnTo>
                  <a:pt x="1258" y="639"/>
                </a:lnTo>
                <a:lnTo>
                  <a:pt x="1259" y="632"/>
                </a:lnTo>
                <a:lnTo>
                  <a:pt x="1259" y="631"/>
                </a:lnTo>
                <a:lnTo>
                  <a:pt x="1260" y="626"/>
                </a:lnTo>
                <a:lnTo>
                  <a:pt x="1260" y="625"/>
                </a:lnTo>
                <a:lnTo>
                  <a:pt x="1261" y="619"/>
                </a:lnTo>
                <a:lnTo>
                  <a:pt x="1261" y="619"/>
                </a:lnTo>
                <a:lnTo>
                  <a:pt x="1262" y="615"/>
                </a:lnTo>
                <a:lnTo>
                  <a:pt x="1262" y="614"/>
                </a:lnTo>
                <a:lnTo>
                  <a:pt x="1263" y="614"/>
                </a:lnTo>
                <a:lnTo>
                  <a:pt x="1263" y="615"/>
                </a:lnTo>
                <a:lnTo>
                  <a:pt x="1263" y="615"/>
                </a:lnTo>
                <a:lnTo>
                  <a:pt x="1263" y="615"/>
                </a:lnTo>
                <a:lnTo>
                  <a:pt x="1264" y="616"/>
                </a:lnTo>
                <a:lnTo>
                  <a:pt x="1264" y="616"/>
                </a:lnTo>
                <a:lnTo>
                  <a:pt x="1265" y="617"/>
                </a:lnTo>
                <a:lnTo>
                  <a:pt x="1265" y="617"/>
                </a:lnTo>
                <a:lnTo>
                  <a:pt x="1265" y="617"/>
                </a:lnTo>
                <a:lnTo>
                  <a:pt x="1265" y="617"/>
                </a:lnTo>
                <a:lnTo>
                  <a:pt x="1266" y="617"/>
                </a:lnTo>
                <a:lnTo>
                  <a:pt x="1266" y="616"/>
                </a:lnTo>
                <a:lnTo>
                  <a:pt x="1267" y="617"/>
                </a:lnTo>
                <a:lnTo>
                  <a:pt x="1267" y="616"/>
                </a:lnTo>
                <a:lnTo>
                  <a:pt x="1267" y="616"/>
                </a:lnTo>
                <a:lnTo>
                  <a:pt x="1267" y="616"/>
                </a:lnTo>
                <a:lnTo>
                  <a:pt x="1268" y="619"/>
                </a:lnTo>
                <a:lnTo>
                  <a:pt x="1268" y="619"/>
                </a:lnTo>
                <a:lnTo>
                  <a:pt x="1269" y="623"/>
                </a:lnTo>
                <a:lnTo>
                  <a:pt x="1269" y="624"/>
                </a:lnTo>
                <a:lnTo>
                  <a:pt x="1270" y="629"/>
                </a:lnTo>
                <a:lnTo>
                  <a:pt x="1270" y="630"/>
                </a:lnTo>
                <a:lnTo>
                  <a:pt x="1271" y="632"/>
                </a:lnTo>
                <a:lnTo>
                  <a:pt x="1272" y="633"/>
                </a:lnTo>
                <a:lnTo>
                  <a:pt x="1272" y="633"/>
                </a:lnTo>
                <a:lnTo>
                  <a:pt x="1272" y="633"/>
                </a:lnTo>
                <a:lnTo>
                  <a:pt x="1273" y="633"/>
                </a:lnTo>
                <a:lnTo>
                  <a:pt x="1273" y="634"/>
                </a:lnTo>
                <a:lnTo>
                  <a:pt x="1273" y="632"/>
                </a:lnTo>
                <a:lnTo>
                  <a:pt x="1274" y="632"/>
                </a:lnTo>
                <a:lnTo>
                  <a:pt x="1274" y="630"/>
                </a:lnTo>
                <a:lnTo>
                  <a:pt x="1275" y="630"/>
                </a:lnTo>
                <a:lnTo>
                  <a:pt x="1275" y="629"/>
                </a:lnTo>
                <a:lnTo>
                  <a:pt x="1275" y="629"/>
                </a:lnTo>
                <a:lnTo>
                  <a:pt x="1276" y="629"/>
                </a:lnTo>
                <a:lnTo>
                  <a:pt x="1276" y="630"/>
                </a:lnTo>
                <a:lnTo>
                  <a:pt x="1277" y="630"/>
                </a:lnTo>
                <a:lnTo>
                  <a:pt x="1277" y="631"/>
                </a:lnTo>
                <a:lnTo>
                  <a:pt x="1277" y="630"/>
                </a:lnTo>
                <a:lnTo>
                  <a:pt x="1277" y="631"/>
                </a:lnTo>
                <a:lnTo>
                  <a:pt x="1278" y="631"/>
                </a:lnTo>
                <a:lnTo>
                  <a:pt x="1278" y="631"/>
                </a:lnTo>
                <a:lnTo>
                  <a:pt x="1278" y="630"/>
                </a:lnTo>
                <a:lnTo>
                  <a:pt x="1279" y="630"/>
                </a:lnTo>
                <a:lnTo>
                  <a:pt x="1279" y="630"/>
                </a:lnTo>
                <a:lnTo>
                  <a:pt x="1279" y="630"/>
                </a:lnTo>
                <a:lnTo>
                  <a:pt x="1279" y="630"/>
                </a:lnTo>
                <a:lnTo>
                  <a:pt x="1280" y="630"/>
                </a:lnTo>
                <a:lnTo>
                  <a:pt x="1280" y="630"/>
                </a:lnTo>
                <a:lnTo>
                  <a:pt x="1281" y="631"/>
                </a:lnTo>
                <a:lnTo>
                  <a:pt x="1281" y="631"/>
                </a:lnTo>
                <a:lnTo>
                  <a:pt x="1281" y="632"/>
                </a:lnTo>
                <a:lnTo>
                  <a:pt x="1281" y="633"/>
                </a:lnTo>
                <a:lnTo>
                  <a:pt x="1282" y="633"/>
                </a:lnTo>
                <a:lnTo>
                  <a:pt x="1283" y="634"/>
                </a:lnTo>
                <a:lnTo>
                  <a:pt x="1283" y="633"/>
                </a:lnTo>
                <a:lnTo>
                  <a:pt x="1283" y="634"/>
                </a:lnTo>
                <a:lnTo>
                  <a:pt x="1284" y="633"/>
                </a:lnTo>
                <a:lnTo>
                  <a:pt x="1284" y="633"/>
                </a:lnTo>
                <a:lnTo>
                  <a:pt x="1284" y="633"/>
                </a:lnTo>
                <a:lnTo>
                  <a:pt x="1285" y="633"/>
                </a:lnTo>
                <a:lnTo>
                  <a:pt x="1285" y="632"/>
                </a:lnTo>
                <a:lnTo>
                  <a:pt x="1286" y="633"/>
                </a:lnTo>
                <a:lnTo>
                  <a:pt x="1286" y="632"/>
                </a:lnTo>
                <a:lnTo>
                  <a:pt x="1286" y="633"/>
                </a:lnTo>
                <a:lnTo>
                  <a:pt x="1287" y="634"/>
                </a:lnTo>
                <a:lnTo>
                  <a:pt x="1287" y="634"/>
                </a:lnTo>
                <a:lnTo>
                  <a:pt x="1287" y="634"/>
                </a:lnTo>
                <a:lnTo>
                  <a:pt x="1288" y="634"/>
                </a:lnTo>
                <a:lnTo>
                  <a:pt x="1288" y="634"/>
                </a:lnTo>
                <a:lnTo>
                  <a:pt x="1289" y="632"/>
                </a:lnTo>
                <a:lnTo>
                  <a:pt x="1289" y="632"/>
                </a:lnTo>
                <a:lnTo>
                  <a:pt x="1290" y="630"/>
                </a:lnTo>
                <a:lnTo>
                  <a:pt x="1290" y="630"/>
                </a:lnTo>
                <a:lnTo>
                  <a:pt x="1291" y="627"/>
                </a:lnTo>
                <a:lnTo>
                  <a:pt x="1291" y="626"/>
                </a:lnTo>
                <a:lnTo>
                  <a:pt x="1292" y="624"/>
                </a:lnTo>
                <a:lnTo>
                  <a:pt x="1292" y="624"/>
                </a:lnTo>
                <a:lnTo>
                  <a:pt x="1293" y="620"/>
                </a:lnTo>
                <a:lnTo>
                  <a:pt x="1294" y="619"/>
                </a:lnTo>
                <a:lnTo>
                  <a:pt x="1294" y="615"/>
                </a:lnTo>
                <a:lnTo>
                  <a:pt x="1295" y="614"/>
                </a:lnTo>
                <a:lnTo>
                  <a:pt x="1295" y="610"/>
                </a:lnTo>
                <a:lnTo>
                  <a:pt x="1296" y="609"/>
                </a:lnTo>
                <a:lnTo>
                  <a:pt x="1296" y="607"/>
                </a:lnTo>
                <a:lnTo>
                  <a:pt x="1297" y="607"/>
                </a:lnTo>
                <a:lnTo>
                  <a:pt x="1297" y="607"/>
                </a:lnTo>
                <a:lnTo>
                  <a:pt x="1297" y="608"/>
                </a:lnTo>
                <a:lnTo>
                  <a:pt x="1297" y="608"/>
                </a:lnTo>
                <a:lnTo>
                  <a:pt x="1299" y="612"/>
                </a:lnTo>
                <a:lnTo>
                  <a:pt x="1299" y="613"/>
                </a:lnTo>
                <a:lnTo>
                  <a:pt x="1300" y="618"/>
                </a:lnTo>
                <a:lnTo>
                  <a:pt x="1300" y="619"/>
                </a:lnTo>
                <a:lnTo>
                  <a:pt x="1301" y="625"/>
                </a:lnTo>
                <a:lnTo>
                  <a:pt x="1301" y="626"/>
                </a:lnTo>
                <a:lnTo>
                  <a:pt x="1302" y="629"/>
                </a:lnTo>
                <a:lnTo>
                  <a:pt x="1302" y="630"/>
                </a:lnTo>
                <a:lnTo>
                  <a:pt x="1303" y="636"/>
                </a:lnTo>
                <a:lnTo>
                  <a:pt x="1303" y="637"/>
                </a:lnTo>
                <a:lnTo>
                  <a:pt x="1304" y="641"/>
                </a:lnTo>
                <a:lnTo>
                  <a:pt x="1304" y="642"/>
                </a:lnTo>
                <a:lnTo>
                  <a:pt x="1305" y="645"/>
                </a:lnTo>
                <a:lnTo>
                  <a:pt x="1305" y="645"/>
                </a:lnTo>
                <a:lnTo>
                  <a:pt x="1305" y="646"/>
                </a:lnTo>
                <a:lnTo>
                  <a:pt x="1306" y="645"/>
                </a:lnTo>
                <a:lnTo>
                  <a:pt x="1306" y="644"/>
                </a:lnTo>
                <a:lnTo>
                  <a:pt x="1307" y="642"/>
                </a:lnTo>
                <a:lnTo>
                  <a:pt x="1307" y="641"/>
                </a:lnTo>
                <a:lnTo>
                  <a:pt x="1308" y="639"/>
                </a:lnTo>
                <a:lnTo>
                  <a:pt x="1308" y="639"/>
                </a:lnTo>
                <a:lnTo>
                  <a:pt x="1309" y="636"/>
                </a:lnTo>
                <a:lnTo>
                  <a:pt x="1309" y="636"/>
                </a:lnTo>
                <a:lnTo>
                  <a:pt x="1310" y="635"/>
                </a:lnTo>
                <a:lnTo>
                  <a:pt x="1310" y="635"/>
                </a:lnTo>
                <a:lnTo>
                  <a:pt x="1311" y="633"/>
                </a:lnTo>
                <a:lnTo>
                  <a:pt x="1311" y="633"/>
                </a:lnTo>
                <a:lnTo>
                  <a:pt x="1312" y="629"/>
                </a:lnTo>
                <a:lnTo>
                  <a:pt x="1312" y="628"/>
                </a:lnTo>
                <a:lnTo>
                  <a:pt x="1313" y="624"/>
                </a:lnTo>
                <a:lnTo>
                  <a:pt x="1313" y="623"/>
                </a:lnTo>
                <a:lnTo>
                  <a:pt x="1314" y="621"/>
                </a:lnTo>
                <a:lnTo>
                  <a:pt x="1315" y="620"/>
                </a:lnTo>
                <a:lnTo>
                  <a:pt x="1315" y="617"/>
                </a:lnTo>
                <a:lnTo>
                  <a:pt x="1316" y="617"/>
                </a:lnTo>
                <a:lnTo>
                  <a:pt x="1316" y="616"/>
                </a:lnTo>
                <a:lnTo>
                  <a:pt x="1316" y="616"/>
                </a:lnTo>
                <a:lnTo>
                  <a:pt x="1317" y="616"/>
                </a:lnTo>
                <a:lnTo>
                  <a:pt x="1317" y="618"/>
                </a:lnTo>
                <a:lnTo>
                  <a:pt x="1318" y="618"/>
                </a:lnTo>
                <a:lnTo>
                  <a:pt x="1318" y="623"/>
                </a:lnTo>
                <a:lnTo>
                  <a:pt x="1319" y="624"/>
                </a:lnTo>
                <a:lnTo>
                  <a:pt x="1319" y="631"/>
                </a:lnTo>
                <a:lnTo>
                  <a:pt x="1319" y="632"/>
                </a:lnTo>
                <a:lnTo>
                  <a:pt x="1321" y="640"/>
                </a:lnTo>
                <a:lnTo>
                  <a:pt x="1321" y="641"/>
                </a:lnTo>
                <a:lnTo>
                  <a:pt x="1322" y="645"/>
                </a:lnTo>
                <a:lnTo>
                  <a:pt x="1322" y="645"/>
                </a:lnTo>
                <a:lnTo>
                  <a:pt x="1322" y="646"/>
                </a:lnTo>
                <a:lnTo>
                  <a:pt x="1323" y="645"/>
                </a:lnTo>
                <a:lnTo>
                  <a:pt x="1323" y="645"/>
                </a:lnTo>
                <a:lnTo>
                  <a:pt x="1324" y="642"/>
                </a:lnTo>
                <a:lnTo>
                  <a:pt x="1324" y="642"/>
                </a:lnTo>
                <a:lnTo>
                  <a:pt x="1325" y="639"/>
                </a:lnTo>
                <a:lnTo>
                  <a:pt x="1325" y="639"/>
                </a:lnTo>
                <a:lnTo>
                  <a:pt x="1326" y="637"/>
                </a:lnTo>
                <a:lnTo>
                  <a:pt x="1326" y="636"/>
                </a:lnTo>
                <a:lnTo>
                  <a:pt x="1327" y="633"/>
                </a:lnTo>
                <a:lnTo>
                  <a:pt x="1327" y="633"/>
                </a:lnTo>
                <a:lnTo>
                  <a:pt x="1328" y="629"/>
                </a:lnTo>
                <a:lnTo>
                  <a:pt x="1328" y="628"/>
                </a:lnTo>
                <a:lnTo>
                  <a:pt x="1329" y="625"/>
                </a:lnTo>
                <a:lnTo>
                  <a:pt x="1329" y="625"/>
                </a:lnTo>
                <a:lnTo>
                  <a:pt x="1329" y="625"/>
                </a:lnTo>
                <a:lnTo>
                  <a:pt x="1330" y="626"/>
                </a:lnTo>
                <a:lnTo>
                  <a:pt x="1330" y="626"/>
                </a:lnTo>
                <a:lnTo>
                  <a:pt x="1331" y="628"/>
                </a:lnTo>
                <a:lnTo>
                  <a:pt x="1331" y="628"/>
                </a:lnTo>
                <a:lnTo>
                  <a:pt x="1332" y="630"/>
                </a:lnTo>
                <a:lnTo>
                  <a:pt x="1332" y="630"/>
                </a:lnTo>
                <a:lnTo>
                  <a:pt x="1332" y="629"/>
                </a:lnTo>
                <a:lnTo>
                  <a:pt x="1333" y="627"/>
                </a:lnTo>
                <a:lnTo>
                  <a:pt x="1333" y="627"/>
                </a:lnTo>
                <a:lnTo>
                  <a:pt x="1334" y="625"/>
                </a:lnTo>
                <a:lnTo>
                  <a:pt x="1334" y="625"/>
                </a:lnTo>
                <a:lnTo>
                  <a:pt x="1335" y="628"/>
                </a:lnTo>
                <a:lnTo>
                  <a:pt x="1335" y="628"/>
                </a:lnTo>
                <a:lnTo>
                  <a:pt x="1336" y="636"/>
                </a:lnTo>
                <a:lnTo>
                  <a:pt x="1337" y="637"/>
                </a:lnTo>
                <a:lnTo>
                  <a:pt x="1337" y="641"/>
                </a:lnTo>
                <a:lnTo>
                  <a:pt x="1338" y="642"/>
                </a:lnTo>
                <a:lnTo>
                  <a:pt x="1338" y="645"/>
                </a:lnTo>
                <a:lnTo>
                  <a:pt x="1338" y="644"/>
                </a:lnTo>
                <a:lnTo>
                  <a:pt x="1339" y="644"/>
                </a:lnTo>
                <a:lnTo>
                  <a:pt x="1339" y="640"/>
                </a:lnTo>
                <a:lnTo>
                  <a:pt x="1340" y="639"/>
                </a:lnTo>
                <a:lnTo>
                  <a:pt x="1340" y="638"/>
                </a:lnTo>
                <a:lnTo>
                  <a:pt x="1341" y="638"/>
                </a:lnTo>
                <a:lnTo>
                  <a:pt x="1341" y="638"/>
                </a:lnTo>
                <a:lnTo>
                  <a:pt x="1341" y="639"/>
                </a:lnTo>
                <a:lnTo>
                  <a:pt x="1341" y="639"/>
                </a:lnTo>
                <a:lnTo>
                  <a:pt x="1342" y="639"/>
                </a:lnTo>
                <a:lnTo>
                  <a:pt x="1342" y="639"/>
                </a:lnTo>
                <a:lnTo>
                  <a:pt x="1343" y="639"/>
                </a:lnTo>
                <a:lnTo>
                  <a:pt x="1343" y="639"/>
                </a:lnTo>
                <a:lnTo>
                  <a:pt x="1344" y="638"/>
                </a:lnTo>
                <a:lnTo>
                  <a:pt x="1344" y="637"/>
                </a:lnTo>
                <a:lnTo>
                  <a:pt x="1345" y="634"/>
                </a:lnTo>
                <a:lnTo>
                  <a:pt x="1345" y="634"/>
                </a:lnTo>
                <a:lnTo>
                  <a:pt x="1345" y="634"/>
                </a:lnTo>
                <a:lnTo>
                  <a:pt x="1346" y="635"/>
                </a:lnTo>
                <a:lnTo>
                  <a:pt x="1346" y="635"/>
                </a:lnTo>
                <a:lnTo>
                  <a:pt x="1347" y="638"/>
                </a:lnTo>
                <a:lnTo>
                  <a:pt x="1347" y="638"/>
                </a:lnTo>
                <a:lnTo>
                  <a:pt x="1348" y="640"/>
                </a:lnTo>
                <a:lnTo>
                  <a:pt x="1348" y="640"/>
                </a:lnTo>
                <a:lnTo>
                  <a:pt x="1348" y="640"/>
                </a:lnTo>
                <a:lnTo>
                  <a:pt x="1349" y="642"/>
                </a:lnTo>
                <a:lnTo>
                  <a:pt x="1349" y="643"/>
                </a:lnTo>
                <a:lnTo>
                  <a:pt x="1350" y="644"/>
                </a:lnTo>
                <a:lnTo>
                  <a:pt x="1350" y="644"/>
                </a:lnTo>
                <a:lnTo>
                  <a:pt x="1350" y="644"/>
                </a:lnTo>
                <a:lnTo>
                  <a:pt x="1351" y="645"/>
                </a:lnTo>
                <a:lnTo>
                  <a:pt x="1351" y="645"/>
                </a:lnTo>
                <a:lnTo>
                  <a:pt x="1352" y="649"/>
                </a:lnTo>
                <a:lnTo>
                  <a:pt x="1352" y="649"/>
                </a:lnTo>
                <a:lnTo>
                  <a:pt x="1353" y="653"/>
                </a:lnTo>
                <a:lnTo>
                  <a:pt x="1354" y="653"/>
                </a:lnTo>
                <a:lnTo>
                  <a:pt x="1354" y="654"/>
                </a:lnTo>
                <a:lnTo>
                  <a:pt x="1354" y="654"/>
                </a:lnTo>
                <a:lnTo>
                  <a:pt x="1354" y="654"/>
                </a:lnTo>
                <a:lnTo>
                  <a:pt x="1355" y="651"/>
                </a:lnTo>
                <a:lnTo>
                  <a:pt x="1355" y="650"/>
                </a:lnTo>
                <a:lnTo>
                  <a:pt x="1356" y="646"/>
                </a:lnTo>
                <a:lnTo>
                  <a:pt x="1356" y="645"/>
                </a:lnTo>
                <a:lnTo>
                  <a:pt x="1357" y="643"/>
                </a:lnTo>
                <a:lnTo>
                  <a:pt x="1357" y="643"/>
                </a:lnTo>
                <a:lnTo>
                  <a:pt x="1357" y="643"/>
                </a:lnTo>
                <a:lnTo>
                  <a:pt x="1358" y="642"/>
                </a:lnTo>
                <a:lnTo>
                  <a:pt x="1359" y="642"/>
                </a:lnTo>
                <a:lnTo>
                  <a:pt x="1359" y="642"/>
                </a:lnTo>
                <a:lnTo>
                  <a:pt x="1359" y="642"/>
                </a:lnTo>
                <a:lnTo>
                  <a:pt x="1359" y="642"/>
                </a:lnTo>
                <a:lnTo>
                  <a:pt x="1360" y="642"/>
                </a:lnTo>
                <a:lnTo>
                  <a:pt x="1360" y="643"/>
                </a:lnTo>
                <a:lnTo>
                  <a:pt x="1361" y="644"/>
                </a:lnTo>
                <a:lnTo>
                  <a:pt x="1361" y="647"/>
                </a:lnTo>
                <a:lnTo>
                  <a:pt x="1362" y="647"/>
                </a:lnTo>
                <a:lnTo>
                  <a:pt x="1362" y="651"/>
                </a:lnTo>
                <a:lnTo>
                  <a:pt x="1363" y="652"/>
                </a:lnTo>
                <a:lnTo>
                  <a:pt x="1363" y="657"/>
                </a:lnTo>
                <a:lnTo>
                  <a:pt x="1363" y="658"/>
                </a:lnTo>
                <a:lnTo>
                  <a:pt x="1365" y="662"/>
                </a:lnTo>
                <a:lnTo>
                  <a:pt x="1365" y="662"/>
                </a:lnTo>
                <a:lnTo>
                  <a:pt x="1366" y="657"/>
                </a:lnTo>
                <a:lnTo>
                  <a:pt x="1366" y="656"/>
                </a:lnTo>
                <a:lnTo>
                  <a:pt x="1367" y="649"/>
                </a:lnTo>
                <a:lnTo>
                  <a:pt x="1367" y="648"/>
                </a:lnTo>
                <a:lnTo>
                  <a:pt x="1368" y="642"/>
                </a:lnTo>
                <a:lnTo>
                  <a:pt x="1368" y="641"/>
                </a:lnTo>
                <a:lnTo>
                  <a:pt x="1369" y="636"/>
                </a:lnTo>
                <a:lnTo>
                  <a:pt x="1369" y="635"/>
                </a:lnTo>
                <a:lnTo>
                  <a:pt x="1370" y="634"/>
                </a:lnTo>
                <a:lnTo>
                  <a:pt x="1370" y="635"/>
                </a:lnTo>
                <a:lnTo>
                  <a:pt x="1370" y="635"/>
                </a:lnTo>
                <a:lnTo>
                  <a:pt x="1370" y="635"/>
                </a:lnTo>
                <a:lnTo>
                  <a:pt x="1371" y="636"/>
                </a:lnTo>
                <a:lnTo>
                  <a:pt x="1371" y="636"/>
                </a:lnTo>
                <a:lnTo>
                  <a:pt x="1372" y="641"/>
                </a:lnTo>
                <a:lnTo>
                  <a:pt x="1372" y="641"/>
                </a:lnTo>
                <a:lnTo>
                  <a:pt x="1373" y="641"/>
                </a:lnTo>
                <a:lnTo>
                  <a:pt x="1373" y="642"/>
                </a:lnTo>
                <a:lnTo>
                  <a:pt x="1374" y="641"/>
                </a:lnTo>
                <a:lnTo>
                  <a:pt x="1374" y="641"/>
                </a:lnTo>
                <a:lnTo>
                  <a:pt x="1374" y="641"/>
                </a:lnTo>
                <a:lnTo>
                  <a:pt x="1375" y="646"/>
                </a:lnTo>
                <a:lnTo>
                  <a:pt x="1375" y="647"/>
                </a:lnTo>
                <a:lnTo>
                  <a:pt x="1376" y="651"/>
                </a:lnTo>
                <a:lnTo>
                  <a:pt x="1376" y="651"/>
                </a:lnTo>
                <a:lnTo>
                  <a:pt x="1377" y="653"/>
                </a:lnTo>
                <a:lnTo>
                  <a:pt x="1377" y="653"/>
                </a:lnTo>
                <a:lnTo>
                  <a:pt x="1378" y="658"/>
                </a:lnTo>
                <a:lnTo>
                  <a:pt x="1378" y="658"/>
                </a:lnTo>
                <a:lnTo>
                  <a:pt x="1378" y="657"/>
                </a:lnTo>
                <a:lnTo>
                  <a:pt x="1379" y="656"/>
                </a:lnTo>
                <a:lnTo>
                  <a:pt x="1379" y="656"/>
                </a:lnTo>
                <a:lnTo>
                  <a:pt x="1380" y="651"/>
                </a:lnTo>
                <a:lnTo>
                  <a:pt x="1381" y="650"/>
                </a:lnTo>
                <a:lnTo>
                  <a:pt x="1381" y="645"/>
                </a:lnTo>
                <a:lnTo>
                  <a:pt x="1382" y="644"/>
                </a:lnTo>
                <a:lnTo>
                  <a:pt x="1382" y="641"/>
                </a:lnTo>
                <a:lnTo>
                  <a:pt x="1383" y="641"/>
                </a:lnTo>
                <a:lnTo>
                  <a:pt x="1383" y="638"/>
                </a:lnTo>
                <a:lnTo>
                  <a:pt x="1383" y="638"/>
                </a:lnTo>
                <a:lnTo>
                  <a:pt x="1384" y="638"/>
                </a:lnTo>
                <a:lnTo>
                  <a:pt x="1384" y="640"/>
                </a:lnTo>
                <a:lnTo>
                  <a:pt x="1385" y="641"/>
                </a:lnTo>
                <a:lnTo>
                  <a:pt x="1385" y="640"/>
                </a:lnTo>
                <a:lnTo>
                  <a:pt x="1385" y="641"/>
                </a:lnTo>
                <a:lnTo>
                  <a:pt x="1386" y="641"/>
                </a:lnTo>
                <a:lnTo>
                  <a:pt x="1386" y="641"/>
                </a:lnTo>
                <a:lnTo>
                  <a:pt x="1387" y="644"/>
                </a:lnTo>
                <a:lnTo>
                  <a:pt x="1387" y="644"/>
                </a:lnTo>
                <a:lnTo>
                  <a:pt x="1388" y="647"/>
                </a:lnTo>
                <a:lnTo>
                  <a:pt x="1388" y="648"/>
                </a:lnTo>
                <a:lnTo>
                  <a:pt x="1388" y="649"/>
                </a:lnTo>
                <a:lnTo>
                  <a:pt x="1389" y="648"/>
                </a:lnTo>
                <a:lnTo>
                  <a:pt x="1389" y="649"/>
                </a:lnTo>
                <a:lnTo>
                  <a:pt x="1390" y="649"/>
                </a:lnTo>
                <a:lnTo>
                  <a:pt x="1390" y="649"/>
                </a:lnTo>
                <a:lnTo>
                  <a:pt x="1391" y="650"/>
                </a:lnTo>
                <a:lnTo>
                  <a:pt x="1391" y="650"/>
                </a:lnTo>
                <a:lnTo>
                  <a:pt x="1391" y="650"/>
                </a:lnTo>
                <a:lnTo>
                  <a:pt x="1392" y="654"/>
                </a:lnTo>
                <a:lnTo>
                  <a:pt x="1392" y="654"/>
                </a:lnTo>
                <a:lnTo>
                  <a:pt x="1393" y="660"/>
                </a:lnTo>
                <a:lnTo>
                  <a:pt x="1393" y="660"/>
                </a:lnTo>
                <a:lnTo>
                  <a:pt x="1394" y="662"/>
                </a:lnTo>
                <a:lnTo>
                  <a:pt x="1394" y="662"/>
                </a:lnTo>
                <a:lnTo>
                  <a:pt x="1395" y="661"/>
                </a:lnTo>
                <a:lnTo>
                  <a:pt x="1395" y="662"/>
                </a:lnTo>
                <a:lnTo>
                  <a:pt x="1395" y="662"/>
                </a:lnTo>
                <a:lnTo>
                  <a:pt x="1395" y="661"/>
                </a:lnTo>
                <a:lnTo>
                  <a:pt x="1395" y="662"/>
                </a:lnTo>
                <a:lnTo>
                  <a:pt x="1396" y="661"/>
                </a:lnTo>
                <a:lnTo>
                  <a:pt x="1396" y="661"/>
                </a:lnTo>
                <a:lnTo>
                  <a:pt x="1397" y="659"/>
                </a:lnTo>
                <a:lnTo>
                  <a:pt x="1397" y="658"/>
                </a:lnTo>
                <a:lnTo>
                  <a:pt x="1398" y="656"/>
                </a:lnTo>
                <a:lnTo>
                  <a:pt x="1398" y="655"/>
                </a:lnTo>
                <a:lnTo>
                  <a:pt x="1399" y="650"/>
                </a:lnTo>
                <a:lnTo>
                  <a:pt x="1399" y="650"/>
                </a:lnTo>
                <a:lnTo>
                  <a:pt x="1400" y="644"/>
                </a:lnTo>
                <a:lnTo>
                  <a:pt x="1400" y="643"/>
                </a:lnTo>
                <a:lnTo>
                  <a:pt x="1401" y="639"/>
                </a:lnTo>
                <a:lnTo>
                  <a:pt x="1401" y="639"/>
                </a:lnTo>
                <a:lnTo>
                  <a:pt x="1402" y="639"/>
                </a:lnTo>
                <a:lnTo>
                  <a:pt x="1402" y="639"/>
                </a:lnTo>
                <a:lnTo>
                  <a:pt x="1402" y="639"/>
                </a:lnTo>
                <a:lnTo>
                  <a:pt x="1403" y="639"/>
                </a:lnTo>
                <a:lnTo>
                  <a:pt x="1403" y="640"/>
                </a:lnTo>
                <a:lnTo>
                  <a:pt x="1403" y="640"/>
                </a:lnTo>
                <a:lnTo>
                  <a:pt x="1404" y="640"/>
                </a:lnTo>
                <a:lnTo>
                  <a:pt x="1404" y="640"/>
                </a:lnTo>
                <a:lnTo>
                  <a:pt x="1404" y="641"/>
                </a:lnTo>
                <a:lnTo>
                  <a:pt x="1404" y="641"/>
                </a:lnTo>
                <a:lnTo>
                  <a:pt x="1405" y="641"/>
                </a:lnTo>
                <a:lnTo>
                  <a:pt x="1405" y="643"/>
                </a:lnTo>
                <a:lnTo>
                  <a:pt x="1406" y="644"/>
                </a:lnTo>
                <a:lnTo>
                  <a:pt x="1406" y="646"/>
                </a:lnTo>
                <a:lnTo>
                  <a:pt x="1407" y="647"/>
                </a:lnTo>
                <a:lnTo>
                  <a:pt x="1407" y="650"/>
                </a:lnTo>
                <a:lnTo>
                  <a:pt x="1408" y="650"/>
                </a:lnTo>
                <a:lnTo>
                  <a:pt x="1408" y="650"/>
                </a:lnTo>
                <a:lnTo>
                  <a:pt x="1409" y="652"/>
                </a:lnTo>
                <a:lnTo>
                  <a:pt x="1409" y="653"/>
                </a:lnTo>
                <a:lnTo>
                  <a:pt x="1410" y="654"/>
                </a:lnTo>
                <a:lnTo>
                  <a:pt x="1410" y="654"/>
                </a:lnTo>
                <a:lnTo>
                  <a:pt x="1410" y="654"/>
                </a:lnTo>
                <a:lnTo>
                  <a:pt x="1411" y="656"/>
                </a:lnTo>
                <a:lnTo>
                  <a:pt x="1411" y="656"/>
                </a:lnTo>
                <a:lnTo>
                  <a:pt x="1411" y="657"/>
                </a:lnTo>
                <a:lnTo>
                  <a:pt x="1412" y="656"/>
                </a:lnTo>
                <a:lnTo>
                  <a:pt x="1412" y="656"/>
                </a:lnTo>
                <a:lnTo>
                  <a:pt x="1413" y="655"/>
                </a:lnTo>
                <a:lnTo>
                  <a:pt x="1413" y="654"/>
                </a:lnTo>
                <a:lnTo>
                  <a:pt x="1414" y="651"/>
                </a:lnTo>
                <a:lnTo>
                  <a:pt x="1414" y="651"/>
                </a:lnTo>
                <a:lnTo>
                  <a:pt x="1415" y="649"/>
                </a:lnTo>
                <a:lnTo>
                  <a:pt x="1415" y="649"/>
                </a:lnTo>
                <a:lnTo>
                  <a:pt x="1415" y="649"/>
                </a:lnTo>
                <a:lnTo>
                  <a:pt x="1416" y="648"/>
                </a:lnTo>
                <a:lnTo>
                  <a:pt x="1416" y="649"/>
                </a:lnTo>
                <a:lnTo>
                  <a:pt x="1416" y="648"/>
                </a:lnTo>
                <a:lnTo>
                  <a:pt x="1416" y="648"/>
                </a:lnTo>
                <a:lnTo>
                  <a:pt x="1417" y="649"/>
                </a:lnTo>
                <a:lnTo>
                  <a:pt x="1417" y="649"/>
                </a:lnTo>
                <a:lnTo>
                  <a:pt x="1417" y="649"/>
                </a:lnTo>
                <a:lnTo>
                  <a:pt x="1417" y="649"/>
                </a:lnTo>
                <a:lnTo>
                  <a:pt x="1418" y="647"/>
                </a:lnTo>
                <a:lnTo>
                  <a:pt x="1418" y="647"/>
                </a:lnTo>
                <a:lnTo>
                  <a:pt x="1419" y="644"/>
                </a:lnTo>
                <a:lnTo>
                  <a:pt x="1419" y="643"/>
                </a:lnTo>
                <a:lnTo>
                  <a:pt x="1420" y="642"/>
                </a:lnTo>
                <a:lnTo>
                  <a:pt x="1420" y="642"/>
                </a:lnTo>
                <a:lnTo>
                  <a:pt x="1421" y="643"/>
                </a:lnTo>
                <a:lnTo>
                  <a:pt x="1421" y="643"/>
                </a:lnTo>
                <a:lnTo>
                  <a:pt x="1422" y="646"/>
                </a:lnTo>
                <a:lnTo>
                  <a:pt x="1422" y="646"/>
                </a:lnTo>
                <a:lnTo>
                  <a:pt x="1423" y="646"/>
                </a:lnTo>
                <a:lnTo>
                  <a:pt x="1423" y="647"/>
                </a:lnTo>
                <a:lnTo>
                  <a:pt x="1424" y="648"/>
                </a:lnTo>
                <a:lnTo>
                  <a:pt x="1424" y="648"/>
                </a:lnTo>
                <a:lnTo>
                  <a:pt x="1424" y="648"/>
                </a:lnTo>
                <a:lnTo>
                  <a:pt x="1425" y="647"/>
                </a:lnTo>
                <a:lnTo>
                  <a:pt x="1425" y="644"/>
                </a:lnTo>
                <a:lnTo>
                  <a:pt x="1426" y="643"/>
                </a:lnTo>
                <a:lnTo>
                  <a:pt x="1426" y="639"/>
                </a:lnTo>
                <a:lnTo>
                  <a:pt x="1427" y="638"/>
                </a:lnTo>
                <a:lnTo>
                  <a:pt x="1427" y="636"/>
                </a:lnTo>
                <a:lnTo>
                  <a:pt x="1428" y="635"/>
                </a:lnTo>
                <a:lnTo>
                  <a:pt x="1428" y="633"/>
                </a:lnTo>
                <a:lnTo>
                  <a:pt x="1429" y="632"/>
                </a:lnTo>
                <a:lnTo>
                  <a:pt x="1429" y="632"/>
                </a:lnTo>
                <a:lnTo>
                  <a:pt x="1430" y="633"/>
                </a:lnTo>
                <a:lnTo>
                  <a:pt x="1430" y="634"/>
                </a:lnTo>
                <a:lnTo>
                  <a:pt x="1430" y="636"/>
                </a:lnTo>
                <a:lnTo>
                  <a:pt x="1431" y="637"/>
                </a:lnTo>
                <a:lnTo>
                  <a:pt x="1431" y="640"/>
                </a:lnTo>
                <a:lnTo>
                  <a:pt x="1432" y="639"/>
                </a:lnTo>
                <a:lnTo>
                  <a:pt x="1432" y="640"/>
                </a:lnTo>
                <a:lnTo>
                  <a:pt x="1432" y="640"/>
                </a:lnTo>
                <a:lnTo>
                  <a:pt x="1433" y="640"/>
                </a:lnTo>
                <a:lnTo>
                  <a:pt x="1433" y="640"/>
                </a:lnTo>
                <a:lnTo>
                  <a:pt x="1434" y="642"/>
                </a:lnTo>
                <a:lnTo>
                  <a:pt x="1434" y="643"/>
                </a:lnTo>
                <a:lnTo>
                  <a:pt x="1435" y="645"/>
                </a:lnTo>
                <a:lnTo>
                  <a:pt x="1435" y="646"/>
                </a:lnTo>
                <a:lnTo>
                  <a:pt x="1436" y="650"/>
                </a:lnTo>
                <a:lnTo>
                  <a:pt x="1436" y="650"/>
                </a:lnTo>
                <a:lnTo>
                  <a:pt x="1437" y="653"/>
                </a:lnTo>
                <a:lnTo>
                  <a:pt x="1437" y="654"/>
                </a:lnTo>
                <a:lnTo>
                  <a:pt x="1438" y="654"/>
                </a:lnTo>
                <a:lnTo>
                  <a:pt x="1438" y="653"/>
                </a:lnTo>
                <a:lnTo>
                  <a:pt x="1438" y="653"/>
                </a:lnTo>
                <a:lnTo>
                  <a:pt x="1439" y="649"/>
                </a:lnTo>
                <a:lnTo>
                  <a:pt x="1439" y="649"/>
                </a:lnTo>
                <a:lnTo>
                  <a:pt x="1440" y="645"/>
                </a:lnTo>
                <a:lnTo>
                  <a:pt x="1440" y="644"/>
                </a:lnTo>
                <a:lnTo>
                  <a:pt x="1441" y="639"/>
                </a:lnTo>
                <a:lnTo>
                  <a:pt x="1441" y="639"/>
                </a:lnTo>
                <a:lnTo>
                  <a:pt x="1442" y="632"/>
                </a:lnTo>
                <a:lnTo>
                  <a:pt x="1442" y="631"/>
                </a:lnTo>
                <a:lnTo>
                  <a:pt x="1443" y="623"/>
                </a:lnTo>
                <a:lnTo>
                  <a:pt x="1443" y="623"/>
                </a:lnTo>
                <a:lnTo>
                  <a:pt x="1444" y="621"/>
                </a:lnTo>
                <a:lnTo>
                  <a:pt x="1444" y="621"/>
                </a:lnTo>
                <a:lnTo>
                  <a:pt x="1445" y="624"/>
                </a:lnTo>
                <a:lnTo>
                  <a:pt x="1445" y="624"/>
                </a:lnTo>
                <a:lnTo>
                  <a:pt x="1446" y="624"/>
                </a:lnTo>
                <a:lnTo>
                  <a:pt x="1446" y="627"/>
                </a:lnTo>
                <a:lnTo>
                  <a:pt x="1447" y="628"/>
                </a:lnTo>
                <a:lnTo>
                  <a:pt x="1447" y="633"/>
                </a:lnTo>
                <a:lnTo>
                  <a:pt x="1448" y="634"/>
                </a:lnTo>
                <a:lnTo>
                  <a:pt x="1448" y="645"/>
                </a:lnTo>
                <a:lnTo>
                  <a:pt x="1449" y="646"/>
                </a:lnTo>
                <a:lnTo>
                  <a:pt x="1449" y="651"/>
                </a:lnTo>
                <a:lnTo>
                  <a:pt x="1450" y="652"/>
                </a:lnTo>
                <a:lnTo>
                  <a:pt x="1450" y="654"/>
                </a:lnTo>
                <a:lnTo>
                  <a:pt x="1451" y="654"/>
                </a:lnTo>
                <a:lnTo>
                  <a:pt x="1451" y="656"/>
                </a:lnTo>
                <a:lnTo>
                  <a:pt x="1452" y="656"/>
                </a:lnTo>
                <a:lnTo>
                  <a:pt x="1452" y="656"/>
                </a:lnTo>
                <a:lnTo>
                  <a:pt x="1453" y="656"/>
                </a:lnTo>
                <a:lnTo>
                  <a:pt x="1453" y="656"/>
                </a:lnTo>
                <a:lnTo>
                  <a:pt x="1453" y="656"/>
                </a:lnTo>
                <a:lnTo>
                  <a:pt x="1453" y="656"/>
                </a:lnTo>
                <a:lnTo>
                  <a:pt x="1454" y="655"/>
                </a:lnTo>
                <a:lnTo>
                  <a:pt x="1454" y="654"/>
                </a:lnTo>
                <a:lnTo>
                  <a:pt x="1455" y="648"/>
                </a:lnTo>
                <a:lnTo>
                  <a:pt x="1455" y="647"/>
                </a:lnTo>
                <a:lnTo>
                  <a:pt x="1456" y="639"/>
                </a:lnTo>
                <a:lnTo>
                  <a:pt x="1456" y="637"/>
                </a:lnTo>
                <a:lnTo>
                  <a:pt x="1457" y="632"/>
                </a:lnTo>
                <a:lnTo>
                  <a:pt x="1457" y="631"/>
                </a:lnTo>
                <a:lnTo>
                  <a:pt x="1458" y="626"/>
                </a:lnTo>
                <a:lnTo>
                  <a:pt x="1458" y="625"/>
                </a:lnTo>
                <a:lnTo>
                  <a:pt x="1459" y="620"/>
                </a:lnTo>
                <a:lnTo>
                  <a:pt x="1459" y="619"/>
                </a:lnTo>
                <a:lnTo>
                  <a:pt x="1460" y="616"/>
                </a:lnTo>
                <a:lnTo>
                  <a:pt x="1460" y="615"/>
                </a:lnTo>
                <a:lnTo>
                  <a:pt x="1461" y="613"/>
                </a:lnTo>
                <a:lnTo>
                  <a:pt x="1461" y="613"/>
                </a:lnTo>
                <a:lnTo>
                  <a:pt x="1462" y="612"/>
                </a:lnTo>
                <a:lnTo>
                  <a:pt x="1462" y="612"/>
                </a:lnTo>
                <a:lnTo>
                  <a:pt x="1463" y="617"/>
                </a:lnTo>
                <a:lnTo>
                  <a:pt x="1463" y="619"/>
                </a:lnTo>
                <a:lnTo>
                  <a:pt x="1464" y="634"/>
                </a:lnTo>
                <a:lnTo>
                  <a:pt x="1464" y="636"/>
                </a:lnTo>
                <a:lnTo>
                  <a:pt x="1465" y="647"/>
                </a:lnTo>
                <a:lnTo>
                  <a:pt x="1465" y="648"/>
                </a:lnTo>
                <a:lnTo>
                  <a:pt x="1466" y="655"/>
                </a:lnTo>
                <a:lnTo>
                  <a:pt x="1466" y="656"/>
                </a:lnTo>
                <a:lnTo>
                  <a:pt x="1467" y="662"/>
                </a:lnTo>
                <a:lnTo>
                  <a:pt x="1468" y="662"/>
                </a:lnTo>
                <a:lnTo>
                  <a:pt x="1468" y="667"/>
                </a:lnTo>
                <a:lnTo>
                  <a:pt x="1469" y="668"/>
                </a:lnTo>
                <a:lnTo>
                  <a:pt x="1469" y="669"/>
                </a:lnTo>
                <a:lnTo>
                  <a:pt x="1470" y="669"/>
                </a:lnTo>
                <a:lnTo>
                  <a:pt x="1470" y="669"/>
                </a:lnTo>
                <a:lnTo>
                  <a:pt x="1470" y="670"/>
                </a:lnTo>
                <a:lnTo>
                  <a:pt x="1471" y="669"/>
                </a:lnTo>
                <a:lnTo>
                  <a:pt x="1471" y="671"/>
                </a:lnTo>
                <a:lnTo>
                  <a:pt x="1472" y="671"/>
                </a:lnTo>
                <a:lnTo>
                  <a:pt x="1472" y="672"/>
                </a:lnTo>
                <a:lnTo>
                  <a:pt x="1472" y="672"/>
                </a:lnTo>
                <a:lnTo>
                  <a:pt x="1473" y="672"/>
                </a:lnTo>
                <a:lnTo>
                  <a:pt x="1473" y="672"/>
                </a:lnTo>
                <a:lnTo>
                  <a:pt x="1474" y="671"/>
                </a:lnTo>
                <a:lnTo>
                  <a:pt x="1474" y="671"/>
                </a:lnTo>
                <a:lnTo>
                  <a:pt x="1475" y="666"/>
                </a:lnTo>
                <a:lnTo>
                  <a:pt x="1475" y="665"/>
                </a:lnTo>
                <a:lnTo>
                  <a:pt x="1476" y="657"/>
                </a:lnTo>
                <a:lnTo>
                  <a:pt x="1476" y="656"/>
                </a:lnTo>
                <a:lnTo>
                  <a:pt x="1477" y="645"/>
                </a:lnTo>
                <a:lnTo>
                  <a:pt x="1477" y="644"/>
                </a:lnTo>
                <a:lnTo>
                  <a:pt x="1478" y="636"/>
                </a:lnTo>
                <a:lnTo>
                  <a:pt x="1478" y="635"/>
                </a:lnTo>
                <a:lnTo>
                  <a:pt x="1479" y="632"/>
                </a:lnTo>
                <a:lnTo>
                  <a:pt x="1479" y="631"/>
                </a:lnTo>
                <a:lnTo>
                  <a:pt x="1480" y="631"/>
                </a:lnTo>
                <a:lnTo>
                  <a:pt x="1480" y="631"/>
                </a:lnTo>
                <a:lnTo>
                  <a:pt x="1480" y="631"/>
                </a:lnTo>
                <a:lnTo>
                  <a:pt x="1481" y="632"/>
                </a:lnTo>
                <a:lnTo>
                  <a:pt x="1481" y="633"/>
                </a:lnTo>
                <a:lnTo>
                  <a:pt x="1482" y="638"/>
                </a:lnTo>
                <a:lnTo>
                  <a:pt x="1482" y="638"/>
                </a:lnTo>
                <a:lnTo>
                  <a:pt x="1483" y="645"/>
                </a:lnTo>
                <a:lnTo>
                  <a:pt x="1483" y="647"/>
                </a:lnTo>
                <a:lnTo>
                  <a:pt x="1484" y="652"/>
                </a:lnTo>
                <a:lnTo>
                  <a:pt x="1484" y="653"/>
                </a:lnTo>
                <a:lnTo>
                  <a:pt x="1485" y="657"/>
                </a:lnTo>
                <a:lnTo>
                  <a:pt x="1485" y="657"/>
                </a:lnTo>
                <a:lnTo>
                  <a:pt x="1486" y="658"/>
                </a:lnTo>
                <a:lnTo>
                  <a:pt x="1486" y="658"/>
                </a:lnTo>
                <a:lnTo>
                  <a:pt x="1486" y="657"/>
                </a:lnTo>
                <a:lnTo>
                  <a:pt x="1486" y="657"/>
                </a:lnTo>
                <a:lnTo>
                  <a:pt x="1487" y="658"/>
                </a:lnTo>
                <a:lnTo>
                  <a:pt x="1487" y="658"/>
                </a:lnTo>
                <a:lnTo>
                  <a:pt x="1488" y="659"/>
                </a:lnTo>
                <a:lnTo>
                  <a:pt x="1488" y="658"/>
                </a:lnTo>
                <a:lnTo>
                  <a:pt x="1488" y="658"/>
                </a:lnTo>
                <a:lnTo>
                  <a:pt x="1488" y="658"/>
                </a:lnTo>
                <a:lnTo>
                  <a:pt x="1489" y="655"/>
                </a:lnTo>
                <a:lnTo>
                  <a:pt x="1490" y="654"/>
                </a:lnTo>
                <a:lnTo>
                  <a:pt x="1490" y="647"/>
                </a:lnTo>
                <a:lnTo>
                  <a:pt x="1491" y="646"/>
                </a:lnTo>
                <a:lnTo>
                  <a:pt x="1491" y="637"/>
                </a:lnTo>
                <a:lnTo>
                  <a:pt x="1492" y="635"/>
                </a:lnTo>
                <a:lnTo>
                  <a:pt x="1492" y="631"/>
                </a:lnTo>
                <a:lnTo>
                  <a:pt x="1493" y="630"/>
                </a:lnTo>
                <a:lnTo>
                  <a:pt x="1493" y="623"/>
                </a:lnTo>
                <a:lnTo>
                  <a:pt x="1494" y="622"/>
                </a:lnTo>
                <a:lnTo>
                  <a:pt x="1495" y="619"/>
                </a:lnTo>
                <a:lnTo>
                  <a:pt x="1495" y="618"/>
                </a:lnTo>
                <a:lnTo>
                  <a:pt x="1496" y="617"/>
                </a:lnTo>
                <a:lnTo>
                  <a:pt x="1496" y="616"/>
                </a:lnTo>
                <a:lnTo>
                  <a:pt x="1497" y="612"/>
                </a:lnTo>
                <a:lnTo>
                  <a:pt x="1497" y="612"/>
                </a:lnTo>
                <a:lnTo>
                  <a:pt x="1498" y="609"/>
                </a:lnTo>
                <a:lnTo>
                  <a:pt x="1498" y="609"/>
                </a:lnTo>
                <a:lnTo>
                  <a:pt x="1499" y="608"/>
                </a:lnTo>
                <a:lnTo>
                  <a:pt x="1499" y="608"/>
                </a:lnTo>
                <a:lnTo>
                  <a:pt x="1499" y="609"/>
                </a:lnTo>
                <a:lnTo>
                  <a:pt x="1499" y="608"/>
                </a:lnTo>
                <a:lnTo>
                  <a:pt x="1500" y="609"/>
                </a:lnTo>
                <a:lnTo>
                  <a:pt x="1500" y="609"/>
                </a:lnTo>
                <a:lnTo>
                  <a:pt x="1501" y="607"/>
                </a:lnTo>
                <a:lnTo>
                  <a:pt x="1501" y="606"/>
                </a:lnTo>
                <a:lnTo>
                  <a:pt x="1501" y="606"/>
                </a:lnTo>
                <a:lnTo>
                  <a:pt x="1501" y="606"/>
                </a:lnTo>
                <a:lnTo>
                  <a:pt x="1502" y="606"/>
                </a:lnTo>
                <a:lnTo>
                  <a:pt x="1502" y="606"/>
                </a:lnTo>
                <a:lnTo>
                  <a:pt x="1502" y="605"/>
                </a:lnTo>
                <a:lnTo>
                  <a:pt x="1503" y="606"/>
                </a:lnTo>
                <a:lnTo>
                  <a:pt x="1503" y="605"/>
                </a:lnTo>
                <a:lnTo>
                  <a:pt x="1503" y="605"/>
                </a:lnTo>
                <a:lnTo>
                  <a:pt x="1503" y="605"/>
                </a:lnTo>
                <a:lnTo>
                  <a:pt x="1504" y="605"/>
                </a:lnTo>
                <a:lnTo>
                  <a:pt x="1504" y="605"/>
                </a:lnTo>
                <a:lnTo>
                  <a:pt x="1504" y="605"/>
                </a:lnTo>
                <a:lnTo>
                  <a:pt x="1505" y="605"/>
                </a:lnTo>
                <a:lnTo>
                  <a:pt x="1505" y="605"/>
                </a:lnTo>
                <a:lnTo>
                  <a:pt x="1505" y="605"/>
                </a:lnTo>
                <a:lnTo>
                  <a:pt x="1506" y="606"/>
                </a:lnTo>
                <a:lnTo>
                  <a:pt x="1506" y="606"/>
                </a:lnTo>
                <a:lnTo>
                  <a:pt x="1506" y="606"/>
                </a:lnTo>
                <a:lnTo>
                  <a:pt x="1507" y="607"/>
                </a:lnTo>
                <a:lnTo>
                  <a:pt x="1507" y="607"/>
                </a:lnTo>
                <a:lnTo>
                  <a:pt x="1507" y="607"/>
                </a:lnTo>
                <a:lnTo>
                  <a:pt x="1508" y="608"/>
                </a:lnTo>
                <a:lnTo>
                  <a:pt x="1508" y="608"/>
                </a:lnTo>
                <a:lnTo>
                  <a:pt x="1509" y="608"/>
                </a:lnTo>
                <a:lnTo>
                  <a:pt x="1509" y="608"/>
                </a:lnTo>
                <a:lnTo>
                  <a:pt x="1509" y="608"/>
                </a:lnTo>
                <a:lnTo>
                  <a:pt x="1509" y="609"/>
                </a:lnTo>
                <a:lnTo>
                  <a:pt x="1510" y="608"/>
                </a:lnTo>
                <a:lnTo>
                  <a:pt x="1510" y="608"/>
                </a:lnTo>
                <a:lnTo>
                  <a:pt x="1510" y="608"/>
                </a:lnTo>
                <a:lnTo>
                  <a:pt x="1511" y="607"/>
                </a:lnTo>
                <a:lnTo>
                  <a:pt x="1511" y="608"/>
                </a:lnTo>
                <a:lnTo>
                  <a:pt x="1512" y="608"/>
                </a:lnTo>
                <a:lnTo>
                  <a:pt x="1512" y="606"/>
                </a:lnTo>
                <a:lnTo>
                  <a:pt x="1513" y="606"/>
                </a:lnTo>
                <a:lnTo>
                  <a:pt x="1513" y="605"/>
                </a:lnTo>
                <a:lnTo>
                  <a:pt x="1513" y="605"/>
                </a:lnTo>
                <a:lnTo>
                  <a:pt x="1514" y="605"/>
                </a:lnTo>
                <a:lnTo>
                  <a:pt x="1514" y="606"/>
                </a:lnTo>
                <a:lnTo>
                  <a:pt x="1515" y="607"/>
                </a:lnTo>
                <a:lnTo>
                  <a:pt x="1515" y="610"/>
                </a:lnTo>
                <a:lnTo>
                  <a:pt x="1516" y="610"/>
                </a:lnTo>
                <a:lnTo>
                  <a:pt x="1517" y="615"/>
                </a:lnTo>
                <a:lnTo>
                  <a:pt x="1517" y="616"/>
                </a:lnTo>
                <a:lnTo>
                  <a:pt x="1518" y="623"/>
                </a:lnTo>
                <a:lnTo>
                  <a:pt x="1518" y="623"/>
                </a:lnTo>
                <a:lnTo>
                  <a:pt x="1519" y="629"/>
                </a:lnTo>
                <a:lnTo>
                  <a:pt x="1519" y="630"/>
                </a:lnTo>
                <a:lnTo>
                  <a:pt x="1520" y="635"/>
                </a:lnTo>
                <a:lnTo>
                  <a:pt x="1520" y="636"/>
                </a:lnTo>
                <a:lnTo>
                  <a:pt x="1521" y="643"/>
                </a:lnTo>
                <a:lnTo>
                  <a:pt x="1521" y="643"/>
                </a:lnTo>
                <a:lnTo>
                  <a:pt x="1522" y="648"/>
                </a:lnTo>
                <a:lnTo>
                  <a:pt x="1522" y="649"/>
                </a:lnTo>
                <a:lnTo>
                  <a:pt x="1523" y="653"/>
                </a:lnTo>
                <a:lnTo>
                  <a:pt x="1523" y="653"/>
                </a:lnTo>
                <a:lnTo>
                  <a:pt x="1524" y="657"/>
                </a:lnTo>
                <a:lnTo>
                  <a:pt x="1524" y="657"/>
                </a:lnTo>
                <a:lnTo>
                  <a:pt x="1525" y="658"/>
                </a:lnTo>
                <a:lnTo>
                  <a:pt x="1525" y="658"/>
                </a:lnTo>
                <a:lnTo>
                  <a:pt x="1525" y="659"/>
                </a:lnTo>
                <a:lnTo>
                  <a:pt x="1525" y="659"/>
                </a:lnTo>
                <a:lnTo>
                  <a:pt x="1526" y="658"/>
                </a:lnTo>
                <a:lnTo>
                  <a:pt x="1526" y="657"/>
                </a:lnTo>
                <a:lnTo>
                  <a:pt x="1526" y="658"/>
                </a:lnTo>
                <a:lnTo>
                  <a:pt x="1527" y="654"/>
                </a:lnTo>
                <a:lnTo>
                  <a:pt x="1527" y="654"/>
                </a:lnTo>
                <a:lnTo>
                  <a:pt x="1528" y="652"/>
                </a:lnTo>
                <a:lnTo>
                  <a:pt x="1528" y="652"/>
                </a:lnTo>
                <a:lnTo>
                  <a:pt x="1528" y="652"/>
                </a:lnTo>
                <a:lnTo>
                  <a:pt x="1529" y="650"/>
                </a:lnTo>
                <a:lnTo>
                  <a:pt x="1529" y="650"/>
                </a:lnTo>
                <a:lnTo>
                  <a:pt x="1529" y="649"/>
                </a:lnTo>
                <a:lnTo>
                  <a:pt x="1530" y="650"/>
                </a:lnTo>
                <a:lnTo>
                  <a:pt x="1530" y="650"/>
                </a:lnTo>
                <a:lnTo>
                  <a:pt x="1530" y="650"/>
                </a:lnTo>
                <a:lnTo>
                  <a:pt x="1531" y="649"/>
                </a:lnTo>
                <a:lnTo>
                  <a:pt x="1531" y="649"/>
                </a:lnTo>
                <a:lnTo>
                  <a:pt x="1532" y="648"/>
                </a:lnTo>
                <a:lnTo>
                  <a:pt x="1532" y="649"/>
                </a:lnTo>
                <a:lnTo>
                  <a:pt x="1533" y="649"/>
                </a:lnTo>
                <a:lnTo>
                  <a:pt x="1533" y="649"/>
                </a:lnTo>
                <a:lnTo>
                  <a:pt x="1533" y="650"/>
                </a:lnTo>
                <a:lnTo>
                  <a:pt x="1534" y="651"/>
                </a:lnTo>
                <a:lnTo>
                  <a:pt x="1534" y="654"/>
                </a:lnTo>
                <a:lnTo>
                  <a:pt x="1535" y="655"/>
                </a:lnTo>
                <a:lnTo>
                  <a:pt x="1535" y="664"/>
                </a:lnTo>
                <a:lnTo>
                  <a:pt x="1536" y="665"/>
                </a:lnTo>
                <a:lnTo>
                  <a:pt x="1536" y="671"/>
                </a:lnTo>
                <a:lnTo>
                  <a:pt x="1537" y="671"/>
                </a:lnTo>
                <a:lnTo>
                  <a:pt x="1537" y="675"/>
                </a:lnTo>
                <a:lnTo>
                  <a:pt x="1538" y="675"/>
                </a:lnTo>
                <a:lnTo>
                  <a:pt x="1539" y="679"/>
                </a:lnTo>
                <a:lnTo>
                  <a:pt x="1539" y="680"/>
                </a:lnTo>
                <a:lnTo>
                  <a:pt x="1540" y="683"/>
                </a:lnTo>
                <a:lnTo>
                  <a:pt x="1540" y="683"/>
                </a:lnTo>
                <a:lnTo>
                  <a:pt x="1540" y="683"/>
                </a:lnTo>
                <a:lnTo>
                  <a:pt x="1541" y="683"/>
                </a:lnTo>
                <a:lnTo>
                  <a:pt x="1541" y="683"/>
                </a:lnTo>
                <a:lnTo>
                  <a:pt x="1542" y="682"/>
                </a:lnTo>
                <a:lnTo>
                  <a:pt x="1542" y="682"/>
                </a:lnTo>
                <a:lnTo>
                  <a:pt x="1542" y="682"/>
                </a:lnTo>
                <a:lnTo>
                  <a:pt x="1543" y="680"/>
                </a:lnTo>
                <a:lnTo>
                  <a:pt x="1543" y="680"/>
                </a:lnTo>
                <a:lnTo>
                  <a:pt x="1544" y="679"/>
                </a:lnTo>
                <a:lnTo>
                  <a:pt x="1544" y="678"/>
                </a:lnTo>
                <a:lnTo>
                  <a:pt x="1544" y="677"/>
                </a:lnTo>
                <a:lnTo>
                  <a:pt x="1545" y="684"/>
                </a:lnTo>
                <a:lnTo>
                  <a:pt x="1545" y="685"/>
                </a:lnTo>
                <a:lnTo>
                  <a:pt x="1546" y="686"/>
                </a:lnTo>
                <a:lnTo>
                  <a:pt x="1546" y="683"/>
                </a:lnTo>
                <a:lnTo>
                  <a:pt x="1546" y="681"/>
                </a:lnTo>
                <a:lnTo>
                  <a:pt x="1547" y="671"/>
                </a:lnTo>
                <a:lnTo>
                  <a:pt x="1547" y="670"/>
                </a:lnTo>
                <a:lnTo>
                  <a:pt x="1548" y="660"/>
                </a:lnTo>
                <a:lnTo>
                  <a:pt x="1548" y="659"/>
                </a:lnTo>
                <a:lnTo>
                  <a:pt x="1549" y="656"/>
                </a:lnTo>
                <a:lnTo>
                  <a:pt x="1549" y="656"/>
                </a:lnTo>
                <a:lnTo>
                  <a:pt x="1550" y="656"/>
                </a:lnTo>
                <a:lnTo>
                  <a:pt x="1550" y="656"/>
                </a:lnTo>
                <a:lnTo>
                  <a:pt x="1550" y="656"/>
                </a:lnTo>
                <a:lnTo>
                  <a:pt x="1551" y="658"/>
                </a:lnTo>
                <a:lnTo>
                  <a:pt x="1551" y="659"/>
                </a:lnTo>
                <a:lnTo>
                  <a:pt x="1552" y="663"/>
                </a:lnTo>
                <a:lnTo>
                  <a:pt x="1552" y="664"/>
                </a:lnTo>
                <a:lnTo>
                  <a:pt x="1553" y="669"/>
                </a:lnTo>
                <a:lnTo>
                  <a:pt x="1553" y="670"/>
                </a:lnTo>
                <a:lnTo>
                  <a:pt x="1554" y="674"/>
                </a:lnTo>
                <a:lnTo>
                  <a:pt x="1554" y="675"/>
                </a:lnTo>
                <a:lnTo>
                  <a:pt x="1555" y="676"/>
                </a:lnTo>
                <a:lnTo>
                  <a:pt x="1555" y="674"/>
                </a:lnTo>
                <a:lnTo>
                  <a:pt x="1556" y="674"/>
                </a:lnTo>
                <a:lnTo>
                  <a:pt x="1556" y="670"/>
                </a:lnTo>
                <a:lnTo>
                  <a:pt x="1557" y="669"/>
                </a:lnTo>
                <a:lnTo>
                  <a:pt x="1557" y="665"/>
                </a:lnTo>
                <a:lnTo>
                  <a:pt x="1558" y="664"/>
                </a:lnTo>
                <a:lnTo>
                  <a:pt x="1558" y="660"/>
                </a:lnTo>
                <a:lnTo>
                  <a:pt x="1559" y="659"/>
                </a:lnTo>
                <a:lnTo>
                  <a:pt x="1559" y="656"/>
                </a:lnTo>
                <a:lnTo>
                  <a:pt x="1560" y="654"/>
                </a:lnTo>
                <a:lnTo>
                  <a:pt x="1561" y="649"/>
                </a:lnTo>
                <a:lnTo>
                  <a:pt x="1561" y="648"/>
                </a:lnTo>
                <a:lnTo>
                  <a:pt x="1561" y="640"/>
                </a:lnTo>
                <a:lnTo>
                  <a:pt x="1562" y="639"/>
                </a:lnTo>
                <a:lnTo>
                  <a:pt x="1563" y="630"/>
                </a:lnTo>
                <a:lnTo>
                  <a:pt x="1563" y="628"/>
                </a:lnTo>
                <a:lnTo>
                  <a:pt x="1564" y="625"/>
                </a:lnTo>
                <a:lnTo>
                  <a:pt x="1564" y="624"/>
                </a:lnTo>
                <a:lnTo>
                  <a:pt x="1564" y="621"/>
                </a:lnTo>
                <a:lnTo>
                  <a:pt x="1565" y="621"/>
                </a:lnTo>
                <a:lnTo>
                  <a:pt x="1565" y="621"/>
                </a:lnTo>
                <a:lnTo>
                  <a:pt x="1566" y="621"/>
                </a:lnTo>
                <a:lnTo>
                  <a:pt x="1566" y="621"/>
                </a:lnTo>
                <a:lnTo>
                  <a:pt x="1566" y="621"/>
                </a:lnTo>
                <a:lnTo>
                  <a:pt x="1567" y="620"/>
                </a:lnTo>
                <a:lnTo>
                  <a:pt x="1567" y="620"/>
                </a:lnTo>
                <a:lnTo>
                  <a:pt x="1567" y="621"/>
                </a:lnTo>
                <a:lnTo>
                  <a:pt x="1568" y="622"/>
                </a:lnTo>
                <a:lnTo>
                  <a:pt x="1568" y="622"/>
                </a:lnTo>
                <a:lnTo>
                  <a:pt x="1568" y="622"/>
                </a:lnTo>
                <a:lnTo>
                  <a:pt x="1569" y="621"/>
                </a:lnTo>
                <a:lnTo>
                  <a:pt x="1569" y="621"/>
                </a:lnTo>
                <a:lnTo>
                  <a:pt x="1569" y="621"/>
                </a:lnTo>
                <a:lnTo>
                  <a:pt x="1569" y="621"/>
                </a:lnTo>
                <a:lnTo>
                  <a:pt x="1569" y="622"/>
                </a:lnTo>
                <a:lnTo>
                  <a:pt x="1570" y="622"/>
                </a:lnTo>
                <a:lnTo>
                  <a:pt x="1570" y="622"/>
                </a:lnTo>
                <a:lnTo>
                  <a:pt x="1571" y="622"/>
                </a:lnTo>
                <a:lnTo>
                  <a:pt x="1571" y="621"/>
                </a:lnTo>
                <a:lnTo>
                  <a:pt x="1571" y="621"/>
                </a:lnTo>
                <a:lnTo>
                  <a:pt x="1572" y="619"/>
                </a:lnTo>
                <a:lnTo>
                  <a:pt x="1572" y="619"/>
                </a:lnTo>
                <a:lnTo>
                  <a:pt x="1573" y="612"/>
                </a:lnTo>
                <a:lnTo>
                  <a:pt x="1573" y="610"/>
                </a:lnTo>
                <a:lnTo>
                  <a:pt x="1574" y="601"/>
                </a:lnTo>
                <a:lnTo>
                  <a:pt x="1574" y="600"/>
                </a:lnTo>
                <a:lnTo>
                  <a:pt x="1575" y="605"/>
                </a:lnTo>
                <a:lnTo>
                  <a:pt x="1575" y="566"/>
                </a:lnTo>
                <a:lnTo>
                  <a:pt x="1575" y="562"/>
                </a:lnTo>
                <a:lnTo>
                  <a:pt x="1576" y="552"/>
                </a:lnTo>
                <a:lnTo>
                  <a:pt x="1576" y="551"/>
                </a:lnTo>
                <a:lnTo>
                  <a:pt x="1577" y="551"/>
                </a:lnTo>
                <a:lnTo>
                  <a:pt x="1577" y="558"/>
                </a:lnTo>
                <a:lnTo>
                  <a:pt x="1578" y="559"/>
                </a:lnTo>
                <a:lnTo>
                  <a:pt x="1578" y="562"/>
                </a:lnTo>
                <a:lnTo>
                  <a:pt x="1578" y="562"/>
                </a:lnTo>
                <a:lnTo>
                  <a:pt x="1579" y="562"/>
                </a:lnTo>
                <a:lnTo>
                  <a:pt x="1579" y="558"/>
                </a:lnTo>
                <a:lnTo>
                  <a:pt x="1580" y="557"/>
                </a:lnTo>
                <a:lnTo>
                  <a:pt x="1580" y="549"/>
                </a:lnTo>
                <a:lnTo>
                  <a:pt x="1581" y="547"/>
                </a:lnTo>
                <a:lnTo>
                  <a:pt x="1582" y="544"/>
                </a:lnTo>
                <a:lnTo>
                  <a:pt x="1582" y="544"/>
                </a:lnTo>
                <a:lnTo>
                  <a:pt x="1582" y="544"/>
                </a:lnTo>
                <a:lnTo>
                  <a:pt x="1583" y="544"/>
                </a:lnTo>
                <a:lnTo>
                  <a:pt x="1583" y="545"/>
                </a:lnTo>
                <a:lnTo>
                  <a:pt x="1584" y="544"/>
                </a:lnTo>
                <a:lnTo>
                  <a:pt x="1584" y="545"/>
                </a:lnTo>
                <a:lnTo>
                  <a:pt x="1584" y="545"/>
                </a:lnTo>
                <a:lnTo>
                  <a:pt x="1585" y="544"/>
                </a:lnTo>
                <a:lnTo>
                  <a:pt x="1585" y="545"/>
                </a:lnTo>
                <a:lnTo>
                  <a:pt x="1585" y="545"/>
                </a:lnTo>
                <a:lnTo>
                  <a:pt x="1585" y="545"/>
                </a:lnTo>
                <a:lnTo>
                  <a:pt x="1585" y="545"/>
                </a:lnTo>
                <a:lnTo>
                  <a:pt x="1586" y="545"/>
                </a:lnTo>
                <a:lnTo>
                  <a:pt x="1586" y="545"/>
                </a:lnTo>
                <a:lnTo>
                  <a:pt x="1587" y="546"/>
                </a:lnTo>
                <a:lnTo>
                  <a:pt x="1587" y="546"/>
                </a:lnTo>
                <a:lnTo>
                  <a:pt x="1587" y="547"/>
                </a:lnTo>
                <a:lnTo>
                  <a:pt x="1588" y="548"/>
                </a:lnTo>
                <a:lnTo>
                  <a:pt x="1588" y="548"/>
                </a:lnTo>
                <a:lnTo>
                  <a:pt x="1588" y="548"/>
                </a:lnTo>
                <a:lnTo>
                  <a:pt x="1589" y="548"/>
                </a:lnTo>
                <a:lnTo>
                  <a:pt x="1589" y="548"/>
                </a:lnTo>
                <a:lnTo>
                  <a:pt x="1590" y="547"/>
                </a:lnTo>
                <a:lnTo>
                  <a:pt x="1590" y="547"/>
                </a:lnTo>
                <a:lnTo>
                  <a:pt x="1591" y="544"/>
                </a:lnTo>
                <a:lnTo>
                  <a:pt x="1591" y="544"/>
                </a:lnTo>
                <a:lnTo>
                  <a:pt x="1592" y="542"/>
                </a:lnTo>
                <a:lnTo>
                  <a:pt x="1592" y="543"/>
                </a:lnTo>
                <a:lnTo>
                  <a:pt x="1592" y="543"/>
                </a:lnTo>
                <a:lnTo>
                  <a:pt x="1593" y="543"/>
                </a:lnTo>
                <a:lnTo>
                  <a:pt x="1593" y="544"/>
                </a:lnTo>
                <a:lnTo>
                  <a:pt x="1593" y="545"/>
                </a:lnTo>
                <a:lnTo>
                  <a:pt x="1594" y="547"/>
                </a:lnTo>
                <a:lnTo>
                  <a:pt x="1594" y="548"/>
                </a:lnTo>
                <a:lnTo>
                  <a:pt x="1595" y="553"/>
                </a:lnTo>
                <a:lnTo>
                  <a:pt x="1595" y="553"/>
                </a:lnTo>
                <a:lnTo>
                  <a:pt x="1596" y="557"/>
                </a:lnTo>
                <a:lnTo>
                  <a:pt x="1596" y="557"/>
                </a:lnTo>
                <a:lnTo>
                  <a:pt x="1597" y="561"/>
                </a:lnTo>
                <a:lnTo>
                  <a:pt x="1597" y="562"/>
                </a:lnTo>
                <a:lnTo>
                  <a:pt x="1598" y="569"/>
                </a:lnTo>
                <a:lnTo>
                  <a:pt x="1598" y="570"/>
                </a:lnTo>
                <a:lnTo>
                  <a:pt x="1599" y="577"/>
                </a:lnTo>
                <a:lnTo>
                  <a:pt x="1600" y="579"/>
                </a:lnTo>
                <a:lnTo>
                  <a:pt x="1600" y="588"/>
                </a:lnTo>
                <a:lnTo>
                  <a:pt x="1601" y="590"/>
                </a:lnTo>
                <a:lnTo>
                  <a:pt x="1601" y="598"/>
                </a:lnTo>
                <a:lnTo>
                  <a:pt x="1602" y="598"/>
                </a:lnTo>
                <a:lnTo>
                  <a:pt x="1602" y="601"/>
                </a:lnTo>
                <a:lnTo>
                  <a:pt x="1603" y="602"/>
                </a:lnTo>
                <a:lnTo>
                  <a:pt x="1603" y="603"/>
                </a:lnTo>
                <a:lnTo>
                  <a:pt x="1604" y="602"/>
                </a:lnTo>
                <a:lnTo>
                  <a:pt x="1604" y="602"/>
                </a:lnTo>
                <a:lnTo>
                  <a:pt x="1605" y="600"/>
                </a:lnTo>
                <a:lnTo>
                  <a:pt x="1605" y="599"/>
                </a:lnTo>
                <a:lnTo>
                  <a:pt x="1606" y="597"/>
                </a:lnTo>
                <a:lnTo>
                  <a:pt x="1606" y="597"/>
                </a:lnTo>
                <a:lnTo>
                  <a:pt x="1606" y="596"/>
                </a:lnTo>
                <a:lnTo>
                  <a:pt x="1607" y="598"/>
                </a:lnTo>
                <a:lnTo>
                  <a:pt x="1607" y="597"/>
                </a:lnTo>
                <a:lnTo>
                  <a:pt x="1608" y="601"/>
                </a:lnTo>
                <a:lnTo>
                  <a:pt x="1608" y="601"/>
                </a:lnTo>
                <a:lnTo>
                  <a:pt x="1609" y="602"/>
                </a:lnTo>
                <a:lnTo>
                  <a:pt x="1609" y="603"/>
                </a:lnTo>
                <a:lnTo>
                  <a:pt x="1610" y="605"/>
                </a:lnTo>
                <a:lnTo>
                  <a:pt x="1610" y="605"/>
                </a:lnTo>
                <a:lnTo>
                  <a:pt x="1611" y="606"/>
                </a:lnTo>
                <a:lnTo>
                  <a:pt x="1611" y="606"/>
                </a:lnTo>
                <a:lnTo>
                  <a:pt x="1612" y="608"/>
                </a:lnTo>
                <a:lnTo>
                  <a:pt x="1612" y="608"/>
                </a:lnTo>
                <a:lnTo>
                  <a:pt x="1612" y="608"/>
                </a:lnTo>
                <a:lnTo>
                  <a:pt x="1613" y="610"/>
                </a:lnTo>
                <a:lnTo>
                  <a:pt x="1613" y="610"/>
                </a:lnTo>
                <a:lnTo>
                  <a:pt x="1614" y="612"/>
                </a:lnTo>
                <a:lnTo>
                  <a:pt x="1614" y="612"/>
                </a:lnTo>
                <a:lnTo>
                  <a:pt x="1615" y="611"/>
                </a:lnTo>
                <a:lnTo>
                  <a:pt x="1615" y="612"/>
                </a:lnTo>
                <a:lnTo>
                  <a:pt x="1615" y="611"/>
                </a:lnTo>
                <a:lnTo>
                  <a:pt x="1616" y="612"/>
                </a:lnTo>
                <a:lnTo>
                  <a:pt x="1616" y="611"/>
                </a:lnTo>
                <a:lnTo>
                  <a:pt x="1616" y="611"/>
                </a:lnTo>
                <a:lnTo>
                  <a:pt x="1617" y="611"/>
                </a:lnTo>
                <a:lnTo>
                  <a:pt x="1617" y="611"/>
                </a:lnTo>
                <a:lnTo>
                  <a:pt x="1617" y="611"/>
                </a:lnTo>
                <a:lnTo>
                  <a:pt x="1617" y="611"/>
                </a:lnTo>
                <a:lnTo>
                  <a:pt x="1618" y="611"/>
                </a:lnTo>
                <a:lnTo>
                  <a:pt x="1618" y="612"/>
                </a:lnTo>
                <a:lnTo>
                  <a:pt x="1619" y="613"/>
                </a:lnTo>
                <a:lnTo>
                  <a:pt x="1620" y="613"/>
                </a:lnTo>
                <a:lnTo>
                  <a:pt x="1620" y="615"/>
                </a:lnTo>
                <a:lnTo>
                  <a:pt x="1620" y="615"/>
                </a:lnTo>
                <a:lnTo>
                  <a:pt x="1620" y="615"/>
                </a:lnTo>
                <a:lnTo>
                  <a:pt x="1621" y="613"/>
                </a:lnTo>
                <a:lnTo>
                  <a:pt x="1622" y="612"/>
                </a:lnTo>
                <a:lnTo>
                  <a:pt x="1622" y="610"/>
                </a:lnTo>
                <a:lnTo>
                  <a:pt x="1623" y="610"/>
                </a:lnTo>
                <a:lnTo>
                  <a:pt x="1623" y="607"/>
                </a:lnTo>
                <a:lnTo>
                  <a:pt x="1624" y="607"/>
                </a:lnTo>
                <a:lnTo>
                  <a:pt x="1624" y="605"/>
                </a:lnTo>
                <a:lnTo>
                  <a:pt x="1624" y="605"/>
                </a:lnTo>
                <a:lnTo>
                  <a:pt x="1625" y="605"/>
                </a:lnTo>
                <a:lnTo>
                  <a:pt x="1625" y="605"/>
                </a:lnTo>
                <a:lnTo>
                  <a:pt x="1626" y="605"/>
                </a:lnTo>
                <a:lnTo>
                  <a:pt x="1626" y="605"/>
                </a:lnTo>
                <a:lnTo>
                  <a:pt x="1627" y="608"/>
                </a:lnTo>
                <a:lnTo>
                  <a:pt x="1627" y="608"/>
                </a:lnTo>
                <a:lnTo>
                  <a:pt x="1627" y="610"/>
                </a:lnTo>
                <a:lnTo>
                  <a:pt x="1628" y="611"/>
                </a:lnTo>
                <a:lnTo>
                  <a:pt x="1629" y="613"/>
                </a:lnTo>
                <a:lnTo>
                  <a:pt x="1629" y="614"/>
                </a:lnTo>
                <a:lnTo>
                  <a:pt x="1630" y="617"/>
                </a:lnTo>
                <a:lnTo>
                  <a:pt x="1630" y="618"/>
                </a:lnTo>
                <a:lnTo>
                  <a:pt x="1631" y="622"/>
                </a:lnTo>
                <a:lnTo>
                  <a:pt x="1631" y="622"/>
                </a:lnTo>
                <a:lnTo>
                  <a:pt x="1632" y="624"/>
                </a:lnTo>
                <a:lnTo>
                  <a:pt x="1632" y="626"/>
                </a:lnTo>
                <a:lnTo>
                  <a:pt x="1633" y="627"/>
                </a:lnTo>
                <a:lnTo>
                  <a:pt x="1633" y="627"/>
                </a:lnTo>
                <a:lnTo>
                  <a:pt x="1633" y="627"/>
                </a:lnTo>
                <a:lnTo>
                  <a:pt x="1634" y="626"/>
                </a:lnTo>
                <a:lnTo>
                  <a:pt x="1634" y="627"/>
                </a:lnTo>
                <a:lnTo>
                  <a:pt x="1634" y="627"/>
                </a:lnTo>
                <a:lnTo>
                  <a:pt x="1634" y="627"/>
                </a:lnTo>
                <a:lnTo>
                  <a:pt x="1635" y="627"/>
                </a:lnTo>
                <a:lnTo>
                  <a:pt x="1635" y="627"/>
                </a:lnTo>
                <a:lnTo>
                  <a:pt x="1635" y="627"/>
                </a:lnTo>
                <a:lnTo>
                  <a:pt x="1635" y="627"/>
                </a:lnTo>
                <a:lnTo>
                  <a:pt x="1636" y="627"/>
                </a:lnTo>
                <a:lnTo>
                  <a:pt x="1636" y="627"/>
                </a:lnTo>
                <a:lnTo>
                  <a:pt x="1636" y="626"/>
                </a:lnTo>
                <a:lnTo>
                  <a:pt x="1637" y="626"/>
                </a:lnTo>
                <a:lnTo>
                  <a:pt x="1637" y="626"/>
                </a:lnTo>
                <a:lnTo>
                  <a:pt x="1637" y="626"/>
                </a:lnTo>
                <a:lnTo>
                  <a:pt x="1638" y="624"/>
                </a:lnTo>
                <a:lnTo>
                  <a:pt x="1638" y="624"/>
                </a:lnTo>
                <a:lnTo>
                  <a:pt x="1639" y="621"/>
                </a:lnTo>
                <a:lnTo>
                  <a:pt x="1639" y="620"/>
                </a:lnTo>
                <a:lnTo>
                  <a:pt x="1640" y="620"/>
                </a:lnTo>
                <a:lnTo>
                  <a:pt x="1640" y="620"/>
                </a:lnTo>
                <a:lnTo>
                  <a:pt x="1640" y="620"/>
                </a:lnTo>
                <a:lnTo>
                  <a:pt x="1640" y="621"/>
                </a:lnTo>
                <a:lnTo>
                  <a:pt x="1641" y="624"/>
                </a:lnTo>
                <a:lnTo>
                  <a:pt x="1642" y="624"/>
                </a:lnTo>
                <a:lnTo>
                  <a:pt x="1642" y="631"/>
                </a:lnTo>
                <a:lnTo>
                  <a:pt x="1642" y="632"/>
                </a:lnTo>
                <a:lnTo>
                  <a:pt x="1643" y="648"/>
                </a:lnTo>
                <a:lnTo>
                  <a:pt x="1644" y="650"/>
                </a:lnTo>
                <a:lnTo>
                  <a:pt x="1644" y="658"/>
                </a:lnTo>
                <a:lnTo>
                  <a:pt x="1645" y="660"/>
                </a:lnTo>
                <a:lnTo>
                  <a:pt x="1645" y="672"/>
                </a:lnTo>
                <a:lnTo>
                  <a:pt x="1646" y="673"/>
                </a:lnTo>
                <a:lnTo>
                  <a:pt x="1646" y="679"/>
                </a:lnTo>
                <a:lnTo>
                  <a:pt x="1647" y="680"/>
                </a:lnTo>
                <a:lnTo>
                  <a:pt x="1648" y="682"/>
                </a:lnTo>
                <a:lnTo>
                  <a:pt x="1648" y="682"/>
                </a:lnTo>
                <a:lnTo>
                  <a:pt x="1648" y="682"/>
                </a:lnTo>
                <a:lnTo>
                  <a:pt x="1649" y="683"/>
                </a:lnTo>
                <a:lnTo>
                  <a:pt x="1649" y="683"/>
                </a:lnTo>
                <a:lnTo>
                  <a:pt x="1649" y="682"/>
                </a:lnTo>
                <a:lnTo>
                  <a:pt x="1650" y="701"/>
                </a:lnTo>
                <a:lnTo>
                  <a:pt x="1650" y="707"/>
                </a:lnTo>
                <a:lnTo>
                  <a:pt x="1651" y="717"/>
                </a:lnTo>
                <a:lnTo>
                  <a:pt x="1651" y="717"/>
                </a:lnTo>
                <a:lnTo>
                  <a:pt x="1651" y="708"/>
                </a:lnTo>
                <a:lnTo>
                  <a:pt x="1652" y="710"/>
                </a:lnTo>
                <a:lnTo>
                  <a:pt x="1652" y="712"/>
                </a:lnTo>
                <a:lnTo>
                  <a:pt x="1653" y="694"/>
                </a:lnTo>
                <a:lnTo>
                  <a:pt x="1653" y="691"/>
                </a:lnTo>
                <a:lnTo>
                  <a:pt x="1654" y="676"/>
                </a:lnTo>
                <a:lnTo>
                  <a:pt x="1654" y="674"/>
                </a:lnTo>
                <a:lnTo>
                  <a:pt x="1655" y="668"/>
                </a:lnTo>
                <a:lnTo>
                  <a:pt x="1655" y="668"/>
                </a:lnTo>
                <a:lnTo>
                  <a:pt x="1656" y="665"/>
                </a:lnTo>
                <a:lnTo>
                  <a:pt x="1656" y="664"/>
                </a:lnTo>
                <a:lnTo>
                  <a:pt x="1657" y="662"/>
                </a:lnTo>
                <a:lnTo>
                  <a:pt x="1657" y="662"/>
                </a:lnTo>
                <a:lnTo>
                  <a:pt x="1658" y="664"/>
                </a:lnTo>
                <a:lnTo>
                  <a:pt x="1658" y="665"/>
                </a:lnTo>
                <a:lnTo>
                  <a:pt x="1659" y="672"/>
                </a:lnTo>
                <a:lnTo>
                  <a:pt x="1659" y="673"/>
                </a:lnTo>
                <a:lnTo>
                  <a:pt x="1660" y="682"/>
                </a:lnTo>
                <a:lnTo>
                  <a:pt x="1660" y="683"/>
                </a:lnTo>
                <a:lnTo>
                  <a:pt x="1661" y="694"/>
                </a:lnTo>
                <a:lnTo>
                  <a:pt x="1661" y="695"/>
                </a:lnTo>
                <a:lnTo>
                  <a:pt x="1662" y="706"/>
                </a:lnTo>
                <a:lnTo>
                  <a:pt x="1662" y="707"/>
                </a:lnTo>
                <a:lnTo>
                  <a:pt x="1663" y="716"/>
                </a:lnTo>
                <a:lnTo>
                  <a:pt x="1664" y="717"/>
                </a:lnTo>
                <a:lnTo>
                  <a:pt x="1664" y="723"/>
                </a:lnTo>
                <a:lnTo>
                  <a:pt x="1664" y="724"/>
                </a:lnTo>
                <a:lnTo>
                  <a:pt x="1665" y="731"/>
                </a:lnTo>
                <a:lnTo>
                  <a:pt x="1666" y="731"/>
                </a:lnTo>
                <a:lnTo>
                  <a:pt x="1666" y="732"/>
                </a:lnTo>
                <a:lnTo>
                  <a:pt x="1666" y="731"/>
                </a:lnTo>
                <a:lnTo>
                  <a:pt x="1667" y="731"/>
                </a:lnTo>
                <a:lnTo>
                  <a:pt x="1667" y="727"/>
                </a:lnTo>
                <a:lnTo>
                  <a:pt x="1668" y="725"/>
                </a:lnTo>
                <a:lnTo>
                  <a:pt x="1668" y="717"/>
                </a:lnTo>
                <a:lnTo>
                  <a:pt x="1669" y="716"/>
                </a:lnTo>
                <a:lnTo>
                  <a:pt x="1670" y="704"/>
                </a:lnTo>
                <a:lnTo>
                  <a:pt x="1670" y="703"/>
                </a:lnTo>
                <a:lnTo>
                  <a:pt x="1671" y="697"/>
                </a:lnTo>
                <a:lnTo>
                  <a:pt x="1671" y="697"/>
                </a:lnTo>
                <a:lnTo>
                  <a:pt x="1672" y="691"/>
                </a:lnTo>
                <a:lnTo>
                  <a:pt x="1672" y="690"/>
                </a:lnTo>
                <a:lnTo>
                  <a:pt x="1673" y="686"/>
                </a:lnTo>
                <a:lnTo>
                  <a:pt x="1673" y="686"/>
                </a:lnTo>
                <a:lnTo>
                  <a:pt x="1674" y="685"/>
                </a:lnTo>
                <a:lnTo>
                  <a:pt x="1674" y="684"/>
                </a:lnTo>
                <a:lnTo>
                  <a:pt x="1675" y="683"/>
                </a:lnTo>
                <a:lnTo>
                  <a:pt x="1675" y="683"/>
                </a:lnTo>
                <a:lnTo>
                  <a:pt x="1675" y="683"/>
                </a:lnTo>
                <a:lnTo>
                  <a:pt x="1675" y="683"/>
                </a:lnTo>
                <a:lnTo>
                  <a:pt x="1676" y="686"/>
                </a:lnTo>
                <a:lnTo>
                  <a:pt x="1676" y="686"/>
                </a:lnTo>
                <a:lnTo>
                  <a:pt x="1677" y="691"/>
                </a:lnTo>
                <a:lnTo>
                  <a:pt x="1677" y="691"/>
                </a:lnTo>
                <a:lnTo>
                  <a:pt x="1678" y="699"/>
                </a:lnTo>
                <a:lnTo>
                  <a:pt x="1678" y="699"/>
                </a:lnTo>
                <a:lnTo>
                  <a:pt x="1679" y="709"/>
                </a:lnTo>
                <a:lnTo>
                  <a:pt x="1679" y="709"/>
                </a:lnTo>
                <a:lnTo>
                  <a:pt x="1680" y="716"/>
                </a:lnTo>
                <a:lnTo>
                  <a:pt x="1680" y="717"/>
                </a:lnTo>
                <a:lnTo>
                  <a:pt x="1681" y="718"/>
                </a:lnTo>
                <a:lnTo>
                  <a:pt x="1681" y="718"/>
                </a:lnTo>
                <a:lnTo>
                  <a:pt x="1681" y="718"/>
                </a:lnTo>
                <a:lnTo>
                  <a:pt x="1682" y="716"/>
                </a:lnTo>
                <a:lnTo>
                  <a:pt x="1682" y="716"/>
                </a:lnTo>
                <a:lnTo>
                  <a:pt x="1683" y="713"/>
                </a:lnTo>
                <a:lnTo>
                  <a:pt x="1683" y="712"/>
                </a:lnTo>
                <a:lnTo>
                  <a:pt x="1684" y="707"/>
                </a:lnTo>
                <a:lnTo>
                  <a:pt x="1684" y="707"/>
                </a:lnTo>
                <a:lnTo>
                  <a:pt x="1685" y="703"/>
                </a:lnTo>
                <a:lnTo>
                  <a:pt x="1686" y="703"/>
                </a:lnTo>
                <a:lnTo>
                  <a:pt x="1686" y="700"/>
                </a:lnTo>
                <a:lnTo>
                  <a:pt x="1686" y="699"/>
                </a:lnTo>
                <a:lnTo>
                  <a:pt x="1687" y="694"/>
                </a:lnTo>
                <a:lnTo>
                  <a:pt x="1687" y="694"/>
                </a:lnTo>
                <a:lnTo>
                  <a:pt x="1688" y="693"/>
                </a:lnTo>
                <a:lnTo>
                  <a:pt x="1688" y="694"/>
                </a:lnTo>
                <a:lnTo>
                  <a:pt x="1689" y="694"/>
                </a:lnTo>
                <a:lnTo>
                  <a:pt x="1689" y="693"/>
                </a:lnTo>
                <a:lnTo>
                  <a:pt x="1690" y="692"/>
                </a:lnTo>
                <a:lnTo>
                  <a:pt x="1690" y="692"/>
                </a:lnTo>
                <a:lnTo>
                  <a:pt x="1691" y="690"/>
                </a:lnTo>
                <a:lnTo>
                  <a:pt x="1691" y="690"/>
                </a:lnTo>
                <a:lnTo>
                  <a:pt x="1692" y="689"/>
                </a:lnTo>
                <a:lnTo>
                  <a:pt x="1692" y="689"/>
                </a:lnTo>
                <a:lnTo>
                  <a:pt x="1692" y="690"/>
                </a:lnTo>
                <a:lnTo>
                  <a:pt x="1693" y="690"/>
                </a:lnTo>
                <a:lnTo>
                  <a:pt x="1694" y="692"/>
                </a:lnTo>
                <a:lnTo>
                  <a:pt x="1694" y="693"/>
                </a:lnTo>
                <a:lnTo>
                  <a:pt x="1694" y="693"/>
                </a:lnTo>
                <a:lnTo>
                  <a:pt x="1695" y="692"/>
                </a:lnTo>
                <a:lnTo>
                  <a:pt x="1695" y="692"/>
                </a:lnTo>
                <a:lnTo>
                  <a:pt x="1696" y="690"/>
                </a:lnTo>
                <a:lnTo>
                  <a:pt x="1696" y="690"/>
                </a:lnTo>
                <a:lnTo>
                  <a:pt x="1697" y="686"/>
                </a:lnTo>
                <a:lnTo>
                  <a:pt x="1697" y="686"/>
                </a:lnTo>
                <a:lnTo>
                  <a:pt x="1698" y="683"/>
                </a:lnTo>
                <a:lnTo>
                  <a:pt x="1698" y="682"/>
                </a:lnTo>
                <a:lnTo>
                  <a:pt x="1698" y="682"/>
                </a:lnTo>
                <a:lnTo>
                  <a:pt x="1699" y="680"/>
                </a:lnTo>
                <a:lnTo>
                  <a:pt x="1699" y="680"/>
                </a:lnTo>
                <a:lnTo>
                  <a:pt x="1700" y="679"/>
                </a:lnTo>
                <a:lnTo>
                  <a:pt x="1700" y="680"/>
                </a:lnTo>
                <a:lnTo>
                  <a:pt x="1700" y="680"/>
                </a:lnTo>
                <a:lnTo>
                  <a:pt x="1700" y="679"/>
                </a:lnTo>
                <a:lnTo>
                  <a:pt x="1701" y="679"/>
                </a:lnTo>
                <a:lnTo>
                  <a:pt x="1701" y="679"/>
                </a:lnTo>
                <a:lnTo>
                  <a:pt x="1702" y="678"/>
                </a:lnTo>
                <a:lnTo>
                  <a:pt x="1703" y="678"/>
                </a:lnTo>
                <a:lnTo>
                  <a:pt x="1703" y="677"/>
                </a:lnTo>
                <a:lnTo>
                  <a:pt x="1703" y="678"/>
                </a:lnTo>
                <a:lnTo>
                  <a:pt x="1703" y="677"/>
                </a:lnTo>
                <a:lnTo>
                  <a:pt x="1703" y="677"/>
                </a:lnTo>
                <a:lnTo>
                  <a:pt x="1704" y="676"/>
                </a:lnTo>
                <a:lnTo>
                  <a:pt x="1704" y="675"/>
                </a:lnTo>
                <a:lnTo>
                  <a:pt x="1704" y="676"/>
                </a:lnTo>
                <a:lnTo>
                  <a:pt x="1705" y="674"/>
                </a:lnTo>
                <a:lnTo>
                  <a:pt x="1705" y="673"/>
                </a:lnTo>
                <a:lnTo>
                  <a:pt x="1706" y="672"/>
                </a:lnTo>
                <a:lnTo>
                  <a:pt x="1706" y="672"/>
                </a:lnTo>
                <a:lnTo>
                  <a:pt x="1706" y="672"/>
                </a:lnTo>
                <a:lnTo>
                  <a:pt x="1707" y="669"/>
                </a:lnTo>
                <a:lnTo>
                  <a:pt x="1708" y="668"/>
                </a:lnTo>
                <a:lnTo>
                  <a:pt x="1708" y="662"/>
                </a:lnTo>
                <a:lnTo>
                  <a:pt x="1708" y="661"/>
                </a:lnTo>
                <a:lnTo>
                  <a:pt x="1709" y="659"/>
                </a:lnTo>
                <a:lnTo>
                  <a:pt x="1710" y="659"/>
                </a:lnTo>
                <a:lnTo>
                  <a:pt x="1710" y="660"/>
                </a:lnTo>
                <a:lnTo>
                  <a:pt x="1711" y="660"/>
                </a:lnTo>
                <a:lnTo>
                  <a:pt x="1711" y="660"/>
                </a:lnTo>
                <a:lnTo>
                  <a:pt x="1711" y="659"/>
                </a:lnTo>
                <a:lnTo>
                  <a:pt x="1712" y="658"/>
                </a:lnTo>
                <a:lnTo>
                  <a:pt x="1713" y="656"/>
                </a:lnTo>
                <a:lnTo>
                  <a:pt x="1713" y="655"/>
                </a:lnTo>
                <a:lnTo>
                  <a:pt x="1714" y="654"/>
                </a:lnTo>
                <a:lnTo>
                  <a:pt x="1714" y="654"/>
                </a:lnTo>
                <a:lnTo>
                  <a:pt x="1714" y="653"/>
                </a:lnTo>
                <a:lnTo>
                  <a:pt x="1714" y="653"/>
                </a:lnTo>
                <a:lnTo>
                  <a:pt x="1714" y="654"/>
                </a:lnTo>
                <a:lnTo>
                  <a:pt x="1715" y="653"/>
                </a:lnTo>
                <a:lnTo>
                  <a:pt x="1715" y="653"/>
                </a:lnTo>
                <a:lnTo>
                  <a:pt x="1715" y="653"/>
                </a:lnTo>
                <a:lnTo>
                  <a:pt x="1716" y="654"/>
                </a:lnTo>
                <a:lnTo>
                  <a:pt x="1716" y="653"/>
                </a:lnTo>
                <a:lnTo>
                  <a:pt x="1717" y="650"/>
                </a:lnTo>
                <a:lnTo>
                  <a:pt x="1717" y="650"/>
                </a:lnTo>
                <a:lnTo>
                  <a:pt x="1718" y="647"/>
                </a:lnTo>
                <a:lnTo>
                  <a:pt x="1718" y="646"/>
                </a:lnTo>
                <a:lnTo>
                  <a:pt x="1719" y="644"/>
                </a:lnTo>
                <a:lnTo>
                  <a:pt x="1719" y="644"/>
                </a:lnTo>
                <a:lnTo>
                  <a:pt x="1719" y="644"/>
                </a:lnTo>
                <a:lnTo>
                  <a:pt x="1720" y="641"/>
                </a:lnTo>
                <a:lnTo>
                  <a:pt x="1720" y="641"/>
                </a:lnTo>
                <a:lnTo>
                  <a:pt x="1721" y="638"/>
                </a:lnTo>
                <a:lnTo>
                  <a:pt x="1721" y="638"/>
                </a:lnTo>
                <a:lnTo>
                  <a:pt x="1722" y="635"/>
                </a:lnTo>
                <a:lnTo>
                  <a:pt x="1722" y="635"/>
                </a:lnTo>
                <a:lnTo>
                  <a:pt x="1722" y="635"/>
                </a:lnTo>
                <a:lnTo>
                  <a:pt x="1723" y="633"/>
                </a:lnTo>
                <a:lnTo>
                  <a:pt x="1723" y="634"/>
                </a:lnTo>
                <a:lnTo>
                  <a:pt x="1724" y="634"/>
                </a:lnTo>
                <a:lnTo>
                  <a:pt x="1724" y="634"/>
                </a:lnTo>
                <a:lnTo>
                  <a:pt x="1724" y="634"/>
                </a:lnTo>
                <a:lnTo>
                  <a:pt x="1725" y="635"/>
                </a:lnTo>
                <a:lnTo>
                  <a:pt x="1725" y="635"/>
                </a:lnTo>
                <a:lnTo>
                  <a:pt x="1726" y="634"/>
                </a:lnTo>
                <a:lnTo>
                  <a:pt x="1726" y="634"/>
                </a:lnTo>
                <a:lnTo>
                  <a:pt x="1727" y="633"/>
                </a:lnTo>
                <a:lnTo>
                  <a:pt x="1727" y="632"/>
                </a:lnTo>
                <a:lnTo>
                  <a:pt x="1728" y="632"/>
                </a:lnTo>
                <a:lnTo>
                  <a:pt x="1729" y="631"/>
                </a:lnTo>
                <a:lnTo>
                  <a:pt x="1729" y="630"/>
                </a:lnTo>
                <a:lnTo>
                  <a:pt x="1730" y="629"/>
                </a:lnTo>
                <a:lnTo>
                  <a:pt x="1730" y="627"/>
                </a:lnTo>
                <a:lnTo>
                  <a:pt x="1730" y="626"/>
                </a:lnTo>
                <a:lnTo>
                  <a:pt x="1731" y="623"/>
                </a:lnTo>
                <a:lnTo>
                  <a:pt x="1732" y="623"/>
                </a:lnTo>
                <a:lnTo>
                  <a:pt x="1732" y="620"/>
                </a:lnTo>
                <a:lnTo>
                  <a:pt x="1733" y="620"/>
                </a:lnTo>
                <a:lnTo>
                  <a:pt x="1733" y="617"/>
                </a:lnTo>
                <a:lnTo>
                  <a:pt x="1733" y="617"/>
                </a:lnTo>
                <a:lnTo>
                  <a:pt x="1734" y="617"/>
                </a:lnTo>
                <a:lnTo>
                  <a:pt x="1735" y="616"/>
                </a:lnTo>
                <a:lnTo>
                  <a:pt x="1735" y="616"/>
                </a:lnTo>
                <a:lnTo>
                  <a:pt x="1735" y="617"/>
                </a:lnTo>
                <a:lnTo>
                  <a:pt x="1736" y="616"/>
                </a:lnTo>
                <a:lnTo>
                  <a:pt x="1736" y="617"/>
                </a:lnTo>
                <a:lnTo>
                  <a:pt x="1737" y="618"/>
                </a:lnTo>
                <a:lnTo>
                  <a:pt x="1737" y="617"/>
                </a:lnTo>
                <a:lnTo>
                  <a:pt x="1737" y="619"/>
                </a:lnTo>
                <a:lnTo>
                  <a:pt x="1738" y="619"/>
                </a:lnTo>
                <a:lnTo>
                  <a:pt x="1738" y="619"/>
                </a:lnTo>
                <a:lnTo>
                  <a:pt x="1738" y="619"/>
                </a:lnTo>
                <a:lnTo>
                  <a:pt x="1739" y="616"/>
                </a:lnTo>
                <a:lnTo>
                  <a:pt x="1739" y="614"/>
                </a:lnTo>
                <a:lnTo>
                  <a:pt x="1740" y="612"/>
                </a:lnTo>
                <a:lnTo>
                  <a:pt x="1740" y="612"/>
                </a:lnTo>
                <a:lnTo>
                  <a:pt x="1740" y="612"/>
                </a:lnTo>
                <a:lnTo>
                  <a:pt x="1741" y="610"/>
                </a:lnTo>
                <a:lnTo>
                  <a:pt x="1741" y="610"/>
                </a:lnTo>
                <a:lnTo>
                  <a:pt x="1741" y="610"/>
                </a:lnTo>
                <a:lnTo>
                  <a:pt x="1742" y="610"/>
                </a:lnTo>
                <a:lnTo>
                  <a:pt x="1742" y="610"/>
                </a:lnTo>
                <a:lnTo>
                  <a:pt x="1742" y="610"/>
                </a:lnTo>
                <a:lnTo>
                  <a:pt x="1742" y="610"/>
                </a:lnTo>
                <a:lnTo>
                  <a:pt x="1743" y="608"/>
                </a:lnTo>
                <a:lnTo>
                  <a:pt x="1743" y="607"/>
                </a:lnTo>
                <a:lnTo>
                  <a:pt x="1744" y="599"/>
                </a:lnTo>
                <a:lnTo>
                  <a:pt x="1744" y="598"/>
                </a:lnTo>
                <a:lnTo>
                  <a:pt x="1745" y="595"/>
                </a:lnTo>
                <a:lnTo>
                  <a:pt x="1745" y="594"/>
                </a:lnTo>
                <a:lnTo>
                  <a:pt x="1746" y="585"/>
                </a:lnTo>
                <a:lnTo>
                  <a:pt x="1746" y="583"/>
                </a:lnTo>
                <a:lnTo>
                  <a:pt x="1747" y="575"/>
                </a:lnTo>
                <a:lnTo>
                  <a:pt x="1747" y="575"/>
                </a:lnTo>
                <a:lnTo>
                  <a:pt x="1748" y="574"/>
                </a:lnTo>
                <a:lnTo>
                  <a:pt x="1748" y="573"/>
                </a:lnTo>
                <a:lnTo>
                  <a:pt x="1749" y="572"/>
                </a:lnTo>
                <a:lnTo>
                  <a:pt x="1749" y="572"/>
                </a:lnTo>
                <a:lnTo>
                  <a:pt x="1749" y="573"/>
                </a:lnTo>
                <a:lnTo>
                  <a:pt x="1750" y="572"/>
                </a:lnTo>
                <a:lnTo>
                  <a:pt x="1750" y="574"/>
                </a:lnTo>
                <a:lnTo>
                  <a:pt x="1751" y="574"/>
                </a:lnTo>
                <a:lnTo>
                  <a:pt x="1751" y="576"/>
                </a:lnTo>
                <a:lnTo>
                  <a:pt x="1752" y="576"/>
                </a:lnTo>
                <a:lnTo>
                  <a:pt x="1752" y="578"/>
                </a:lnTo>
                <a:lnTo>
                  <a:pt x="1752" y="579"/>
                </a:lnTo>
                <a:lnTo>
                  <a:pt x="1753" y="580"/>
                </a:lnTo>
                <a:lnTo>
                  <a:pt x="1754" y="581"/>
                </a:lnTo>
                <a:lnTo>
                  <a:pt x="1754" y="581"/>
                </a:lnTo>
                <a:lnTo>
                  <a:pt x="1754" y="581"/>
                </a:lnTo>
                <a:lnTo>
                  <a:pt x="1755" y="581"/>
                </a:lnTo>
                <a:lnTo>
                  <a:pt x="1755" y="581"/>
                </a:lnTo>
                <a:lnTo>
                  <a:pt x="1755" y="583"/>
                </a:lnTo>
                <a:lnTo>
                  <a:pt x="1756" y="584"/>
                </a:lnTo>
                <a:lnTo>
                  <a:pt x="1757" y="586"/>
                </a:lnTo>
                <a:lnTo>
                  <a:pt x="1757" y="586"/>
                </a:lnTo>
                <a:lnTo>
                  <a:pt x="1758" y="588"/>
                </a:lnTo>
                <a:lnTo>
                  <a:pt x="1758" y="588"/>
                </a:lnTo>
                <a:lnTo>
                  <a:pt x="1758" y="588"/>
                </a:lnTo>
                <a:lnTo>
                  <a:pt x="1758" y="588"/>
                </a:lnTo>
                <a:lnTo>
                  <a:pt x="1759" y="588"/>
                </a:lnTo>
                <a:lnTo>
                  <a:pt x="1759" y="588"/>
                </a:lnTo>
                <a:lnTo>
                  <a:pt x="1759" y="587"/>
                </a:lnTo>
                <a:lnTo>
                  <a:pt x="1760" y="588"/>
                </a:lnTo>
                <a:lnTo>
                  <a:pt x="1760" y="588"/>
                </a:lnTo>
                <a:lnTo>
                  <a:pt x="1760" y="587"/>
                </a:lnTo>
                <a:lnTo>
                  <a:pt x="1760" y="588"/>
                </a:lnTo>
                <a:lnTo>
                  <a:pt x="1761" y="588"/>
                </a:lnTo>
                <a:lnTo>
                  <a:pt x="1761" y="588"/>
                </a:lnTo>
                <a:lnTo>
                  <a:pt x="1762" y="589"/>
                </a:lnTo>
                <a:lnTo>
                  <a:pt x="1762" y="588"/>
                </a:lnTo>
                <a:lnTo>
                  <a:pt x="1762" y="588"/>
                </a:lnTo>
                <a:lnTo>
                  <a:pt x="1763" y="587"/>
                </a:lnTo>
                <a:lnTo>
                  <a:pt x="1763" y="586"/>
                </a:lnTo>
                <a:lnTo>
                  <a:pt x="1764" y="584"/>
                </a:lnTo>
                <a:lnTo>
                  <a:pt x="1764" y="584"/>
                </a:lnTo>
                <a:lnTo>
                  <a:pt x="1765" y="582"/>
                </a:lnTo>
                <a:lnTo>
                  <a:pt x="1765" y="582"/>
                </a:lnTo>
                <a:lnTo>
                  <a:pt x="1765" y="582"/>
                </a:lnTo>
                <a:lnTo>
                  <a:pt x="1766" y="581"/>
                </a:lnTo>
                <a:lnTo>
                  <a:pt x="1766" y="581"/>
                </a:lnTo>
                <a:lnTo>
                  <a:pt x="1766" y="580"/>
                </a:lnTo>
                <a:lnTo>
                  <a:pt x="1767" y="580"/>
                </a:lnTo>
                <a:lnTo>
                  <a:pt x="1767" y="580"/>
                </a:lnTo>
                <a:lnTo>
                  <a:pt x="1768" y="580"/>
                </a:lnTo>
                <a:lnTo>
                  <a:pt x="1768" y="580"/>
                </a:lnTo>
                <a:lnTo>
                  <a:pt x="1768" y="580"/>
                </a:lnTo>
                <a:lnTo>
                  <a:pt x="1769" y="584"/>
                </a:lnTo>
                <a:lnTo>
                  <a:pt x="1769" y="585"/>
                </a:lnTo>
                <a:lnTo>
                  <a:pt x="1770" y="587"/>
                </a:lnTo>
                <a:lnTo>
                  <a:pt x="1770" y="587"/>
                </a:lnTo>
                <a:lnTo>
                  <a:pt x="1770" y="587"/>
                </a:lnTo>
                <a:lnTo>
                  <a:pt x="1771" y="588"/>
                </a:lnTo>
                <a:lnTo>
                  <a:pt x="1771" y="587"/>
                </a:lnTo>
                <a:lnTo>
                  <a:pt x="1771" y="587"/>
                </a:lnTo>
                <a:lnTo>
                  <a:pt x="1772" y="584"/>
                </a:lnTo>
                <a:lnTo>
                  <a:pt x="1773" y="584"/>
                </a:lnTo>
                <a:lnTo>
                  <a:pt x="1773" y="581"/>
                </a:lnTo>
                <a:lnTo>
                  <a:pt x="1773" y="581"/>
                </a:lnTo>
                <a:lnTo>
                  <a:pt x="1774" y="581"/>
                </a:lnTo>
                <a:lnTo>
                  <a:pt x="1774" y="581"/>
                </a:lnTo>
                <a:lnTo>
                  <a:pt x="1774" y="581"/>
                </a:lnTo>
                <a:lnTo>
                  <a:pt x="1774" y="582"/>
                </a:lnTo>
                <a:lnTo>
                  <a:pt x="1774" y="581"/>
                </a:lnTo>
                <a:lnTo>
                  <a:pt x="1775" y="582"/>
                </a:lnTo>
                <a:lnTo>
                  <a:pt x="1775" y="582"/>
                </a:lnTo>
                <a:lnTo>
                  <a:pt x="1776" y="582"/>
                </a:lnTo>
                <a:lnTo>
                  <a:pt x="1776" y="581"/>
                </a:lnTo>
                <a:lnTo>
                  <a:pt x="1777" y="580"/>
                </a:lnTo>
                <a:lnTo>
                  <a:pt x="1778" y="579"/>
                </a:lnTo>
                <a:lnTo>
                  <a:pt x="1778" y="579"/>
                </a:lnTo>
                <a:lnTo>
                  <a:pt x="1779" y="577"/>
                </a:lnTo>
                <a:lnTo>
                  <a:pt x="1779" y="576"/>
                </a:lnTo>
                <a:lnTo>
                  <a:pt x="1779" y="576"/>
                </a:lnTo>
                <a:lnTo>
                  <a:pt x="1780" y="575"/>
                </a:lnTo>
                <a:lnTo>
                  <a:pt x="1780" y="575"/>
                </a:lnTo>
                <a:lnTo>
                  <a:pt x="1780" y="575"/>
                </a:lnTo>
                <a:lnTo>
                  <a:pt x="1780" y="575"/>
                </a:lnTo>
                <a:lnTo>
                  <a:pt x="1781" y="575"/>
                </a:lnTo>
                <a:lnTo>
                  <a:pt x="1781" y="575"/>
                </a:lnTo>
                <a:lnTo>
                  <a:pt x="1781" y="575"/>
                </a:lnTo>
                <a:lnTo>
                  <a:pt x="1782" y="576"/>
                </a:lnTo>
                <a:lnTo>
                  <a:pt x="1782" y="575"/>
                </a:lnTo>
                <a:lnTo>
                  <a:pt x="1782" y="575"/>
                </a:lnTo>
                <a:lnTo>
                  <a:pt x="1783" y="576"/>
                </a:lnTo>
                <a:lnTo>
                  <a:pt x="1783" y="576"/>
                </a:lnTo>
                <a:lnTo>
                  <a:pt x="1783" y="576"/>
                </a:lnTo>
                <a:lnTo>
                  <a:pt x="1784" y="578"/>
                </a:lnTo>
                <a:lnTo>
                  <a:pt x="1784" y="578"/>
                </a:lnTo>
                <a:lnTo>
                  <a:pt x="1785" y="581"/>
                </a:lnTo>
                <a:lnTo>
                  <a:pt x="1785" y="582"/>
                </a:lnTo>
                <a:lnTo>
                  <a:pt x="1786" y="585"/>
                </a:lnTo>
                <a:lnTo>
                  <a:pt x="1786" y="585"/>
                </a:lnTo>
                <a:lnTo>
                  <a:pt x="1787" y="589"/>
                </a:lnTo>
                <a:lnTo>
                  <a:pt x="1787" y="589"/>
                </a:lnTo>
                <a:lnTo>
                  <a:pt x="1788" y="591"/>
                </a:lnTo>
                <a:lnTo>
                  <a:pt x="1788" y="591"/>
                </a:lnTo>
                <a:lnTo>
                  <a:pt x="1788" y="591"/>
                </a:lnTo>
                <a:lnTo>
                  <a:pt x="1789" y="592"/>
                </a:lnTo>
                <a:lnTo>
                  <a:pt x="1789" y="592"/>
                </a:lnTo>
                <a:lnTo>
                  <a:pt x="1789" y="592"/>
                </a:lnTo>
                <a:lnTo>
                  <a:pt x="1790" y="593"/>
                </a:lnTo>
                <a:lnTo>
                  <a:pt x="1790" y="592"/>
                </a:lnTo>
                <a:lnTo>
                  <a:pt x="1790" y="592"/>
                </a:lnTo>
                <a:lnTo>
                  <a:pt x="1791" y="594"/>
                </a:lnTo>
                <a:lnTo>
                  <a:pt x="1791" y="594"/>
                </a:lnTo>
                <a:lnTo>
                  <a:pt x="1792" y="594"/>
                </a:lnTo>
                <a:lnTo>
                  <a:pt x="1792" y="594"/>
                </a:lnTo>
                <a:lnTo>
                  <a:pt x="1792" y="593"/>
                </a:lnTo>
                <a:lnTo>
                  <a:pt x="1793" y="592"/>
                </a:lnTo>
                <a:lnTo>
                  <a:pt x="1793" y="592"/>
                </a:lnTo>
                <a:lnTo>
                  <a:pt x="1793" y="593"/>
                </a:lnTo>
                <a:lnTo>
                  <a:pt x="1794" y="592"/>
                </a:lnTo>
                <a:lnTo>
                  <a:pt x="1794" y="592"/>
                </a:lnTo>
                <a:lnTo>
                  <a:pt x="1795" y="593"/>
                </a:lnTo>
                <a:lnTo>
                  <a:pt x="1795" y="593"/>
                </a:lnTo>
                <a:lnTo>
                  <a:pt x="1795" y="593"/>
                </a:lnTo>
                <a:lnTo>
                  <a:pt x="1796" y="593"/>
                </a:lnTo>
                <a:lnTo>
                  <a:pt x="1796" y="593"/>
                </a:lnTo>
                <a:lnTo>
                  <a:pt x="1796" y="593"/>
                </a:lnTo>
                <a:lnTo>
                  <a:pt x="1797" y="593"/>
                </a:lnTo>
                <a:lnTo>
                  <a:pt x="1797" y="593"/>
                </a:lnTo>
                <a:lnTo>
                  <a:pt x="1797" y="593"/>
                </a:lnTo>
                <a:lnTo>
                  <a:pt x="1798" y="593"/>
                </a:lnTo>
                <a:lnTo>
                  <a:pt x="1798" y="594"/>
                </a:lnTo>
                <a:lnTo>
                  <a:pt x="1798" y="593"/>
                </a:lnTo>
                <a:lnTo>
                  <a:pt x="1799" y="593"/>
                </a:lnTo>
                <a:lnTo>
                  <a:pt x="1800" y="594"/>
                </a:lnTo>
                <a:lnTo>
                  <a:pt x="1800" y="594"/>
                </a:lnTo>
                <a:lnTo>
                  <a:pt x="1801" y="595"/>
                </a:lnTo>
                <a:lnTo>
                  <a:pt x="1801" y="595"/>
                </a:lnTo>
                <a:lnTo>
                  <a:pt x="1801" y="595"/>
                </a:lnTo>
                <a:lnTo>
                  <a:pt x="1801" y="595"/>
                </a:lnTo>
                <a:lnTo>
                  <a:pt x="1802" y="594"/>
                </a:lnTo>
                <a:lnTo>
                  <a:pt x="1802" y="594"/>
                </a:lnTo>
                <a:lnTo>
                  <a:pt x="1802" y="594"/>
                </a:lnTo>
                <a:lnTo>
                  <a:pt x="1802" y="593"/>
                </a:lnTo>
                <a:lnTo>
                  <a:pt x="1802" y="593"/>
                </a:lnTo>
                <a:lnTo>
                  <a:pt x="1803" y="593"/>
                </a:lnTo>
                <a:lnTo>
                  <a:pt x="1804" y="592"/>
                </a:lnTo>
                <a:lnTo>
                  <a:pt x="1804" y="591"/>
                </a:lnTo>
                <a:lnTo>
                  <a:pt x="1805" y="590"/>
                </a:lnTo>
                <a:lnTo>
                  <a:pt x="1805" y="590"/>
                </a:lnTo>
                <a:lnTo>
                  <a:pt x="1805" y="590"/>
                </a:lnTo>
                <a:lnTo>
                  <a:pt x="1806" y="589"/>
                </a:lnTo>
                <a:lnTo>
                  <a:pt x="1806" y="588"/>
                </a:lnTo>
                <a:lnTo>
                  <a:pt x="1806" y="588"/>
                </a:lnTo>
                <a:lnTo>
                  <a:pt x="1807" y="587"/>
                </a:lnTo>
                <a:lnTo>
                  <a:pt x="1807" y="588"/>
                </a:lnTo>
                <a:lnTo>
                  <a:pt x="1808" y="587"/>
                </a:lnTo>
                <a:lnTo>
                  <a:pt x="1808" y="587"/>
                </a:lnTo>
                <a:lnTo>
                  <a:pt x="1808" y="587"/>
                </a:lnTo>
                <a:lnTo>
                  <a:pt x="1809" y="585"/>
                </a:lnTo>
                <a:lnTo>
                  <a:pt x="1809" y="586"/>
                </a:lnTo>
                <a:lnTo>
                  <a:pt x="1810" y="586"/>
                </a:lnTo>
                <a:lnTo>
                  <a:pt x="1810" y="586"/>
                </a:lnTo>
                <a:lnTo>
                  <a:pt x="1810" y="586"/>
                </a:lnTo>
                <a:lnTo>
                  <a:pt x="1811" y="588"/>
                </a:lnTo>
                <a:lnTo>
                  <a:pt x="1811" y="588"/>
                </a:lnTo>
                <a:lnTo>
                  <a:pt x="1812" y="590"/>
                </a:lnTo>
                <a:lnTo>
                  <a:pt x="1813" y="591"/>
                </a:lnTo>
                <a:lnTo>
                  <a:pt x="1813" y="593"/>
                </a:lnTo>
                <a:lnTo>
                  <a:pt x="1813" y="594"/>
                </a:lnTo>
                <a:lnTo>
                  <a:pt x="1814" y="596"/>
                </a:lnTo>
                <a:lnTo>
                  <a:pt x="1814" y="596"/>
                </a:lnTo>
                <a:lnTo>
                  <a:pt x="1815" y="597"/>
                </a:lnTo>
                <a:lnTo>
                  <a:pt x="1815" y="597"/>
                </a:lnTo>
                <a:lnTo>
                  <a:pt x="1816" y="599"/>
                </a:lnTo>
                <a:lnTo>
                  <a:pt x="1817" y="599"/>
                </a:lnTo>
                <a:lnTo>
                  <a:pt x="1817" y="601"/>
                </a:lnTo>
                <a:lnTo>
                  <a:pt x="1818" y="601"/>
                </a:lnTo>
                <a:lnTo>
                  <a:pt x="1818" y="601"/>
                </a:lnTo>
                <a:lnTo>
                  <a:pt x="1818" y="602"/>
                </a:lnTo>
                <a:lnTo>
                  <a:pt x="1818" y="601"/>
                </a:lnTo>
                <a:lnTo>
                  <a:pt x="1818" y="601"/>
                </a:lnTo>
                <a:lnTo>
                  <a:pt x="1819" y="601"/>
                </a:lnTo>
                <a:lnTo>
                  <a:pt x="1819" y="601"/>
                </a:lnTo>
                <a:lnTo>
                  <a:pt x="1819" y="601"/>
                </a:lnTo>
                <a:lnTo>
                  <a:pt x="1820" y="601"/>
                </a:lnTo>
                <a:lnTo>
                  <a:pt x="1820" y="601"/>
                </a:lnTo>
                <a:lnTo>
                  <a:pt x="1820" y="601"/>
                </a:lnTo>
                <a:lnTo>
                  <a:pt x="1820" y="601"/>
                </a:lnTo>
                <a:lnTo>
                  <a:pt x="1821" y="601"/>
                </a:lnTo>
                <a:lnTo>
                  <a:pt x="1822" y="603"/>
                </a:lnTo>
                <a:lnTo>
                  <a:pt x="1822" y="603"/>
                </a:lnTo>
                <a:lnTo>
                  <a:pt x="1823" y="606"/>
                </a:lnTo>
                <a:lnTo>
                  <a:pt x="1823" y="606"/>
                </a:lnTo>
                <a:lnTo>
                  <a:pt x="1824" y="609"/>
                </a:lnTo>
                <a:lnTo>
                  <a:pt x="1824" y="609"/>
                </a:lnTo>
                <a:lnTo>
                  <a:pt x="1824" y="611"/>
                </a:lnTo>
                <a:lnTo>
                  <a:pt x="1825" y="611"/>
                </a:lnTo>
                <a:lnTo>
                  <a:pt x="1825" y="611"/>
                </a:lnTo>
                <a:lnTo>
                  <a:pt x="1826" y="612"/>
                </a:lnTo>
                <a:lnTo>
                  <a:pt x="1826" y="612"/>
                </a:lnTo>
                <a:lnTo>
                  <a:pt x="1826" y="611"/>
                </a:lnTo>
                <a:lnTo>
                  <a:pt x="1826" y="612"/>
                </a:lnTo>
                <a:lnTo>
                  <a:pt x="1827" y="611"/>
                </a:lnTo>
                <a:lnTo>
                  <a:pt x="1827" y="611"/>
                </a:lnTo>
                <a:lnTo>
                  <a:pt x="1828" y="613"/>
                </a:lnTo>
                <a:lnTo>
                  <a:pt x="1828" y="613"/>
                </a:lnTo>
                <a:lnTo>
                  <a:pt x="1829" y="614"/>
                </a:lnTo>
                <a:lnTo>
                  <a:pt x="1829" y="615"/>
                </a:lnTo>
                <a:lnTo>
                  <a:pt x="1829" y="614"/>
                </a:lnTo>
                <a:lnTo>
                  <a:pt x="1830" y="616"/>
                </a:lnTo>
                <a:lnTo>
                  <a:pt x="1830" y="617"/>
                </a:lnTo>
                <a:lnTo>
                  <a:pt x="1831" y="619"/>
                </a:lnTo>
                <a:lnTo>
                  <a:pt x="1831" y="619"/>
                </a:lnTo>
                <a:lnTo>
                  <a:pt x="1832" y="620"/>
                </a:lnTo>
                <a:lnTo>
                  <a:pt x="1832" y="620"/>
                </a:lnTo>
                <a:lnTo>
                  <a:pt x="1833" y="619"/>
                </a:lnTo>
                <a:lnTo>
                  <a:pt x="1833" y="620"/>
                </a:lnTo>
                <a:lnTo>
                  <a:pt x="1834" y="619"/>
                </a:lnTo>
                <a:lnTo>
                  <a:pt x="1834" y="620"/>
                </a:lnTo>
                <a:lnTo>
                  <a:pt x="1834" y="619"/>
                </a:lnTo>
                <a:lnTo>
                  <a:pt x="1835" y="621"/>
                </a:lnTo>
                <a:lnTo>
                  <a:pt x="1835" y="621"/>
                </a:lnTo>
                <a:lnTo>
                  <a:pt x="1836" y="625"/>
                </a:lnTo>
                <a:lnTo>
                  <a:pt x="1836" y="626"/>
                </a:lnTo>
                <a:lnTo>
                  <a:pt x="1837" y="629"/>
                </a:lnTo>
                <a:lnTo>
                  <a:pt x="1838" y="629"/>
                </a:lnTo>
                <a:lnTo>
                  <a:pt x="1838" y="628"/>
                </a:lnTo>
                <a:lnTo>
                  <a:pt x="1838" y="630"/>
                </a:lnTo>
                <a:lnTo>
                  <a:pt x="1839" y="630"/>
                </a:lnTo>
                <a:lnTo>
                  <a:pt x="1839" y="630"/>
                </a:lnTo>
                <a:lnTo>
                  <a:pt x="1839" y="630"/>
                </a:lnTo>
                <a:lnTo>
                  <a:pt x="1840" y="629"/>
                </a:lnTo>
                <a:lnTo>
                  <a:pt x="1840" y="627"/>
                </a:lnTo>
                <a:lnTo>
                  <a:pt x="1840" y="627"/>
                </a:lnTo>
                <a:lnTo>
                  <a:pt x="1841" y="626"/>
                </a:lnTo>
                <a:lnTo>
                  <a:pt x="1841" y="627"/>
                </a:lnTo>
                <a:lnTo>
                  <a:pt x="1842" y="627"/>
                </a:lnTo>
                <a:lnTo>
                  <a:pt x="1842" y="628"/>
                </a:lnTo>
                <a:lnTo>
                  <a:pt x="1842" y="628"/>
                </a:lnTo>
                <a:lnTo>
                  <a:pt x="1843" y="628"/>
                </a:lnTo>
                <a:lnTo>
                  <a:pt x="1843" y="629"/>
                </a:lnTo>
                <a:lnTo>
                  <a:pt x="1844" y="628"/>
                </a:lnTo>
                <a:lnTo>
                  <a:pt x="1844" y="628"/>
                </a:lnTo>
                <a:lnTo>
                  <a:pt x="1845" y="627"/>
                </a:lnTo>
                <a:lnTo>
                  <a:pt x="1845" y="626"/>
                </a:lnTo>
                <a:lnTo>
                  <a:pt x="1845" y="625"/>
                </a:lnTo>
                <a:lnTo>
                  <a:pt x="1846" y="625"/>
                </a:lnTo>
                <a:lnTo>
                  <a:pt x="1846" y="625"/>
                </a:lnTo>
                <a:lnTo>
                  <a:pt x="1847" y="627"/>
                </a:lnTo>
                <a:lnTo>
                  <a:pt x="1847" y="628"/>
                </a:lnTo>
                <a:lnTo>
                  <a:pt x="1848" y="631"/>
                </a:lnTo>
                <a:lnTo>
                  <a:pt x="1848" y="632"/>
                </a:lnTo>
                <a:lnTo>
                  <a:pt x="1849" y="635"/>
                </a:lnTo>
                <a:lnTo>
                  <a:pt x="1849" y="635"/>
                </a:lnTo>
                <a:lnTo>
                  <a:pt x="1850" y="637"/>
                </a:lnTo>
                <a:lnTo>
                  <a:pt x="1850" y="638"/>
                </a:lnTo>
                <a:lnTo>
                  <a:pt x="1850" y="638"/>
                </a:lnTo>
                <a:lnTo>
                  <a:pt x="1851" y="639"/>
                </a:lnTo>
                <a:lnTo>
                  <a:pt x="1851" y="639"/>
                </a:lnTo>
                <a:lnTo>
                  <a:pt x="1851" y="639"/>
                </a:lnTo>
                <a:lnTo>
                  <a:pt x="1852" y="641"/>
                </a:lnTo>
                <a:lnTo>
                  <a:pt x="1852" y="641"/>
                </a:lnTo>
                <a:lnTo>
                  <a:pt x="1852" y="641"/>
                </a:lnTo>
                <a:lnTo>
                  <a:pt x="1853" y="645"/>
                </a:lnTo>
                <a:lnTo>
                  <a:pt x="1853" y="646"/>
                </a:lnTo>
                <a:lnTo>
                  <a:pt x="1854" y="649"/>
                </a:lnTo>
                <a:lnTo>
                  <a:pt x="1854" y="649"/>
                </a:lnTo>
                <a:lnTo>
                  <a:pt x="1855" y="650"/>
                </a:lnTo>
                <a:lnTo>
                  <a:pt x="1855" y="650"/>
                </a:lnTo>
                <a:lnTo>
                  <a:pt x="1855" y="650"/>
                </a:lnTo>
                <a:lnTo>
                  <a:pt x="1855" y="650"/>
                </a:lnTo>
                <a:lnTo>
                  <a:pt x="1856" y="650"/>
                </a:lnTo>
                <a:lnTo>
                  <a:pt x="1856" y="650"/>
                </a:lnTo>
                <a:lnTo>
                  <a:pt x="1856" y="650"/>
                </a:lnTo>
                <a:lnTo>
                  <a:pt x="1857" y="649"/>
                </a:lnTo>
                <a:lnTo>
                  <a:pt x="1857" y="650"/>
                </a:lnTo>
                <a:lnTo>
                  <a:pt x="1857" y="649"/>
                </a:lnTo>
                <a:lnTo>
                  <a:pt x="1857" y="649"/>
                </a:lnTo>
                <a:lnTo>
                  <a:pt x="1858" y="650"/>
                </a:lnTo>
                <a:lnTo>
                  <a:pt x="1858" y="650"/>
                </a:lnTo>
                <a:lnTo>
                  <a:pt x="1858" y="650"/>
                </a:lnTo>
                <a:lnTo>
                  <a:pt x="1858" y="650"/>
                </a:lnTo>
                <a:lnTo>
                  <a:pt x="1859" y="651"/>
                </a:lnTo>
                <a:lnTo>
                  <a:pt x="1860" y="651"/>
                </a:lnTo>
                <a:lnTo>
                  <a:pt x="1860" y="650"/>
                </a:lnTo>
                <a:lnTo>
                  <a:pt x="1860" y="651"/>
                </a:lnTo>
                <a:lnTo>
                  <a:pt x="1861" y="651"/>
                </a:lnTo>
                <a:lnTo>
                  <a:pt x="1861" y="652"/>
                </a:lnTo>
                <a:lnTo>
                  <a:pt x="1861" y="652"/>
                </a:lnTo>
                <a:lnTo>
                  <a:pt x="1862" y="653"/>
                </a:lnTo>
                <a:lnTo>
                  <a:pt x="1862" y="655"/>
                </a:lnTo>
                <a:lnTo>
                  <a:pt x="1862" y="656"/>
                </a:lnTo>
                <a:lnTo>
                  <a:pt x="1863" y="660"/>
                </a:lnTo>
                <a:lnTo>
                  <a:pt x="1864" y="661"/>
                </a:lnTo>
                <a:lnTo>
                  <a:pt x="1864" y="664"/>
                </a:lnTo>
                <a:lnTo>
                  <a:pt x="1865" y="665"/>
                </a:lnTo>
                <a:lnTo>
                  <a:pt x="1866" y="668"/>
                </a:lnTo>
                <a:lnTo>
                  <a:pt x="1866" y="668"/>
                </a:lnTo>
                <a:lnTo>
                  <a:pt x="1867" y="671"/>
                </a:lnTo>
                <a:lnTo>
                  <a:pt x="1867" y="672"/>
                </a:lnTo>
                <a:lnTo>
                  <a:pt x="1867" y="672"/>
                </a:lnTo>
                <a:lnTo>
                  <a:pt x="1868" y="674"/>
                </a:lnTo>
                <a:lnTo>
                  <a:pt x="1868" y="674"/>
                </a:lnTo>
                <a:lnTo>
                  <a:pt x="1869" y="678"/>
                </a:lnTo>
                <a:lnTo>
                  <a:pt x="1869" y="679"/>
                </a:lnTo>
                <a:lnTo>
                  <a:pt x="1870" y="683"/>
                </a:lnTo>
                <a:lnTo>
                  <a:pt x="1870" y="683"/>
                </a:lnTo>
                <a:lnTo>
                  <a:pt x="1871" y="684"/>
                </a:lnTo>
                <a:lnTo>
                  <a:pt x="1871" y="684"/>
                </a:lnTo>
                <a:lnTo>
                  <a:pt x="1871" y="684"/>
                </a:lnTo>
                <a:lnTo>
                  <a:pt x="1872" y="683"/>
                </a:lnTo>
                <a:lnTo>
                  <a:pt x="1872" y="698"/>
                </a:lnTo>
                <a:lnTo>
                  <a:pt x="1872" y="705"/>
                </a:lnTo>
                <a:lnTo>
                  <a:pt x="1873" y="720"/>
                </a:lnTo>
                <a:lnTo>
                  <a:pt x="1873" y="725"/>
                </a:lnTo>
                <a:lnTo>
                  <a:pt x="1873" y="732"/>
                </a:lnTo>
                <a:lnTo>
                  <a:pt x="1874" y="726"/>
                </a:lnTo>
                <a:lnTo>
                  <a:pt x="1874" y="723"/>
                </a:lnTo>
                <a:lnTo>
                  <a:pt x="1875" y="702"/>
                </a:lnTo>
                <a:lnTo>
                  <a:pt x="1875" y="697"/>
                </a:lnTo>
                <a:lnTo>
                  <a:pt x="1876" y="676"/>
                </a:lnTo>
                <a:lnTo>
                  <a:pt x="1876" y="673"/>
                </a:lnTo>
                <a:lnTo>
                  <a:pt x="1877" y="668"/>
                </a:lnTo>
                <a:lnTo>
                  <a:pt x="1877" y="668"/>
                </a:lnTo>
                <a:lnTo>
                  <a:pt x="1877" y="668"/>
                </a:lnTo>
                <a:lnTo>
                  <a:pt x="1878" y="672"/>
                </a:lnTo>
                <a:lnTo>
                  <a:pt x="1878" y="673"/>
                </a:lnTo>
                <a:lnTo>
                  <a:pt x="1879" y="677"/>
                </a:lnTo>
                <a:lnTo>
                  <a:pt x="1879" y="677"/>
                </a:lnTo>
                <a:lnTo>
                  <a:pt x="1880" y="678"/>
                </a:lnTo>
                <a:lnTo>
                  <a:pt x="1880" y="678"/>
                </a:lnTo>
                <a:lnTo>
                  <a:pt x="1880" y="678"/>
                </a:lnTo>
                <a:lnTo>
                  <a:pt x="1881" y="677"/>
                </a:lnTo>
                <a:lnTo>
                  <a:pt x="1882" y="677"/>
                </a:lnTo>
                <a:lnTo>
                  <a:pt x="1882" y="677"/>
                </a:lnTo>
                <a:lnTo>
                  <a:pt x="1882" y="678"/>
                </a:lnTo>
                <a:lnTo>
                  <a:pt x="1883" y="678"/>
                </a:lnTo>
                <a:lnTo>
                  <a:pt x="1883" y="684"/>
                </a:lnTo>
                <a:lnTo>
                  <a:pt x="1884" y="685"/>
                </a:lnTo>
                <a:lnTo>
                  <a:pt x="1884" y="690"/>
                </a:lnTo>
                <a:lnTo>
                  <a:pt x="1884" y="691"/>
                </a:lnTo>
                <a:lnTo>
                  <a:pt x="1885" y="697"/>
                </a:lnTo>
                <a:lnTo>
                  <a:pt x="1886" y="697"/>
                </a:lnTo>
                <a:lnTo>
                  <a:pt x="1886" y="697"/>
                </a:lnTo>
                <a:lnTo>
                  <a:pt x="1887" y="696"/>
                </a:lnTo>
                <a:lnTo>
                  <a:pt x="1887" y="695"/>
                </a:lnTo>
                <a:lnTo>
                  <a:pt x="1888" y="693"/>
                </a:lnTo>
                <a:lnTo>
                  <a:pt x="1888" y="692"/>
                </a:lnTo>
                <a:lnTo>
                  <a:pt x="1889" y="688"/>
                </a:lnTo>
                <a:lnTo>
                  <a:pt x="1889" y="687"/>
                </a:lnTo>
                <a:lnTo>
                  <a:pt x="1890" y="684"/>
                </a:lnTo>
                <a:lnTo>
                  <a:pt x="1890" y="684"/>
                </a:lnTo>
                <a:lnTo>
                  <a:pt x="1890" y="684"/>
                </a:lnTo>
                <a:lnTo>
                  <a:pt x="1891" y="684"/>
                </a:lnTo>
                <a:lnTo>
                  <a:pt x="1891" y="684"/>
                </a:lnTo>
                <a:lnTo>
                  <a:pt x="1892" y="681"/>
                </a:lnTo>
                <a:lnTo>
                  <a:pt x="1892" y="681"/>
                </a:lnTo>
                <a:lnTo>
                  <a:pt x="1892" y="681"/>
                </a:lnTo>
                <a:lnTo>
                  <a:pt x="1893" y="680"/>
                </a:lnTo>
                <a:lnTo>
                  <a:pt x="1893" y="680"/>
                </a:lnTo>
                <a:lnTo>
                  <a:pt x="1893" y="680"/>
                </a:lnTo>
                <a:lnTo>
                  <a:pt x="1894" y="678"/>
                </a:lnTo>
                <a:lnTo>
                  <a:pt x="1894" y="678"/>
                </a:lnTo>
                <a:lnTo>
                  <a:pt x="1894" y="678"/>
                </a:lnTo>
                <a:lnTo>
                  <a:pt x="1894" y="678"/>
                </a:lnTo>
                <a:lnTo>
                  <a:pt x="1895" y="677"/>
                </a:lnTo>
                <a:lnTo>
                  <a:pt x="1895" y="677"/>
                </a:lnTo>
                <a:lnTo>
                  <a:pt x="1896" y="681"/>
                </a:lnTo>
                <a:lnTo>
                  <a:pt x="1896" y="682"/>
                </a:lnTo>
                <a:lnTo>
                  <a:pt x="1897" y="683"/>
                </a:lnTo>
                <a:lnTo>
                  <a:pt x="1897" y="684"/>
                </a:lnTo>
                <a:lnTo>
                  <a:pt x="1898" y="686"/>
                </a:lnTo>
                <a:lnTo>
                  <a:pt x="1898" y="687"/>
                </a:lnTo>
                <a:lnTo>
                  <a:pt x="1899" y="689"/>
                </a:lnTo>
                <a:lnTo>
                  <a:pt x="1899" y="689"/>
                </a:lnTo>
                <a:lnTo>
                  <a:pt x="1899" y="689"/>
                </a:lnTo>
                <a:lnTo>
                  <a:pt x="1900" y="690"/>
                </a:lnTo>
                <a:lnTo>
                  <a:pt x="1900" y="690"/>
                </a:lnTo>
                <a:lnTo>
                  <a:pt x="1901" y="690"/>
                </a:lnTo>
                <a:lnTo>
                  <a:pt x="1901" y="691"/>
                </a:lnTo>
                <a:lnTo>
                  <a:pt x="1901" y="690"/>
                </a:lnTo>
                <a:lnTo>
                  <a:pt x="1902" y="688"/>
                </a:lnTo>
                <a:lnTo>
                  <a:pt x="1902" y="688"/>
                </a:lnTo>
                <a:lnTo>
                  <a:pt x="1903" y="686"/>
                </a:lnTo>
                <a:lnTo>
                  <a:pt x="1904" y="686"/>
                </a:lnTo>
                <a:lnTo>
                  <a:pt x="1904" y="682"/>
                </a:lnTo>
                <a:lnTo>
                  <a:pt x="1905" y="681"/>
                </a:lnTo>
                <a:lnTo>
                  <a:pt x="1905" y="677"/>
                </a:lnTo>
                <a:lnTo>
                  <a:pt x="1906" y="676"/>
                </a:lnTo>
                <a:lnTo>
                  <a:pt x="1906" y="671"/>
                </a:lnTo>
                <a:lnTo>
                  <a:pt x="1906" y="671"/>
                </a:lnTo>
                <a:lnTo>
                  <a:pt x="1907" y="667"/>
                </a:lnTo>
                <a:lnTo>
                  <a:pt x="1908" y="666"/>
                </a:lnTo>
                <a:lnTo>
                  <a:pt x="1909" y="666"/>
                </a:lnTo>
                <a:lnTo>
                  <a:pt x="1909" y="666"/>
                </a:lnTo>
                <a:lnTo>
                  <a:pt x="1909" y="666"/>
                </a:lnTo>
                <a:lnTo>
                  <a:pt x="1910" y="665"/>
                </a:lnTo>
                <a:lnTo>
                  <a:pt x="1910" y="665"/>
                </a:lnTo>
                <a:lnTo>
                  <a:pt x="1910" y="664"/>
                </a:lnTo>
                <a:lnTo>
                  <a:pt x="1911" y="664"/>
                </a:lnTo>
                <a:lnTo>
                  <a:pt x="1911" y="664"/>
                </a:lnTo>
                <a:lnTo>
                  <a:pt x="1912" y="663"/>
                </a:lnTo>
                <a:lnTo>
                  <a:pt x="1912" y="663"/>
                </a:lnTo>
                <a:lnTo>
                  <a:pt x="1913" y="662"/>
                </a:lnTo>
                <a:lnTo>
                  <a:pt x="1913" y="662"/>
                </a:lnTo>
                <a:lnTo>
                  <a:pt x="1914" y="661"/>
                </a:lnTo>
                <a:lnTo>
                  <a:pt x="1914" y="661"/>
                </a:lnTo>
                <a:lnTo>
                  <a:pt x="1914" y="661"/>
                </a:lnTo>
                <a:lnTo>
                  <a:pt x="1915" y="660"/>
                </a:lnTo>
                <a:lnTo>
                  <a:pt x="1915" y="659"/>
                </a:lnTo>
                <a:lnTo>
                  <a:pt x="1916" y="658"/>
                </a:lnTo>
                <a:lnTo>
                  <a:pt x="1916" y="658"/>
                </a:lnTo>
                <a:lnTo>
                  <a:pt x="1916" y="658"/>
                </a:lnTo>
                <a:lnTo>
                  <a:pt x="1917" y="657"/>
                </a:lnTo>
                <a:lnTo>
                  <a:pt x="1917" y="657"/>
                </a:lnTo>
                <a:lnTo>
                  <a:pt x="1917" y="657"/>
                </a:lnTo>
                <a:lnTo>
                  <a:pt x="1917" y="657"/>
                </a:lnTo>
                <a:lnTo>
                  <a:pt x="1918" y="658"/>
                </a:lnTo>
                <a:lnTo>
                  <a:pt x="1918" y="658"/>
                </a:lnTo>
                <a:lnTo>
                  <a:pt x="1918" y="657"/>
                </a:lnTo>
                <a:lnTo>
                  <a:pt x="1919" y="657"/>
                </a:lnTo>
                <a:lnTo>
                  <a:pt x="1919" y="657"/>
                </a:lnTo>
                <a:lnTo>
                  <a:pt x="1920" y="656"/>
                </a:lnTo>
                <a:lnTo>
                  <a:pt x="1920" y="656"/>
                </a:lnTo>
                <a:lnTo>
                  <a:pt x="1921" y="655"/>
                </a:lnTo>
                <a:lnTo>
                  <a:pt x="1921" y="655"/>
                </a:lnTo>
                <a:lnTo>
                  <a:pt x="1921" y="655"/>
                </a:lnTo>
                <a:lnTo>
                  <a:pt x="1922" y="654"/>
                </a:lnTo>
                <a:lnTo>
                  <a:pt x="1922" y="654"/>
                </a:lnTo>
                <a:lnTo>
                  <a:pt x="1922" y="654"/>
                </a:lnTo>
                <a:lnTo>
                  <a:pt x="1923" y="654"/>
                </a:lnTo>
                <a:lnTo>
                  <a:pt x="1923" y="653"/>
                </a:lnTo>
                <a:lnTo>
                  <a:pt x="1924" y="653"/>
                </a:lnTo>
                <a:lnTo>
                  <a:pt x="1925" y="653"/>
                </a:lnTo>
                <a:lnTo>
                  <a:pt x="1925" y="653"/>
                </a:lnTo>
                <a:lnTo>
                  <a:pt x="1925" y="653"/>
                </a:lnTo>
                <a:lnTo>
                  <a:pt x="1926" y="653"/>
                </a:lnTo>
                <a:lnTo>
                  <a:pt x="1926" y="653"/>
                </a:lnTo>
                <a:lnTo>
                  <a:pt x="1926" y="654"/>
                </a:lnTo>
                <a:lnTo>
                  <a:pt x="1927" y="654"/>
                </a:lnTo>
                <a:lnTo>
                  <a:pt x="1927" y="654"/>
                </a:lnTo>
                <a:lnTo>
                  <a:pt x="1927" y="654"/>
                </a:lnTo>
                <a:lnTo>
                  <a:pt x="1927" y="654"/>
                </a:lnTo>
                <a:lnTo>
                  <a:pt x="1928" y="654"/>
                </a:lnTo>
                <a:lnTo>
                  <a:pt x="1928" y="655"/>
                </a:lnTo>
                <a:lnTo>
                  <a:pt x="1928" y="654"/>
                </a:lnTo>
                <a:lnTo>
                  <a:pt x="1928" y="654"/>
                </a:lnTo>
                <a:lnTo>
                  <a:pt x="1928" y="655"/>
                </a:lnTo>
                <a:lnTo>
                  <a:pt x="1929" y="655"/>
                </a:lnTo>
                <a:lnTo>
                  <a:pt x="1929" y="655"/>
                </a:lnTo>
                <a:lnTo>
                  <a:pt x="1930" y="655"/>
                </a:lnTo>
                <a:lnTo>
                  <a:pt x="1931" y="657"/>
                </a:lnTo>
                <a:lnTo>
                  <a:pt x="1931" y="657"/>
                </a:lnTo>
                <a:lnTo>
                  <a:pt x="1932" y="658"/>
                </a:lnTo>
                <a:lnTo>
                  <a:pt x="1932" y="658"/>
                </a:lnTo>
                <a:lnTo>
                  <a:pt x="1932" y="658"/>
                </a:lnTo>
                <a:lnTo>
                  <a:pt x="1933" y="659"/>
                </a:lnTo>
                <a:lnTo>
                  <a:pt x="1933" y="658"/>
                </a:lnTo>
                <a:lnTo>
                  <a:pt x="1934" y="658"/>
                </a:lnTo>
                <a:lnTo>
                  <a:pt x="1934" y="658"/>
                </a:lnTo>
                <a:lnTo>
                  <a:pt x="1934" y="658"/>
                </a:lnTo>
                <a:lnTo>
                  <a:pt x="1935" y="656"/>
                </a:lnTo>
                <a:lnTo>
                  <a:pt x="1935" y="656"/>
                </a:lnTo>
                <a:lnTo>
                  <a:pt x="1936" y="655"/>
                </a:lnTo>
                <a:lnTo>
                  <a:pt x="1936" y="654"/>
                </a:lnTo>
                <a:lnTo>
                  <a:pt x="1937" y="652"/>
                </a:lnTo>
                <a:lnTo>
                  <a:pt x="1937" y="652"/>
                </a:lnTo>
                <a:lnTo>
                  <a:pt x="1938" y="650"/>
                </a:lnTo>
                <a:lnTo>
                  <a:pt x="1938" y="649"/>
                </a:lnTo>
                <a:lnTo>
                  <a:pt x="1939" y="648"/>
                </a:lnTo>
                <a:lnTo>
                  <a:pt x="1939" y="648"/>
                </a:lnTo>
                <a:lnTo>
                  <a:pt x="1939" y="648"/>
                </a:lnTo>
                <a:lnTo>
                  <a:pt x="1940" y="645"/>
                </a:lnTo>
                <a:lnTo>
                  <a:pt x="1940" y="644"/>
                </a:lnTo>
                <a:lnTo>
                  <a:pt x="1941" y="643"/>
                </a:lnTo>
                <a:lnTo>
                  <a:pt x="1941" y="644"/>
                </a:lnTo>
                <a:lnTo>
                  <a:pt x="1941" y="644"/>
                </a:lnTo>
                <a:lnTo>
                  <a:pt x="1941" y="644"/>
                </a:lnTo>
                <a:lnTo>
                  <a:pt x="1942" y="646"/>
                </a:lnTo>
                <a:lnTo>
                  <a:pt x="1942" y="646"/>
                </a:lnTo>
                <a:lnTo>
                  <a:pt x="1943" y="647"/>
                </a:lnTo>
                <a:lnTo>
                  <a:pt x="1943" y="647"/>
                </a:lnTo>
                <a:lnTo>
                  <a:pt x="1943" y="648"/>
                </a:lnTo>
                <a:lnTo>
                  <a:pt x="1944" y="647"/>
                </a:lnTo>
                <a:lnTo>
                  <a:pt x="1944" y="648"/>
                </a:lnTo>
                <a:lnTo>
                  <a:pt x="1944" y="647"/>
                </a:lnTo>
                <a:lnTo>
                  <a:pt x="1944" y="648"/>
                </a:lnTo>
                <a:lnTo>
                  <a:pt x="1945" y="647"/>
                </a:lnTo>
                <a:lnTo>
                  <a:pt x="1945" y="647"/>
                </a:lnTo>
                <a:lnTo>
                  <a:pt x="1945" y="647"/>
                </a:lnTo>
                <a:lnTo>
                  <a:pt x="1946" y="647"/>
                </a:lnTo>
                <a:lnTo>
                  <a:pt x="1946" y="647"/>
                </a:lnTo>
                <a:lnTo>
                  <a:pt x="1947" y="647"/>
                </a:lnTo>
                <a:lnTo>
                  <a:pt x="1947" y="646"/>
                </a:lnTo>
                <a:lnTo>
                  <a:pt x="1947" y="646"/>
                </a:lnTo>
                <a:lnTo>
                  <a:pt x="1948" y="646"/>
                </a:lnTo>
                <a:lnTo>
                  <a:pt x="1948" y="646"/>
                </a:lnTo>
                <a:lnTo>
                  <a:pt x="1948" y="646"/>
                </a:lnTo>
                <a:lnTo>
                  <a:pt x="1949" y="646"/>
                </a:lnTo>
                <a:lnTo>
                  <a:pt x="1949" y="643"/>
                </a:lnTo>
                <a:lnTo>
                  <a:pt x="1950" y="643"/>
                </a:lnTo>
                <a:lnTo>
                  <a:pt x="1950" y="642"/>
                </a:lnTo>
                <a:lnTo>
                  <a:pt x="1950" y="642"/>
                </a:lnTo>
                <a:lnTo>
                  <a:pt x="1951" y="643"/>
                </a:lnTo>
                <a:lnTo>
                  <a:pt x="1951" y="642"/>
                </a:lnTo>
                <a:lnTo>
                  <a:pt x="1952" y="642"/>
                </a:lnTo>
                <a:lnTo>
                  <a:pt x="1952" y="642"/>
                </a:lnTo>
                <a:lnTo>
                  <a:pt x="1953" y="641"/>
                </a:lnTo>
                <a:lnTo>
                  <a:pt x="1953" y="640"/>
                </a:lnTo>
                <a:lnTo>
                  <a:pt x="1953" y="641"/>
                </a:lnTo>
                <a:lnTo>
                  <a:pt x="1954" y="640"/>
                </a:lnTo>
                <a:lnTo>
                  <a:pt x="1954" y="640"/>
                </a:lnTo>
                <a:lnTo>
                  <a:pt x="1954" y="641"/>
                </a:lnTo>
                <a:lnTo>
                  <a:pt x="1954" y="641"/>
                </a:lnTo>
                <a:lnTo>
                  <a:pt x="1954" y="639"/>
                </a:lnTo>
                <a:lnTo>
                  <a:pt x="1955" y="639"/>
                </a:lnTo>
                <a:lnTo>
                  <a:pt x="1955" y="639"/>
                </a:lnTo>
                <a:lnTo>
                  <a:pt x="1955" y="639"/>
                </a:lnTo>
                <a:lnTo>
                  <a:pt x="1956" y="641"/>
                </a:lnTo>
                <a:lnTo>
                  <a:pt x="1956" y="641"/>
                </a:lnTo>
                <a:lnTo>
                  <a:pt x="1957" y="643"/>
                </a:lnTo>
                <a:lnTo>
                  <a:pt x="1957" y="644"/>
                </a:lnTo>
                <a:lnTo>
                  <a:pt x="1958" y="645"/>
                </a:lnTo>
                <a:lnTo>
                  <a:pt x="1958" y="645"/>
                </a:lnTo>
                <a:lnTo>
                  <a:pt x="1958" y="645"/>
                </a:lnTo>
                <a:lnTo>
                  <a:pt x="1959" y="646"/>
                </a:lnTo>
                <a:lnTo>
                  <a:pt x="1959" y="646"/>
                </a:lnTo>
                <a:lnTo>
                  <a:pt x="1959" y="646"/>
                </a:lnTo>
                <a:lnTo>
                  <a:pt x="1960" y="648"/>
                </a:lnTo>
                <a:lnTo>
                  <a:pt x="1960" y="649"/>
                </a:lnTo>
                <a:lnTo>
                  <a:pt x="1960" y="649"/>
                </a:lnTo>
                <a:lnTo>
                  <a:pt x="1961" y="649"/>
                </a:lnTo>
                <a:lnTo>
                  <a:pt x="1961" y="650"/>
                </a:lnTo>
                <a:lnTo>
                  <a:pt x="1962" y="649"/>
                </a:lnTo>
                <a:lnTo>
                  <a:pt x="1962" y="649"/>
                </a:lnTo>
                <a:lnTo>
                  <a:pt x="1962" y="650"/>
                </a:lnTo>
                <a:lnTo>
                  <a:pt x="1962" y="650"/>
                </a:lnTo>
                <a:lnTo>
                  <a:pt x="1963" y="647"/>
                </a:lnTo>
                <a:lnTo>
                  <a:pt x="1963" y="647"/>
                </a:lnTo>
                <a:lnTo>
                  <a:pt x="1964" y="647"/>
                </a:lnTo>
                <a:lnTo>
                  <a:pt x="1964" y="646"/>
                </a:lnTo>
                <a:lnTo>
                  <a:pt x="1964" y="645"/>
                </a:lnTo>
                <a:lnTo>
                  <a:pt x="1965" y="641"/>
                </a:lnTo>
                <a:lnTo>
                  <a:pt x="1965" y="640"/>
                </a:lnTo>
                <a:lnTo>
                  <a:pt x="1966" y="632"/>
                </a:lnTo>
                <a:lnTo>
                  <a:pt x="1966" y="632"/>
                </a:lnTo>
                <a:lnTo>
                  <a:pt x="1967" y="624"/>
                </a:lnTo>
                <a:lnTo>
                  <a:pt x="1967" y="624"/>
                </a:lnTo>
                <a:lnTo>
                  <a:pt x="1968" y="623"/>
                </a:lnTo>
                <a:lnTo>
                  <a:pt x="1969" y="622"/>
                </a:lnTo>
                <a:lnTo>
                  <a:pt x="1969" y="622"/>
                </a:lnTo>
                <a:lnTo>
                  <a:pt x="1969" y="620"/>
                </a:lnTo>
                <a:lnTo>
                  <a:pt x="1970" y="620"/>
                </a:lnTo>
                <a:lnTo>
                  <a:pt x="1970" y="622"/>
                </a:lnTo>
                <a:lnTo>
                  <a:pt x="1971" y="622"/>
                </a:lnTo>
                <a:lnTo>
                  <a:pt x="1971" y="623"/>
                </a:lnTo>
                <a:lnTo>
                  <a:pt x="1971" y="621"/>
                </a:lnTo>
                <a:lnTo>
                  <a:pt x="1972" y="621"/>
                </a:lnTo>
                <a:lnTo>
                  <a:pt x="1972" y="621"/>
                </a:lnTo>
                <a:lnTo>
                  <a:pt x="1972" y="621"/>
                </a:lnTo>
                <a:lnTo>
                  <a:pt x="1972" y="622"/>
                </a:lnTo>
                <a:lnTo>
                  <a:pt x="1973" y="625"/>
                </a:lnTo>
                <a:lnTo>
                  <a:pt x="1973" y="623"/>
                </a:lnTo>
                <a:lnTo>
                  <a:pt x="1974" y="623"/>
                </a:lnTo>
                <a:lnTo>
                  <a:pt x="1975" y="616"/>
                </a:lnTo>
                <a:lnTo>
                  <a:pt x="1975" y="615"/>
                </a:lnTo>
                <a:lnTo>
                  <a:pt x="1976" y="614"/>
                </a:lnTo>
                <a:lnTo>
                  <a:pt x="1976" y="613"/>
                </a:lnTo>
                <a:lnTo>
                  <a:pt x="1977" y="609"/>
                </a:lnTo>
                <a:lnTo>
                  <a:pt x="1977" y="609"/>
                </a:lnTo>
                <a:lnTo>
                  <a:pt x="1978" y="601"/>
                </a:lnTo>
                <a:lnTo>
                  <a:pt x="1978" y="599"/>
                </a:lnTo>
                <a:lnTo>
                  <a:pt x="1978" y="596"/>
                </a:lnTo>
                <a:lnTo>
                  <a:pt x="1979" y="596"/>
                </a:lnTo>
                <a:lnTo>
                  <a:pt x="1979" y="596"/>
                </a:lnTo>
                <a:lnTo>
                  <a:pt x="1980" y="598"/>
                </a:lnTo>
                <a:lnTo>
                  <a:pt x="1980" y="600"/>
                </a:lnTo>
                <a:lnTo>
                  <a:pt x="1981" y="603"/>
                </a:lnTo>
                <a:lnTo>
                  <a:pt x="1981" y="603"/>
                </a:lnTo>
                <a:lnTo>
                  <a:pt x="1981" y="603"/>
                </a:lnTo>
                <a:lnTo>
                  <a:pt x="1982" y="599"/>
                </a:lnTo>
                <a:lnTo>
                  <a:pt x="1982" y="598"/>
                </a:lnTo>
                <a:lnTo>
                  <a:pt x="1983" y="591"/>
                </a:lnTo>
                <a:lnTo>
                  <a:pt x="1983" y="590"/>
                </a:lnTo>
                <a:lnTo>
                  <a:pt x="1984" y="586"/>
                </a:lnTo>
                <a:lnTo>
                  <a:pt x="1984" y="585"/>
                </a:lnTo>
                <a:lnTo>
                  <a:pt x="1985" y="582"/>
                </a:lnTo>
                <a:lnTo>
                  <a:pt x="1985" y="583"/>
                </a:lnTo>
                <a:lnTo>
                  <a:pt x="1985" y="582"/>
                </a:lnTo>
                <a:lnTo>
                  <a:pt x="1986" y="581"/>
                </a:lnTo>
                <a:lnTo>
                  <a:pt x="1986" y="581"/>
                </a:lnTo>
                <a:lnTo>
                  <a:pt x="1987" y="580"/>
                </a:lnTo>
                <a:lnTo>
                  <a:pt x="1987" y="581"/>
                </a:lnTo>
                <a:lnTo>
                  <a:pt x="1987" y="581"/>
                </a:lnTo>
                <a:lnTo>
                  <a:pt x="1988" y="581"/>
                </a:lnTo>
                <a:lnTo>
                  <a:pt x="1988" y="580"/>
                </a:lnTo>
                <a:lnTo>
                  <a:pt x="1988" y="580"/>
                </a:lnTo>
                <a:lnTo>
                  <a:pt x="1989" y="580"/>
                </a:lnTo>
                <a:lnTo>
                  <a:pt x="1989" y="580"/>
                </a:lnTo>
                <a:lnTo>
                  <a:pt x="1989" y="580"/>
                </a:lnTo>
                <a:lnTo>
                  <a:pt x="1989" y="580"/>
                </a:lnTo>
                <a:lnTo>
                  <a:pt x="1990" y="578"/>
                </a:lnTo>
                <a:lnTo>
                  <a:pt x="1990" y="578"/>
                </a:lnTo>
                <a:lnTo>
                  <a:pt x="1991" y="578"/>
                </a:lnTo>
                <a:lnTo>
                  <a:pt x="1991" y="580"/>
                </a:lnTo>
                <a:lnTo>
                  <a:pt x="1992" y="580"/>
                </a:lnTo>
                <a:lnTo>
                  <a:pt x="1992" y="581"/>
                </a:lnTo>
                <a:lnTo>
                  <a:pt x="1992" y="581"/>
                </a:lnTo>
                <a:lnTo>
                  <a:pt x="1993" y="581"/>
                </a:lnTo>
                <a:lnTo>
                  <a:pt x="1993" y="581"/>
                </a:lnTo>
                <a:lnTo>
                  <a:pt x="1993" y="581"/>
                </a:lnTo>
                <a:lnTo>
                  <a:pt x="1994" y="580"/>
                </a:lnTo>
                <a:lnTo>
                  <a:pt x="1994" y="579"/>
                </a:lnTo>
                <a:lnTo>
                  <a:pt x="1994" y="578"/>
                </a:lnTo>
                <a:lnTo>
                  <a:pt x="1996" y="571"/>
                </a:lnTo>
                <a:lnTo>
                  <a:pt x="1996" y="571"/>
                </a:lnTo>
                <a:lnTo>
                  <a:pt x="1997" y="567"/>
                </a:lnTo>
                <a:lnTo>
                  <a:pt x="1997" y="567"/>
                </a:lnTo>
                <a:lnTo>
                  <a:pt x="1997" y="567"/>
                </a:lnTo>
                <a:lnTo>
                  <a:pt x="1998" y="567"/>
                </a:lnTo>
                <a:lnTo>
                  <a:pt x="1998" y="567"/>
                </a:lnTo>
                <a:lnTo>
                  <a:pt x="1998" y="566"/>
                </a:lnTo>
                <a:lnTo>
                  <a:pt x="1998" y="565"/>
                </a:lnTo>
                <a:lnTo>
                  <a:pt x="1999" y="565"/>
                </a:lnTo>
                <a:lnTo>
                  <a:pt x="1999" y="564"/>
                </a:lnTo>
                <a:lnTo>
                  <a:pt x="2000" y="562"/>
                </a:lnTo>
                <a:lnTo>
                  <a:pt x="2000" y="562"/>
                </a:lnTo>
                <a:lnTo>
                  <a:pt x="2000" y="562"/>
                </a:lnTo>
                <a:lnTo>
                  <a:pt x="2001" y="561"/>
                </a:lnTo>
                <a:lnTo>
                  <a:pt x="2001" y="561"/>
                </a:lnTo>
                <a:lnTo>
                  <a:pt x="2001" y="561"/>
                </a:lnTo>
                <a:lnTo>
                  <a:pt x="2002" y="561"/>
                </a:lnTo>
                <a:lnTo>
                  <a:pt x="2002" y="561"/>
                </a:lnTo>
                <a:lnTo>
                  <a:pt x="2002" y="561"/>
                </a:lnTo>
                <a:lnTo>
                  <a:pt x="2002" y="561"/>
                </a:lnTo>
                <a:lnTo>
                  <a:pt x="2003" y="561"/>
                </a:lnTo>
                <a:lnTo>
                  <a:pt x="2003" y="561"/>
                </a:lnTo>
                <a:lnTo>
                  <a:pt x="2004" y="561"/>
                </a:lnTo>
                <a:lnTo>
                  <a:pt x="2004" y="561"/>
                </a:lnTo>
                <a:lnTo>
                  <a:pt x="2004" y="561"/>
                </a:lnTo>
                <a:lnTo>
                  <a:pt x="2004" y="561"/>
                </a:lnTo>
                <a:lnTo>
                  <a:pt x="2004" y="561"/>
                </a:lnTo>
                <a:lnTo>
                  <a:pt x="2005" y="561"/>
                </a:lnTo>
                <a:lnTo>
                  <a:pt x="2005" y="561"/>
                </a:lnTo>
                <a:lnTo>
                  <a:pt x="2005" y="560"/>
                </a:lnTo>
                <a:lnTo>
                  <a:pt x="2006" y="561"/>
                </a:lnTo>
                <a:lnTo>
                  <a:pt x="2006" y="562"/>
                </a:lnTo>
                <a:lnTo>
                  <a:pt x="2007" y="564"/>
                </a:lnTo>
                <a:lnTo>
                  <a:pt x="2007" y="564"/>
                </a:lnTo>
                <a:lnTo>
                  <a:pt x="2008" y="566"/>
                </a:lnTo>
                <a:lnTo>
                  <a:pt x="2008" y="566"/>
                </a:lnTo>
                <a:lnTo>
                  <a:pt x="2008" y="567"/>
                </a:lnTo>
                <a:lnTo>
                  <a:pt x="2009" y="568"/>
                </a:lnTo>
                <a:lnTo>
                  <a:pt x="2009" y="568"/>
                </a:lnTo>
                <a:lnTo>
                  <a:pt x="2010" y="569"/>
                </a:lnTo>
                <a:lnTo>
                  <a:pt x="2010" y="570"/>
                </a:lnTo>
                <a:lnTo>
                  <a:pt x="2011" y="570"/>
                </a:lnTo>
                <a:lnTo>
                  <a:pt x="2011" y="570"/>
                </a:lnTo>
                <a:lnTo>
                  <a:pt x="2012" y="570"/>
                </a:lnTo>
                <a:lnTo>
                  <a:pt x="2012" y="570"/>
                </a:lnTo>
                <a:lnTo>
                  <a:pt x="2013" y="570"/>
                </a:lnTo>
                <a:lnTo>
                  <a:pt x="2013" y="570"/>
                </a:lnTo>
                <a:lnTo>
                  <a:pt x="2013" y="570"/>
                </a:lnTo>
                <a:lnTo>
                  <a:pt x="2013" y="570"/>
                </a:lnTo>
                <a:lnTo>
                  <a:pt x="2014" y="570"/>
                </a:lnTo>
                <a:lnTo>
                  <a:pt x="2014" y="569"/>
                </a:lnTo>
                <a:lnTo>
                  <a:pt x="2014" y="569"/>
                </a:lnTo>
                <a:lnTo>
                  <a:pt x="2015" y="569"/>
                </a:lnTo>
                <a:lnTo>
                  <a:pt x="2015" y="567"/>
                </a:lnTo>
                <a:lnTo>
                  <a:pt x="2016" y="567"/>
                </a:lnTo>
                <a:lnTo>
                  <a:pt x="2016" y="566"/>
                </a:lnTo>
                <a:lnTo>
                  <a:pt x="2016" y="566"/>
                </a:lnTo>
                <a:lnTo>
                  <a:pt x="2017" y="566"/>
                </a:lnTo>
                <a:lnTo>
                  <a:pt x="2017" y="565"/>
                </a:lnTo>
                <a:lnTo>
                  <a:pt x="2018" y="565"/>
                </a:lnTo>
                <a:lnTo>
                  <a:pt x="2018" y="566"/>
                </a:lnTo>
                <a:lnTo>
                  <a:pt x="2018" y="565"/>
                </a:lnTo>
                <a:lnTo>
                  <a:pt x="2019" y="566"/>
                </a:lnTo>
                <a:lnTo>
                  <a:pt x="2019" y="565"/>
                </a:lnTo>
                <a:lnTo>
                  <a:pt x="2019" y="566"/>
                </a:lnTo>
                <a:lnTo>
                  <a:pt x="2020" y="567"/>
                </a:lnTo>
                <a:lnTo>
                  <a:pt x="2020" y="567"/>
                </a:lnTo>
                <a:lnTo>
                  <a:pt x="2020" y="567"/>
                </a:lnTo>
                <a:lnTo>
                  <a:pt x="2020" y="567"/>
                </a:lnTo>
                <a:lnTo>
                  <a:pt x="2021" y="567"/>
                </a:lnTo>
                <a:lnTo>
                  <a:pt x="2021" y="567"/>
                </a:lnTo>
                <a:lnTo>
                  <a:pt x="2022" y="569"/>
                </a:lnTo>
                <a:lnTo>
                  <a:pt x="2022" y="569"/>
                </a:lnTo>
                <a:lnTo>
                  <a:pt x="2023" y="571"/>
                </a:lnTo>
                <a:lnTo>
                  <a:pt x="2023" y="571"/>
                </a:lnTo>
                <a:lnTo>
                  <a:pt x="2024" y="574"/>
                </a:lnTo>
                <a:lnTo>
                  <a:pt x="2024" y="574"/>
                </a:lnTo>
                <a:lnTo>
                  <a:pt x="2025" y="576"/>
                </a:lnTo>
                <a:lnTo>
                  <a:pt x="2025" y="576"/>
                </a:lnTo>
                <a:lnTo>
                  <a:pt x="2026" y="578"/>
                </a:lnTo>
                <a:lnTo>
                  <a:pt x="2026" y="577"/>
                </a:lnTo>
                <a:lnTo>
                  <a:pt x="2027" y="579"/>
                </a:lnTo>
                <a:lnTo>
                  <a:pt x="2027" y="580"/>
                </a:lnTo>
                <a:lnTo>
                  <a:pt x="2028" y="582"/>
                </a:lnTo>
                <a:lnTo>
                  <a:pt x="2028" y="582"/>
                </a:lnTo>
                <a:lnTo>
                  <a:pt x="2029" y="584"/>
                </a:lnTo>
                <a:lnTo>
                  <a:pt x="2029" y="584"/>
                </a:lnTo>
                <a:lnTo>
                  <a:pt x="2030" y="585"/>
                </a:lnTo>
                <a:lnTo>
                  <a:pt x="2030" y="584"/>
                </a:lnTo>
                <a:lnTo>
                  <a:pt x="2030" y="583"/>
                </a:lnTo>
                <a:lnTo>
                  <a:pt x="2031" y="580"/>
                </a:lnTo>
                <a:lnTo>
                  <a:pt x="2031" y="580"/>
                </a:lnTo>
                <a:lnTo>
                  <a:pt x="2032" y="577"/>
                </a:lnTo>
                <a:lnTo>
                  <a:pt x="2033" y="576"/>
                </a:lnTo>
                <a:lnTo>
                  <a:pt x="2033" y="575"/>
                </a:lnTo>
                <a:lnTo>
                  <a:pt x="2034" y="575"/>
                </a:lnTo>
                <a:lnTo>
                  <a:pt x="2034" y="572"/>
                </a:lnTo>
                <a:lnTo>
                  <a:pt x="2035" y="572"/>
                </a:lnTo>
                <a:lnTo>
                  <a:pt x="2035" y="571"/>
                </a:lnTo>
                <a:lnTo>
                  <a:pt x="2035" y="571"/>
                </a:lnTo>
                <a:lnTo>
                  <a:pt x="2036" y="571"/>
                </a:lnTo>
                <a:lnTo>
                  <a:pt x="2036" y="572"/>
                </a:lnTo>
                <a:lnTo>
                  <a:pt x="2037" y="572"/>
                </a:lnTo>
                <a:lnTo>
                  <a:pt x="2037" y="574"/>
                </a:lnTo>
                <a:lnTo>
                  <a:pt x="2038" y="574"/>
                </a:lnTo>
                <a:lnTo>
                  <a:pt x="2038" y="574"/>
                </a:lnTo>
                <a:lnTo>
                  <a:pt x="2038" y="576"/>
                </a:lnTo>
                <a:lnTo>
                  <a:pt x="2038" y="577"/>
                </a:lnTo>
                <a:lnTo>
                  <a:pt x="2040" y="579"/>
                </a:lnTo>
                <a:lnTo>
                  <a:pt x="2040" y="580"/>
                </a:lnTo>
                <a:lnTo>
                  <a:pt x="2041" y="585"/>
                </a:lnTo>
                <a:lnTo>
                  <a:pt x="2041" y="585"/>
                </a:lnTo>
                <a:lnTo>
                  <a:pt x="2042" y="587"/>
                </a:lnTo>
                <a:lnTo>
                  <a:pt x="2042" y="587"/>
                </a:lnTo>
                <a:lnTo>
                  <a:pt x="2042" y="587"/>
                </a:lnTo>
                <a:lnTo>
                  <a:pt x="2042" y="587"/>
                </a:lnTo>
                <a:lnTo>
                  <a:pt x="2043" y="587"/>
                </a:lnTo>
                <a:lnTo>
                  <a:pt x="2043" y="587"/>
                </a:lnTo>
                <a:lnTo>
                  <a:pt x="2044" y="584"/>
                </a:lnTo>
                <a:lnTo>
                  <a:pt x="2044" y="584"/>
                </a:lnTo>
                <a:lnTo>
                  <a:pt x="2045" y="581"/>
                </a:lnTo>
                <a:lnTo>
                  <a:pt x="2045" y="581"/>
                </a:lnTo>
                <a:lnTo>
                  <a:pt x="2045" y="579"/>
                </a:lnTo>
                <a:lnTo>
                  <a:pt x="2046" y="580"/>
                </a:lnTo>
                <a:lnTo>
                  <a:pt x="2046" y="579"/>
                </a:lnTo>
                <a:lnTo>
                  <a:pt x="2046" y="579"/>
                </a:lnTo>
                <a:lnTo>
                  <a:pt x="2047" y="578"/>
                </a:lnTo>
                <a:lnTo>
                  <a:pt x="2047" y="578"/>
                </a:lnTo>
                <a:lnTo>
                  <a:pt x="2048" y="575"/>
                </a:lnTo>
                <a:lnTo>
                  <a:pt x="2048" y="575"/>
                </a:lnTo>
                <a:lnTo>
                  <a:pt x="2048" y="575"/>
                </a:lnTo>
                <a:lnTo>
                  <a:pt x="2049" y="574"/>
                </a:lnTo>
                <a:lnTo>
                  <a:pt x="2049" y="573"/>
                </a:lnTo>
                <a:lnTo>
                  <a:pt x="2049" y="573"/>
                </a:lnTo>
                <a:lnTo>
                  <a:pt x="2050" y="572"/>
                </a:lnTo>
                <a:lnTo>
                  <a:pt x="2050" y="572"/>
                </a:lnTo>
                <a:lnTo>
                  <a:pt x="2050" y="572"/>
                </a:lnTo>
                <a:lnTo>
                  <a:pt x="2051" y="574"/>
                </a:lnTo>
                <a:lnTo>
                  <a:pt x="2051" y="574"/>
                </a:lnTo>
                <a:lnTo>
                  <a:pt x="2052" y="574"/>
                </a:lnTo>
                <a:lnTo>
                  <a:pt x="2052" y="574"/>
                </a:lnTo>
                <a:lnTo>
                  <a:pt x="2052" y="574"/>
                </a:lnTo>
                <a:lnTo>
                  <a:pt x="2053" y="575"/>
                </a:lnTo>
                <a:lnTo>
                  <a:pt x="2053" y="573"/>
                </a:lnTo>
                <a:lnTo>
                  <a:pt x="2053" y="574"/>
                </a:lnTo>
                <a:lnTo>
                  <a:pt x="2053" y="574"/>
                </a:lnTo>
                <a:lnTo>
                  <a:pt x="2054" y="573"/>
                </a:lnTo>
                <a:lnTo>
                  <a:pt x="2054" y="573"/>
                </a:lnTo>
                <a:lnTo>
                  <a:pt x="2054" y="574"/>
                </a:lnTo>
                <a:lnTo>
                  <a:pt x="2055" y="574"/>
                </a:lnTo>
                <a:lnTo>
                  <a:pt x="2055" y="574"/>
                </a:lnTo>
                <a:lnTo>
                  <a:pt x="2056" y="574"/>
                </a:lnTo>
                <a:lnTo>
                  <a:pt x="2056" y="574"/>
                </a:lnTo>
                <a:lnTo>
                  <a:pt x="2056" y="575"/>
                </a:lnTo>
                <a:lnTo>
                  <a:pt x="2057" y="576"/>
                </a:lnTo>
                <a:lnTo>
                  <a:pt x="2057" y="577"/>
                </a:lnTo>
                <a:lnTo>
                  <a:pt x="2058" y="577"/>
                </a:lnTo>
                <a:lnTo>
                  <a:pt x="2058" y="577"/>
                </a:lnTo>
                <a:lnTo>
                  <a:pt x="2058" y="577"/>
                </a:lnTo>
                <a:lnTo>
                  <a:pt x="2059" y="578"/>
                </a:lnTo>
                <a:lnTo>
                  <a:pt x="2059" y="578"/>
                </a:lnTo>
                <a:lnTo>
                  <a:pt x="2059" y="578"/>
                </a:lnTo>
                <a:lnTo>
                  <a:pt x="2059" y="578"/>
                </a:lnTo>
                <a:lnTo>
                  <a:pt x="2060" y="578"/>
                </a:lnTo>
                <a:lnTo>
                  <a:pt x="2060" y="580"/>
                </a:lnTo>
                <a:lnTo>
                  <a:pt x="2060" y="580"/>
                </a:lnTo>
                <a:lnTo>
                  <a:pt x="2062" y="583"/>
                </a:lnTo>
                <a:lnTo>
                  <a:pt x="2062" y="583"/>
                </a:lnTo>
                <a:lnTo>
                  <a:pt x="2063" y="584"/>
                </a:lnTo>
                <a:lnTo>
                  <a:pt x="2063" y="583"/>
                </a:lnTo>
                <a:lnTo>
                  <a:pt x="2063" y="583"/>
                </a:lnTo>
                <a:lnTo>
                  <a:pt x="2064" y="579"/>
                </a:lnTo>
                <a:lnTo>
                  <a:pt x="2064" y="578"/>
                </a:lnTo>
                <a:lnTo>
                  <a:pt x="2065" y="573"/>
                </a:lnTo>
                <a:lnTo>
                  <a:pt x="2065" y="573"/>
                </a:lnTo>
                <a:lnTo>
                  <a:pt x="2066" y="571"/>
                </a:lnTo>
                <a:lnTo>
                  <a:pt x="2066" y="571"/>
                </a:lnTo>
                <a:lnTo>
                  <a:pt x="2067" y="572"/>
                </a:lnTo>
                <a:lnTo>
                  <a:pt x="2067" y="573"/>
                </a:lnTo>
                <a:lnTo>
                  <a:pt x="2068" y="576"/>
                </a:lnTo>
                <a:lnTo>
                  <a:pt x="2068" y="576"/>
                </a:lnTo>
                <a:lnTo>
                  <a:pt x="2069" y="579"/>
                </a:lnTo>
                <a:lnTo>
                  <a:pt x="2069" y="579"/>
                </a:lnTo>
                <a:lnTo>
                  <a:pt x="2069" y="579"/>
                </a:lnTo>
                <a:lnTo>
                  <a:pt x="2070" y="580"/>
                </a:lnTo>
                <a:lnTo>
                  <a:pt x="2070" y="581"/>
                </a:lnTo>
                <a:lnTo>
                  <a:pt x="2071" y="582"/>
                </a:lnTo>
                <a:lnTo>
                  <a:pt x="2071" y="582"/>
                </a:lnTo>
                <a:lnTo>
                  <a:pt x="2071" y="583"/>
                </a:lnTo>
                <a:lnTo>
                  <a:pt x="2072" y="584"/>
                </a:lnTo>
                <a:lnTo>
                  <a:pt x="2072" y="584"/>
                </a:lnTo>
                <a:lnTo>
                  <a:pt x="2072" y="584"/>
                </a:lnTo>
                <a:lnTo>
                  <a:pt x="2073" y="583"/>
                </a:lnTo>
                <a:lnTo>
                  <a:pt x="2073" y="583"/>
                </a:lnTo>
                <a:lnTo>
                  <a:pt x="2073" y="583"/>
                </a:lnTo>
                <a:lnTo>
                  <a:pt x="2074" y="582"/>
                </a:lnTo>
                <a:lnTo>
                  <a:pt x="2074" y="582"/>
                </a:lnTo>
                <a:lnTo>
                  <a:pt x="2074" y="582"/>
                </a:lnTo>
                <a:lnTo>
                  <a:pt x="2075" y="582"/>
                </a:lnTo>
                <a:lnTo>
                  <a:pt x="2075" y="581"/>
                </a:lnTo>
                <a:lnTo>
                  <a:pt x="2075" y="580"/>
                </a:lnTo>
                <a:lnTo>
                  <a:pt x="2076" y="573"/>
                </a:lnTo>
                <a:lnTo>
                  <a:pt x="2076" y="572"/>
                </a:lnTo>
                <a:lnTo>
                  <a:pt x="2077" y="574"/>
                </a:lnTo>
                <a:lnTo>
                  <a:pt x="2077" y="574"/>
                </a:lnTo>
                <a:lnTo>
                  <a:pt x="2078" y="574"/>
                </a:lnTo>
                <a:lnTo>
                  <a:pt x="2078" y="577"/>
                </a:lnTo>
                <a:lnTo>
                  <a:pt x="2079" y="577"/>
                </a:lnTo>
                <a:lnTo>
                  <a:pt x="2079" y="583"/>
                </a:lnTo>
                <a:lnTo>
                  <a:pt x="2080" y="584"/>
                </a:lnTo>
                <a:lnTo>
                  <a:pt x="2080" y="582"/>
                </a:lnTo>
                <a:lnTo>
                  <a:pt x="2081" y="583"/>
                </a:lnTo>
                <a:lnTo>
                  <a:pt x="2081" y="581"/>
                </a:lnTo>
                <a:lnTo>
                  <a:pt x="2082" y="581"/>
                </a:lnTo>
                <a:lnTo>
                  <a:pt x="2082" y="580"/>
                </a:lnTo>
                <a:lnTo>
                  <a:pt x="2082" y="581"/>
                </a:lnTo>
                <a:lnTo>
                  <a:pt x="2083" y="581"/>
                </a:lnTo>
                <a:lnTo>
                  <a:pt x="2084" y="583"/>
                </a:lnTo>
                <a:lnTo>
                  <a:pt x="2084" y="583"/>
                </a:lnTo>
                <a:lnTo>
                  <a:pt x="2085" y="585"/>
                </a:lnTo>
                <a:lnTo>
                  <a:pt x="2085" y="585"/>
                </a:lnTo>
                <a:lnTo>
                  <a:pt x="2085" y="585"/>
                </a:lnTo>
                <a:lnTo>
                  <a:pt x="2085" y="586"/>
                </a:lnTo>
                <a:lnTo>
                  <a:pt x="2086" y="585"/>
                </a:lnTo>
                <a:lnTo>
                  <a:pt x="2086" y="585"/>
                </a:lnTo>
                <a:lnTo>
                  <a:pt x="2086" y="586"/>
                </a:lnTo>
                <a:lnTo>
                  <a:pt x="2087" y="585"/>
                </a:lnTo>
                <a:lnTo>
                  <a:pt x="2087" y="585"/>
                </a:lnTo>
                <a:lnTo>
                  <a:pt x="2087" y="585"/>
                </a:lnTo>
                <a:lnTo>
                  <a:pt x="2088" y="585"/>
                </a:lnTo>
                <a:lnTo>
                  <a:pt x="2088" y="585"/>
                </a:lnTo>
                <a:lnTo>
                  <a:pt x="2089" y="586"/>
                </a:lnTo>
                <a:lnTo>
                  <a:pt x="2089" y="586"/>
                </a:lnTo>
                <a:lnTo>
                  <a:pt x="2090" y="587"/>
                </a:lnTo>
                <a:lnTo>
                  <a:pt x="2090" y="587"/>
                </a:lnTo>
                <a:lnTo>
                  <a:pt x="2090" y="587"/>
                </a:lnTo>
                <a:lnTo>
                  <a:pt x="2091" y="589"/>
                </a:lnTo>
                <a:lnTo>
                  <a:pt x="2091" y="590"/>
                </a:lnTo>
                <a:lnTo>
                  <a:pt x="2091" y="589"/>
                </a:lnTo>
                <a:lnTo>
                  <a:pt x="2092" y="591"/>
                </a:lnTo>
                <a:lnTo>
                  <a:pt x="2092" y="591"/>
                </a:lnTo>
                <a:lnTo>
                  <a:pt x="2093" y="589"/>
                </a:lnTo>
                <a:lnTo>
                  <a:pt x="2093" y="589"/>
                </a:lnTo>
                <a:lnTo>
                  <a:pt x="2094" y="587"/>
                </a:lnTo>
                <a:lnTo>
                  <a:pt x="2094" y="586"/>
                </a:lnTo>
                <a:lnTo>
                  <a:pt x="2095" y="583"/>
                </a:lnTo>
                <a:lnTo>
                  <a:pt x="2095" y="582"/>
                </a:lnTo>
                <a:lnTo>
                  <a:pt x="2096" y="580"/>
                </a:lnTo>
                <a:lnTo>
                  <a:pt x="2096" y="580"/>
                </a:lnTo>
                <a:lnTo>
                  <a:pt x="2096" y="580"/>
                </a:lnTo>
                <a:lnTo>
                  <a:pt x="2096" y="579"/>
                </a:lnTo>
                <a:lnTo>
                  <a:pt x="2097" y="580"/>
                </a:lnTo>
                <a:lnTo>
                  <a:pt x="2097" y="581"/>
                </a:lnTo>
                <a:lnTo>
                  <a:pt x="2098" y="587"/>
                </a:lnTo>
                <a:lnTo>
                  <a:pt x="2098" y="587"/>
                </a:lnTo>
                <a:lnTo>
                  <a:pt x="2099" y="591"/>
                </a:lnTo>
                <a:lnTo>
                  <a:pt x="2100" y="591"/>
                </a:lnTo>
                <a:lnTo>
                  <a:pt x="2100" y="593"/>
                </a:lnTo>
                <a:lnTo>
                  <a:pt x="2101" y="593"/>
                </a:lnTo>
                <a:lnTo>
                  <a:pt x="2101" y="594"/>
                </a:lnTo>
                <a:lnTo>
                  <a:pt x="2101" y="594"/>
                </a:lnTo>
                <a:lnTo>
                  <a:pt x="2102" y="594"/>
                </a:lnTo>
                <a:lnTo>
                  <a:pt x="2102" y="594"/>
                </a:lnTo>
                <a:lnTo>
                  <a:pt x="2102" y="593"/>
                </a:lnTo>
                <a:lnTo>
                  <a:pt x="2103" y="593"/>
                </a:lnTo>
                <a:lnTo>
                  <a:pt x="2103" y="592"/>
                </a:lnTo>
                <a:lnTo>
                  <a:pt x="2103" y="593"/>
                </a:lnTo>
                <a:lnTo>
                  <a:pt x="2104" y="593"/>
                </a:lnTo>
                <a:lnTo>
                  <a:pt x="2105" y="594"/>
                </a:lnTo>
                <a:lnTo>
                  <a:pt x="2105" y="594"/>
                </a:lnTo>
                <a:lnTo>
                  <a:pt x="2105" y="594"/>
                </a:lnTo>
                <a:lnTo>
                  <a:pt x="2106" y="596"/>
                </a:lnTo>
                <a:lnTo>
                  <a:pt x="2106" y="596"/>
                </a:lnTo>
                <a:lnTo>
                  <a:pt x="2106" y="596"/>
                </a:lnTo>
                <a:lnTo>
                  <a:pt x="2107" y="597"/>
                </a:lnTo>
                <a:lnTo>
                  <a:pt x="2107" y="597"/>
                </a:lnTo>
                <a:lnTo>
                  <a:pt x="2108" y="599"/>
                </a:lnTo>
                <a:lnTo>
                  <a:pt x="2108" y="599"/>
                </a:lnTo>
                <a:lnTo>
                  <a:pt x="2109" y="602"/>
                </a:lnTo>
                <a:lnTo>
                  <a:pt x="2109" y="602"/>
                </a:lnTo>
                <a:lnTo>
                  <a:pt x="2110" y="604"/>
                </a:lnTo>
                <a:lnTo>
                  <a:pt x="2110" y="604"/>
                </a:lnTo>
                <a:lnTo>
                  <a:pt x="2111" y="603"/>
                </a:lnTo>
                <a:lnTo>
                  <a:pt x="2111" y="603"/>
                </a:lnTo>
                <a:lnTo>
                  <a:pt x="2111" y="603"/>
                </a:lnTo>
                <a:lnTo>
                  <a:pt x="2111" y="603"/>
                </a:lnTo>
                <a:lnTo>
                  <a:pt x="2111" y="603"/>
                </a:lnTo>
                <a:lnTo>
                  <a:pt x="2112" y="603"/>
                </a:lnTo>
                <a:lnTo>
                  <a:pt x="2112" y="602"/>
                </a:lnTo>
                <a:lnTo>
                  <a:pt x="2113" y="598"/>
                </a:lnTo>
                <a:lnTo>
                  <a:pt x="2113" y="598"/>
                </a:lnTo>
                <a:lnTo>
                  <a:pt x="2114" y="594"/>
                </a:lnTo>
                <a:lnTo>
                  <a:pt x="2114" y="594"/>
                </a:lnTo>
                <a:lnTo>
                  <a:pt x="2115" y="589"/>
                </a:lnTo>
                <a:lnTo>
                  <a:pt x="2115" y="589"/>
                </a:lnTo>
                <a:lnTo>
                  <a:pt x="2116" y="589"/>
                </a:lnTo>
                <a:lnTo>
                  <a:pt x="2116" y="590"/>
                </a:lnTo>
                <a:lnTo>
                  <a:pt x="2116" y="591"/>
                </a:lnTo>
                <a:lnTo>
                  <a:pt x="2117" y="594"/>
                </a:lnTo>
                <a:lnTo>
                  <a:pt x="2117" y="594"/>
                </a:lnTo>
                <a:lnTo>
                  <a:pt x="2118" y="600"/>
                </a:lnTo>
                <a:lnTo>
                  <a:pt x="2118" y="600"/>
                </a:lnTo>
                <a:lnTo>
                  <a:pt x="2119" y="605"/>
                </a:lnTo>
                <a:lnTo>
                  <a:pt x="2119" y="605"/>
                </a:lnTo>
                <a:lnTo>
                  <a:pt x="2120" y="607"/>
                </a:lnTo>
                <a:lnTo>
                  <a:pt x="2120" y="607"/>
                </a:lnTo>
                <a:lnTo>
                  <a:pt x="2121" y="607"/>
                </a:lnTo>
                <a:lnTo>
                  <a:pt x="2121" y="606"/>
                </a:lnTo>
                <a:lnTo>
                  <a:pt x="2122" y="605"/>
                </a:lnTo>
                <a:lnTo>
                  <a:pt x="2122" y="605"/>
                </a:lnTo>
                <a:lnTo>
                  <a:pt x="2122" y="605"/>
                </a:lnTo>
                <a:lnTo>
                  <a:pt x="2123" y="605"/>
                </a:lnTo>
                <a:lnTo>
                  <a:pt x="2123" y="604"/>
                </a:lnTo>
                <a:lnTo>
                  <a:pt x="2124" y="603"/>
                </a:lnTo>
                <a:lnTo>
                  <a:pt x="2124" y="600"/>
                </a:lnTo>
                <a:lnTo>
                  <a:pt x="2125" y="600"/>
                </a:lnTo>
                <a:lnTo>
                  <a:pt x="2125" y="596"/>
                </a:lnTo>
                <a:lnTo>
                  <a:pt x="2126" y="595"/>
                </a:lnTo>
                <a:lnTo>
                  <a:pt x="2126" y="594"/>
                </a:lnTo>
                <a:lnTo>
                  <a:pt x="2127" y="594"/>
                </a:lnTo>
                <a:lnTo>
                  <a:pt x="2127" y="593"/>
                </a:lnTo>
                <a:lnTo>
                  <a:pt x="2128" y="593"/>
                </a:lnTo>
                <a:lnTo>
                  <a:pt x="2128" y="593"/>
                </a:lnTo>
                <a:lnTo>
                  <a:pt x="2129" y="595"/>
                </a:lnTo>
                <a:lnTo>
                  <a:pt x="2129" y="595"/>
                </a:lnTo>
                <a:lnTo>
                  <a:pt x="2130" y="597"/>
                </a:lnTo>
                <a:lnTo>
                  <a:pt x="2130" y="597"/>
                </a:lnTo>
                <a:lnTo>
                  <a:pt x="2131" y="600"/>
                </a:lnTo>
                <a:lnTo>
                  <a:pt x="2131" y="600"/>
                </a:lnTo>
                <a:lnTo>
                  <a:pt x="2132" y="601"/>
                </a:lnTo>
                <a:lnTo>
                  <a:pt x="2132" y="600"/>
                </a:lnTo>
                <a:lnTo>
                  <a:pt x="2132" y="600"/>
                </a:lnTo>
                <a:lnTo>
                  <a:pt x="2132" y="600"/>
                </a:lnTo>
                <a:lnTo>
                  <a:pt x="2133" y="602"/>
                </a:lnTo>
                <a:lnTo>
                  <a:pt x="2133" y="602"/>
                </a:lnTo>
                <a:lnTo>
                  <a:pt x="2134" y="604"/>
                </a:lnTo>
                <a:lnTo>
                  <a:pt x="2134" y="605"/>
                </a:lnTo>
                <a:lnTo>
                  <a:pt x="2135" y="612"/>
                </a:lnTo>
                <a:lnTo>
                  <a:pt x="2135" y="613"/>
                </a:lnTo>
                <a:lnTo>
                  <a:pt x="2136" y="619"/>
                </a:lnTo>
                <a:lnTo>
                  <a:pt x="2136" y="620"/>
                </a:lnTo>
                <a:lnTo>
                  <a:pt x="2137" y="621"/>
                </a:lnTo>
                <a:lnTo>
                  <a:pt x="2137" y="621"/>
                </a:lnTo>
                <a:lnTo>
                  <a:pt x="2138" y="622"/>
                </a:lnTo>
                <a:lnTo>
                  <a:pt x="2138" y="622"/>
                </a:lnTo>
                <a:lnTo>
                  <a:pt x="2138" y="622"/>
                </a:lnTo>
                <a:lnTo>
                  <a:pt x="2139" y="621"/>
                </a:lnTo>
                <a:lnTo>
                  <a:pt x="2139" y="620"/>
                </a:lnTo>
                <a:lnTo>
                  <a:pt x="2140" y="617"/>
                </a:lnTo>
                <a:lnTo>
                  <a:pt x="2140" y="616"/>
                </a:lnTo>
                <a:lnTo>
                  <a:pt x="2141" y="613"/>
                </a:lnTo>
                <a:lnTo>
                  <a:pt x="2141" y="613"/>
                </a:lnTo>
                <a:lnTo>
                  <a:pt x="2141" y="613"/>
                </a:lnTo>
                <a:lnTo>
                  <a:pt x="2142" y="614"/>
                </a:lnTo>
                <a:lnTo>
                  <a:pt x="2142" y="614"/>
                </a:lnTo>
                <a:lnTo>
                  <a:pt x="2143" y="614"/>
                </a:lnTo>
                <a:lnTo>
                  <a:pt x="2143" y="613"/>
                </a:lnTo>
                <a:lnTo>
                  <a:pt x="2143" y="614"/>
                </a:lnTo>
                <a:lnTo>
                  <a:pt x="2144" y="615"/>
                </a:lnTo>
                <a:lnTo>
                  <a:pt x="2144" y="619"/>
                </a:lnTo>
                <a:lnTo>
                  <a:pt x="2145" y="620"/>
                </a:lnTo>
                <a:lnTo>
                  <a:pt x="2145" y="621"/>
                </a:lnTo>
                <a:lnTo>
                  <a:pt x="2145" y="620"/>
                </a:lnTo>
                <a:lnTo>
                  <a:pt x="2146" y="619"/>
                </a:lnTo>
                <a:lnTo>
                  <a:pt x="2146" y="615"/>
                </a:lnTo>
                <a:lnTo>
                  <a:pt x="2147" y="615"/>
                </a:lnTo>
                <a:lnTo>
                  <a:pt x="2147" y="609"/>
                </a:lnTo>
                <a:lnTo>
                  <a:pt x="2148" y="608"/>
                </a:lnTo>
                <a:lnTo>
                  <a:pt x="2149" y="603"/>
                </a:lnTo>
                <a:lnTo>
                  <a:pt x="2149" y="603"/>
                </a:lnTo>
                <a:lnTo>
                  <a:pt x="2150" y="599"/>
                </a:lnTo>
                <a:lnTo>
                  <a:pt x="2150" y="598"/>
                </a:lnTo>
                <a:lnTo>
                  <a:pt x="2151" y="594"/>
                </a:lnTo>
                <a:lnTo>
                  <a:pt x="2151" y="593"/>
                </a:lnTo>
                <a:lnTo>
                  <a:pt x="2151" y="593"/>
                </a:lnTo>
                <a:lnTo>
                  <a:pt x="2152" y="595"/>
                </a:lnTo>
                <a:lnTo>
                  <a:pt x="2152" y="596"/>
                </a:lnTo>
                <a:lnTo>
                  <a:pt x="2153" y="600"/>
                </a:lnTo>
                <a:lnTo>
                  <a:pt x="2153" y="600"/>
                </a:lnTo>
                <a:lnTo>
                  <a:pt x="2154" y="602"/>
                </a:lnTo>
                <a:lnTo>
                  <a:pt x="2154" y="603"/>
                </a:lnTo>
                <a:lnTo>
                  <a:pt x="2155" y="606"/>
                </a:lnTo>
                <a:lnTo>
                  <a:pt x="2155" y="606"/>
                </a:lnTo>
                <a:lnTo>
                  <a:pt x="2156" y="609"/>
                </a:lnTo>
                <a:lnTo>
                  <a:pt x="2156" y="610"/>
                </a:lnTo>
                <a:lnTo>
                  <a:pt x="2157" y="617"/>
                </a:lnTo>
                <a:lnTo>
                  <a:pt x="2157" y="617"/>
                </a:lnTo>
                <a:lnTo>
                  <a:pt x="2158" y="621"/>
                </a:lnTo>
                <a:lnTo>
                  <a:pt x="2158" y="622"/>
                </a:lnTo>
                <a:lnTo>
                  <a:pt x="2159" y="625"/>
                </a:lnTo>
                <a:lnTo>
                  <a:pt x="2159" y="626"/>
                </a:lnTo>
                <a:lnTo>
                  <a:pt x="2160" y="628"/>
                </a:lnTo>
                <a:lnTo>
                  <a:pt x="2160" y="628"/>
                </a:lnTo>
                <a:lnTo>
                  <a:pt x="2161" y="629"/>
                </a:lnTo>
                <a:lnTo>
                  <a:pt x="2161" y="628"/>
                </a:lnTo>
                <a:lnTo>
                  <a:pt x="2161" y="628"/>
                </a:lnTo>
                <a:lnTo>
                  <a:pt x="2162" y="626"/>
                </a:lnTo>
                <a:lnTo>
                  <a:pt x="2162" y="625"/>
                </a:lnTo>
                <a:lnTo>
                  <a:pt x="2163" y="619"/>
                </a:lnTo>
                <a:lnTo>
                  <a:pt x="2163" y="618"/>
                </a:lnTo>
                <a:lnTo>
                  <a:pt x="2164" y="611"/>
                </a:lnTo>
                <a:lnTo>
                  <a:pt x="2165" y="610"/>
                </a:lnTo>
                <a:lnTo>
                  <a:pt x="2165" y="609"/>
                </a:lnTo>
                <a:lnTo>
                  <a:pt x="2166" y="608"/>
                </a:lnTo>
                <a:lnTo>
                  <a:pt x="2166" y="605"/>
                </a:lnTo>
                <a:lnTo>
                  <a:pt x="2167" y="604"/>
                </a:lnTo>
                <a:lnTo>
                  <a:pt x="2167" y="602"/>
                </a:lnTo>
                <a:lnTo>
                  <a:pt x="2168" y="602"/>
                </a:lnTo>
                <a:lnTo>
                  <a:pt x="2168" y="601"/>
                </a:lnTo>
                <a:lnTo>
                  <a:pt x="2168" y="605"/>
                </a:lnTo>
                <a:lnTo>
                  <a:pt x="2169" y="604"/>
                </a:lnTo>
                <a:lnTo>
                  <a:pt x="2169" y="603"/>
                </a:lnTo>
                <a:lnTo>
                  <a:pt x="2169" y="605"/>
                </a:lnTo>
                <a:lnTo>
                  <a:pt x="2170" y="605"/>
                </a:lnTo>
                <a:lnTo>
                  <a:pt x="2170" y="605"/>
                </a:lnTo>
                <a:lnTo>
                  <a:pt x="2171" y="607"/>
                </a:lnTo>
                <a:lnTo>
                  <a:pt x="2171" y="607"/>
                </a:lnTo>
                <a:lnTo>
                  <a:pt x="2172" y="611"/>
                </a:lnTo>
                <a:lnTo>
                  <a:pt x="2172" y="611"/>
                </a:lnTo>
                <a:lnTo>
                  <a:pt x="2172" y="612"/>
                </a:lnTo>
                <a:lnTo>
                  <a:pt x="2173" y="615"/>
                </a:lnTo>
                <a:lnTo>
                  <a:pt x="2173" y="615"/>
                </a:lnTo>
                <a:lnTo>
                  <a:pt x="2173" y="615"/>
                </a:lnTo>
                <a:lnTo>
                  <a:pt x="2174" y="615"/>
                </a:lnTo>
                <a:lnTo>
                  <a:pt x="2174" y="615"/>
                </a:lnTo>
                <a:lnTo>
                  <a:pt x="2174" y="615"/>
                </a:lnTo>
                <a:lnTo>
                  <a:pt x="2175" y="617"/>
                </a:lnTo>
                <a:lnTo>
                  <a:pt x="2175" y="618"/>
                </a:lnTo>
                <a:lnTo>
                  <a:pt x="2176" y="619"/>
                </a:lnTo>
                <a:lnTo>
                  <a:pt x="2176" y="620"/>
                </a:lnTo>
                <a:lnTo>
                  <a:pt x="2176" y="620"/>
                </a:lnTo>
                <a:lnTo>
                  <a:pt x="2177" y="620"/>
                </a:lnTo>
                <a:lnTo>
                  <a:pt x="2177" y="620"/>
                </a:lnTo>
                <a:lnTo>
                  <a:pt x="2178" y="619"/>
                </a:lnTo>
                <a:lnTo>
                  <a:pt x="2178" y="621"/>
                </a:lnTo>
                <a:lnTo>
                  <a:pt x="2178" y="622"/>
                </a:lnTo>
                <a:lnTo>
                  <a:pt x="2179" y="623"/>
                </a:lnTo>
                <a:lnTo>
                  <a:pt x="2179" y="623"/>
                </a:lnTo>
                <a:lnTo>
                  <a:pt x="2179" y="623"/>
                </a:lnTo>
                <a:lnTo>
                  <a:pt x="2179" y="624"/>
                </a:lnTo>
                <a:lnTo>
                  <a:pt x="2180" y="621"/>
                </a:lnTo>
                <a:lnTo>
                  <a:pt x="2180" y="621"/>
                </a:lnTo>
                <a:lnTo>
                  <a:pt x="2181" y="617"/>
                </a:lnTo>
                <a:lnTo>
                  <a:pt x="2181" y="616"/>
                </a:lnTo>
                <a:lnTo>
                  <a:pt x="2182" y="614"/>
                </a:lnTo>
                <a:lnTo>
                  <a:pt x="2182" y="614"/>
                </a:lnTo>
                <a:lnTo>
                  <a:pt x="2183" y="613"/>
                </a:lnTo>
                <a:lnTo>
                  <a:pt x="2183" y="614"/>
                </a:lnTo>
                <a:lnTo>
                  <a:pt x="2183" y="614"/>
                </a:lnTo>
                <a:lnTo>
                  <a:pt x="2184" y="614"/>
                </a:lnTo>
                <a:lnTo>
                  <a:pt x="2184" y="615"/>
                </a:lnTo>
                <a:lnTo>
                  <a:pt x="2184" y="615"/>
                </a:lnTo>
                <a:lnTo>
                  <a:pt x="2185" y="616"/>
                </a:lnTo>
                <a:lnTo>
                  <a:pt x="2185" y="617"/>
                </a:lnTo>
                <a:lnTo>
                  <a:pt x="2186" y="618"/>
                </a:lnTo>
                <a:lnTo>
                  <a:pt x="2187" y="619"/>
                </a:lnTo>
                <a:lnTo>
                  <a:pt x="2187" y="621"/>
                </a:lnTo>
                <a:lnTo>
                  <a:pt x="2187" y="621"/>
                </a:lnTo>
                <a:lnTo>
                  <a:pt x="2188" y="621"/>
                </a:lnTo>
                <a:lnTo>
                  <a:pt x="2188" y="623"/>
                </a:lnTo>
                <a:lnTo>
                  <a:pt x="2189" y="623"/>
                </a:lnTo>
                <a:lnTo>
                  <a:pt x="2189" y="622"/>
                </a:lnTo>
                <a:lnTo>
                  <a:pt x="2190" y="621"/>
                </a:lnTo>
                <a:lnTo>
                  <a:pt x="2190" y="621"/>
                </a:lnTo>
                <a:lnTo>
                  <a:pt x="2190" y="621"/>
                </a:lnTo>
                <a:lnTo>
                  <a:pt x="2191" y="622"/>
                </a:lnTo>
                <a:lnTo>
                  <a:pt x="2192" y="620"/>
                </a:lnTo>
                <a:lnTo>
                  <a:pt x="2192" y="620"/>
                </a:lnTo>
                <a:lnTo>
                  <a:pt x="2193" y="621"/>
                </a:lnTo>
                <a:lnTo>
                  <a:pt x="2193" y="622"/>
                </a:lnTo>
                <a:lnTo>
                  <a:pt x="2194" y="625"/>
                </a:lnTo>
                <a:lnTo>
                  <a:pt x="2194" y="625"/>
                </a:lnTo>
                <a:lnTo>
                  <a:pt x="2194" y="626"/>
                </a:lnTo>
                <a:lnTo>
                  <a:pt x="2194" y="626"/>
                </a:lnTo>
                <a:lnTo>
                  <a:pt x="2195" y="626"/>
                </a:lnTo>
                <a:lnTo>
                  <a:pt x="2195" y="627"/>
                </a:lnTo>
                <a:lnTo>
                  <a:pt x="2196" y="628"/>
                </a:lnTo>
                <a:lnTo>
                  <a:pt x="2196" y="629"/>
                </a:lnTo>
                <a:lnTo>
                  <a:pt x="2197" y="635"/>
                </a:lnTo>
                <a:lnTo>
                  <a:pt x="2197" y="636"/>
                </a:lnTo>
                <a:lnTo>
                  <a:pt x="2198" y="640"/>
                </a:lnTo>
                <a:lnTo>
                  <a:pt x="2198" y="641"/>
                </a:lnTo>
                <a:lnTo>
                  <a:pt x="2199" y="649"/>
                </a:lnTo>
                <a:lnTo>
                  <a:pt x="2199" y="650"/>
                </a:lnTo>
                <a:lnTo>
                  <a:pt x="2200" y="657"/>
                </a:lnTo>
                <a:lnTo>
                  <a:pt x="2200" y="658"/>
                </a:lnTo>
                <a:lnTo>
                  <a:pt x="2201" y="663"/>
                </a:lnTo>
                <a:lnTo>
                  <a:pt x="2201" y="663"/>
                </a:lnTo>
                <a:lnTo>
                  <a:pt x="2201" y="664"/>
                </a:lnTo>
                <a:lnTo>
                  <a:pt x="2202" y="653"/>
                </a:lnTo>
                <a:lnTo>
                  <a:pt x="2202" y="652"/>
                </a:lnTo>
                <a:lnTo>
                  <a:pt x="2203" y="653"/>
                </a:lnTo>
                <a:lnTo>
                  <a:pt x="2203" y="651"/>
                </a:lnTo>
                <a:lnTo>
                  <a:pt x="2203" y="650"/>
                </a:lnTo>
                <a:lnTo>
                  <a:pt x="2203" y="649"/>
                </a:lnTo>
                <a:lnTo>
                  <a:pt x="2204" y="653"/>
                </a:lnTo>
                <a:lnTo>
                  <a:pt x="2204" y="650"/>
                </a:lnTo>
                <a:lnTo>
                  <a:pt x="2204" y="650"/>
                </a:lnTo>
                <a:lnTo>
                  <a:pt x="2205" y="639"/>
                </a:lnTo>
                <a:lnTo>
                  <a:pt x="2205" y="639"/>
                </a:lnTo>
                <a:lnTo>
                  <a:pt x="2205" y="638"/>
                </a:lnTo>
                <a:lnTo>
                  <a:pt x="2206" y="645"/>
                </a:lnTo>
                <a:lnTo>
                  <a:pt x="2206" y="647"/>
                </a:lnTo>
                <a:lnTo>
                  <a:pt x="2207" y="654"/>
                </a:lnTo>
                <a:lnTo>
                  <a:pt x="2207" y="655"/>
                </a:lnTo>
                <a:lnTo>
                  <a:pt x="2208" y="659"/>
                </a:lnTo>
                <a:lnTo>
                  <a:pt x="2209" y="660"/>
                </a:lnTo>
                <a:lnTo>
                  <a:pt x="2209" y="666"/>
                </a:lnTo>
                <a:lnTo>
                  <a:pt x="2210" y="666"/>
                </a:lnTo>
                <a:lnTo>
                  <a:pt x="2210" y="671"/>
                </a:lnTo>
                <a:lnTo>
                  <a:pt x="2211" y="671"/>
                </a:lnTo>
                <a:lnTo>
                  <a:pt x="2211" y="671"/>
                </a:lnTo>
                <a:lnTo>
                  <a:pt x="2211" y="673"/>
                </a:lnTo>
                <a:lnTo>
                  <a:pt x="2212" y="674"/>
                </a:lnTo>
                <a:lnTo>
                  <a:pt x="2212" y="682"/>
                </a:lnTo>
                <a:lnTo>
                  <a:pt x="2213" y="682"/>
                </a:lnTo>
                <a:lnTo>
                  <a:pt x="2213" y="682"/>
                </a:lnTo>
                <a:lnTo>
                  <a:pt x="2214" y="680"/>
                </a:lnTo>
                <a:lnTo>
                  <a:pt x="2214" y="680"/>
                </a:lnTo>
                <a:lnTo>
                  <a:pt x="2214" y="682"/>
                </a:lnTo>
                <a:lnTo>
                  <a:pt x="2215" y="681"/>
                </a:lnTo>
                <a:lnTo>
                  <a:pt x="2215" y="680"/>
                </a:lnTo>
                <a:lnTo>
                  <a:pt x="2215" y="679"/>
                </a:lnTo>
                <a:lnTo>
                  <a:pt x="2216" y="683"/>
                </a:lnTo>
                <a:lnTo>
                  <a:pt x="2216" y="683"/>
                </a:lnTo>
                <a:lnTo>
                  <a:pt x="2216" y="714"/>
                </a:lnTo>
                <a:lnTo>
                  <a:pt x="2217" y="713"/>
                </a:lnTo>
                <a:lnTo>
                  <a:pt x="2217" y="712"/>
                </a:lnTo>
                <a:lnTo>
                  <a:pt x="2218" y="703"/>
                </a:lnTo>
                <a:lnTo>
                  <a:pt x="2218" y="702"/>
                </a:lnTo>
                <a:lnTo>
                  <a:pt x="2219" y="699"/>
                </a:lnTo>
                <a:lnTo>
                  <a:pt x="2219" y="698"/>
                </a:lnTo>
                <a:lnTo>
                  <a:pt x="2220" y="697"/>
                </a:lnTo>
                <a:lnTo>
                  <a:pt x="2220" y="697"/>
                </a:lnTo>
                <a:lnTo>
                  <a:pt x="2220" y="697"/>
                </a:lnTo>
                <a:lnTo>
                  <a:pt x="2221" y="696"/>
                </a:lnTo>
                <a:lnTo>
                  <a:pt x="2221" y="696"/>
                </a:lnTo>
                <a:lnTo>
                  <a:pt x="2221" y="697"/>
                </a:lnTo>
                <a:lnTo>
                  <a:pt x="2221" y="696"/>
                </a:lnTo>
                <a:lnTo>
                  <a:pt x="2222" y="699"/>
                </a:lnTo>
                <a:lnTo>
                  <a:pt x="2222" y="699"/>
                </a:lnTo>
                <a:lnTo>
                  <a:pt x="2223" y="713"/>
                </a:lnTo>
                <a:lnTo>
                  <a:pt x="2223" y="715"/>
                </a:lnTo>
                <a:lnTo>
                  <a:pt x="2224" y="722"/>
                </a:lnTo>
                <a:lnTo>
                  <a:pt x="2224" y="724"/>
                </a:lnTo>
                <a:lnTo>
                  <a:pt x="2225" y="730"/>
                </a:lnTo>
                <a:lnTo>
                  <a:pt x="2225" y="731"/>
                </a:lnTo>
                <a:lnTo>
                  <a:pt x="2226" y="732"/>
                </a:lnTo>
                <a:lnTo>
                  <a:pt x="2226" y="730"/>
                </a:lnTo>
                <a:lnTo>
                  <a:pt x="2226" y="730"/>
                </a:lnTo>
                <a:lnTo>
                  <a:pt x="2227" y="725"/>
                </a:lnTo>
                <a:lnTo>
                  <a:pt x="2227" y="724"/>
                </a:lnTo>
                <a:lnTo>
                  <a:pt x="2228" y="720"/>
                </a:lnTo>
                <a:lnTo>
                  <a:pt x="2228" y="719"/>
                </a:lnTo>
                <a:lnTo>
                  <a:pt x="2229" y="717"/>
                </a:lnTo>
                <a:lnTo>
                  <a:pt x="2229" y="716"/>
                </a:lnTo>
                <a:lnTo>
                  <a:pt x="2230" y="717"/>
                </a:lnTo>
                <a:lnTo>
                  <a:pt x="2231" y="718"/>
                </a:lnTo>
                <a:lnTo>
                  <a:pt x="2231" y="721"/>
                </a:lnTo>
                <a:lnTo>
                  <a:pt x="2232" y="722"/>
                </a:lnTo>
                <a:lnTo>
                  <a:pt x="2232" y="727"/>
                </a:lnTo>
                <a:lnTo>
                  <a:pt x="2233" y="727"/>
                </a:lnTo>
                <a:lnTo>
                  <a:pt x="2233" y="728"/>
                </a:lnTo>
                <a:lnTo>
                  <a:pt x="2234" y="729"/>
                </a:lnTo>
                <a:lnTo>
                  <a:pt x="2234" y="735"/>
                </a:lnTo>
                <a:lnTo>
                  <a:pt x="2235" y="735"/>
                </a:lnTo>
                <a:lnTo>
                  <a:pt x="2236" y="737"/>
                </a:lnTo>
                <a:lnTo>
                  <a:pt x="2236" y="737"/>
                </a:lnTo>
                <a:lnTo>
                  <a:pt x="2236" y="740"/>
                </a:lnTo>
                <a:lnTo>
                  <a:pt x="2237" y="741"/>
                </a:lnTo>
                <a:lnTo>
                  <a:pt x="2238" y="749"/>
                </a:lnTo>
                <a:lnTo>
                  <a:pt x="2238" y="748"/>
                </a:lnTo>
                <a:lnTo>
                  <a:pt x="2239" y="741"/>
                </a:lnTo>
                <a:lnTo>
                  <a:pt x="2239" y="740"/>
                </a:lnTo>
                <a:lnTo>
                  <a:pt x="2239" y="733"/>
                </a:lnTo>
                <a:lnTo>
                  <a:pt x="2240" y="732"/>
                </a:lnTo>
                <a:lnTo>
                  <a:pt x="2241" y="723"/>
                </a:lnTo>
                <a:lnTo>
                  <a:pt x="2241" y="723"/>
                </a:lnTo>
                <a:lnTo>
                  <a:pt x="2242" y="722"/>
                </a:lnTo>
                <a:lnTo>
                  <a:pt x="2242" y="721"/>
                </a:lnTo>
                <a:lnTo>
                  <a:pt x="2243" y="720"/>
                </a:lnTo>
                <a:lnTo>
                  <a:pt x="2243" y="719"/>
                </a:lnTo>
                <a:lnTo>
                  <a:pt x="2243" y="718"/>
                </a:lnTo>
                <a:lnTo>
                  <a:pt x="2244" y="720"/>
                </a:lnTo>
                <a:lnTo>
                  <a:pt x="2244" y="720"/>
                </a:lnTo>
                <a:lnTo>
                  <a:pt x="2245" y="724"/>
                </a:lnTo>
                <a:lnTo>
                  <a:pt x="2245" y="724"/>
                </a:lnTo>
                <a:lnTo>
                  <a:pt x="2246" y="725"/>
                </a:lnTo>
                <a:lnTo>
                  <a:pt x="2246" y="725"/>
                </a:lnTo>
                <a:lnTo>
                  <a:pt x="2246" y="725"/>
                </a:lnTo>
                <a:lnTo>
                  <a:pt x="2246" y="725"/>
                </a:lnTo>
                <a:lnTo>
                  <a:pt x="2247" y="728"/>
                </a:lnTo>
                <a:lnTo>
                  <a:pt x="2247" y="729"/>
                </a:lnTo>
                <a:lnTo>
                  <a:pt x="2248" y="740"/>
                </a:lnTo>
                <a:lnTo>
                  <a:pt x="2248" y="742"/>
                </a:lnTo>
                <a:lnTo>
                  <a:pt x="2249" y="751"/>
                </a:lnTo>
                <a:lnTo>
                  <a:pt x="2249" y="752"/>
                </a:lnTo>
                <a:lnTo>
                  <a:pt x="2250" y="753"/>
                </a:lnTo>
                <a:lnTo>
                  <a:pt x="2250" y="753"/>
                </a:lnTo>
                <a:lnTo>
                  <a:pt x="2250" y="753"/>
                </a:lnTo>
                <a:lnTo>
                  <a:pt x="2251" y="752"/>
                </a:lnTo>
                <a:lnTo>
                  <a:pt x="2251" y="753"/>
                </a:lnTo>
                <a:lnTo>
                  <a:pt x="2251" y="754"/>
                </a:lnTo>
                <a:lnTo>
                  <a:pt x="2252" y="758"/>
                </a:lnTo>
                <a:lnTo>
                  <a:pt x="2252" y="755"/>
                </a:lnTo>
                <a:lnTo>
                  <a:pt x="2253" y="753"/>
                </a:lnTo>
                <a:lnTo>
                  <a:pt x="2253" y="751"/>
                </a:lnTo>
                <a:lnTo>
                  <a:pt x="2253" y="752"/>
                </a:lnTo>
                <a:lnTo>
                  <a:pt x="2254" y="753"/>
                </a:lnTo>
                <a:lnTo>
                  <a:pt x="2254" y="753"/>
                </a:lnTo>
                <a:lnTo>
                  <a:pt x="2254" y="752"/>
                </a:lnTo>
                <a:lnTo>
                  <a:pt x="2255" y="751"/>
                </a:lnTo>
                <a:lnTo>
                  <a:pt x="2255" y="748"/>
                </a:lnTo>
                <a:lnTo>
                  <a:pt x="2255" y="748"/>
                </a:lnTo>
                <a:lnTo>
                  <a:pt x="2256" y="749"/>
                </a:lnTo>
                <a:lnTo>
                  <a:pt x="2256" y="749"/>
                </a:lnTo>
                <a:lnTo>
                  <a:pt x="2256" y="747"/>
                </a:lnTo>
                <a:lnTo>
                  <a:pt x="2257" y="747"/>
                </a:lnTo>
                <a:lnTo>
                  <a:pt x="2258" y="740"/>
                </a:lnTo>
                <a:lnTo>
                  <a:pt x="2258" y="739"/>
                </a:lnTo>
                <a:lnTo>
                  <a:pt x="2259" y="733"/>
                </a:lnTo>
                <a:lnTo>
                  <a:pt x="2259" y="733"/>
                </a:lnTo>
                <a:lnTo>
                  <a:pt x="2260" y="731"/>
                </a:lnTo>
                <a:lnTo>
                  <a:pt x="2260" y="730"/>
                </a:lnTo>
                <a:lnTo>
                  <a:pt x="2261" y="725"/>
                </a:lnTo>
                <a:lnTo>
                  <a:pt x="2261" y="725"/>
                </a:lnTo>
                <a:lnTo>
                  <a:pt x="2261" y="723"/>
                </a:lnTo>
                <a:lnTo>
                  <a:pt x="2262" y="725"/>
                </a:lnTo>
                <a:lnTo>
                  <a:pt x="2262" y="726"/>
                </a:lnTo>
                <a:lnTo>
                  <a:pt x="2263" y="729"/>
                </a:lnTo>
                <a:lnTo>
                  <a:pt x="2263" y="729"/>
                </a:lnTo>
                <a:lnTo>
                  <a:pt x="2264" y="717"/>
                </a:lnTo>
                <a:lnTo>
                  <a:pt x="2264" y="716"/>
                </a:lnTo>
                <a:lnTo>
                  <a:pt x="2265" y="700"/>
                </a:lnTo>
                <a:lnTo>
                  <a:pt x="2265" y="700"/>
                </a:lnTo>
                <a:lnTo>
                  <a:pt x="2265" y="701"/>
                </a:lnTo>
                <a:lnTo>
                  <a:pt x="2265" y="701"/>
                </a:lnTo>
                <a:lnTo>
                  <a:pt x="2266" y="696"/>
                </a:lnTo>
                <a:lnTo>
                  <a:pt x="2266" y="693"/>
                </a:lnTo>
                <a:lnTo>
                  <a:pt x="2266" y="692"/>
                </a:lnTo>
                <a:lnTo>
                  <a:pt x="2267" y="715"/>
                </a:lnTo>
                <a:lnTo>
                  <a:pt x="2267" y="718"/>
                </a:lnTo>
                <a:lnTo>
                  <a:pt x="2268" y="746"/>
                </a:lnTo>
                <a:lnTo>
                  <a:pt x="2268" y="749"/>
                </a:lnTo>
                <a:lnTo>
                  <a:pt x="2269" y="760"/>
                </a:lnTo>
                <a:lnTo>
                  <a:pt x="2269" y="761"/>
                </a:lnTo>
                <a:lnTo>
                  <a:pt x="2270" y="753"/>
                </a:lnTo>
                <a:lnTo>
                  <a:pt x="2270" y="751"/>
                </a:lnTo>
                <a:lnTo>
                  <a:pt x="2271" y="728"/>
                </a:lnTo>
                <a:lnTo>
                  <a:pt x="2271" y="724"/>
                </a:lnTo>
                <a:lnTo>
                  <a:pt x="2272" y="704"/>
                </a:lnTo>
                <a:lnTo>
                  <a:pt x="2272" y="699"/>
                </a:lnTo>
                <a:lnTo>
                  <a:pt x="2273" y="679"/>
                </a:lnTo>
                <a:lnTo>
                  <a:pt x="2274" y="676"/>
                </a:lnTo>
                <a:lnTo>
                  <a:pt x="2274" y="663"/>
                </a:lnTo>
                <a:lnTo>
                  <a:pt x="2275" y="662"/>
                </a:lnTo>
                <a:lnTo>
                  <a:pt x="2275" y="662"/>
                </a:lnTo>
                <a:lnTo>
                  <a:pt x="2275" y="666"/>
                </a:lnTo>
                <a:lnTo>
                  <a:pt x="2276" y="668"/>
                </a:lnTo>
                <a:lnTo>
                  <a:pt x="2276" y="679"/>
                </a:lnTo>
                <a:lnTo>
                  <a:pt x="2277" y="680"/>
                </a:lnTo>
                <a:lnTo>
                  <a:pt x="2277" y="682"/>
                </a:lnTo>
                <a:lnTo>
                  <a:pt x="2278" y="682"/>
                </a:lnTo>
                <a:lnTo>
                  <a:pt x="2278" y="680"/>
                </a:lnTo>
                <a:lnTo>
                  <a:pt x="2279" y="679"/>
                </a:lnTo>
                <a:lnTo>
                  <a:pt x="2280" y="676"/>
                </a:lnTo>
                <a:lnTo>
                  <a:pt x="2280" y="676"/>
                </a:lnTo>
                <a:lnTo>
                  <a:pt x="2281" y="675"/>
                </a:lnTo>
                <a:lnTo>
                  <a:pt x="2281" y="675"/>
                </a:lnTo>
                <a:lnTo>
                  <a:pt x="2281" y="674"/>
                </a:lnTo>
                <a:lnTo>
                  <a:pt x="2282" y="675"/>
                </a:lnTo>
                <a:lnTo>
                  <a:pt x="2282" y="676"/>
                </a:lnTo>
                <a:lnTo>
                  <a:pt x="2283" y="684"/>
                </a:lnTo>
                <a:lnTo>
                  <a:pt x="2283" y="685"/>
                </a:lnTo>
                <a:lnTo>
                  <a:pt x="2284" y="690"/>
                </a:lnTo>
                <a:lnTo>
                  <a:pt x="2284" y="690"/>
                </a:lnTo>
                <a:lnTo>
                  <a:pt x="2284" y="689"/>
                </a:lnTo>
                <a:lnTo>
                  <a:pt x="2284" y="690"/>
                </a:lnTo>
                <a:lnTo>
                  <a:pt x="2285" y="687"/>
                </a:lnTo>
                <a:lnTo>
                  <a:pt x="2285" y="688"/>
                </a:lnTo>
                <a:lnTo>
                  <a:pt x="2286" y="692"/>
                </a:lnTo>
                <a:lnTo>
                  <a:pt x="2286" y="693"/>
                </a:lnTo>
                <a:lnTo>
                  <a:pt x="2287" y="696"/>
                </a:lnTo>
                <a:lnTo>
                  <a:pt x="2287" y="696"/>
                </a:lnTo>
                <a:lnTo>
                  <a:pt x="2287" y="696"/>
                </a:lnTo>
                <a:lnTo>
                  <a:pt x="2288" y="692"/>
                </a:lnTo>
                <a:lnTo>
                  <a:pt x="2288" y="691"/>
                </a:lnTo>
                <a:lnTo>
                  <a:pt x="2289" y="690"/>
                </a:lnTo>
                <a:lnTo>
                  <a:pt x="2289" y="691"/>
                </a:lnTo>
                <a:lnTo>
                  <a:pt x="2289" y="691"/>
                </a:lnTo>
                <a:lnTo>
                  <a:pt x="2290" y="691"/>
                </a:lnTo>
                <a:lnTo>
                  <a:pt x="2290" y="690"/>
                </a:lnTo>
                <a:lnTo>
                  <a:pt x="2290" y="690"/>
                </a:lnTo>
                <a:lnTo>
                  <a:pt x="2291" y="687"/>
                </a:lnTo>
                <a:lnTo>
                  <a:pt x="2291" y="687"/>
                </a:lnTo>
                <a:lnTo>
                  <a:pt x="2292" y="686"/>
                </a:lnTo>
                <a:lnTo>
                  <a:pt x="2292" y="687"/>
                </a:lnTo>
                <a:lnTo>
                  <a:pt x="2292" y="687"/>
                </a:lnTo>
                <a:lnTo>
                  <a:pt x="2292" y="687"/>
                </a:lnTo>
                <a:lnTo>
                  <a:pt x="2293" y="690"/>
                </a:lnTo>
                <a:lnTo>
                  <a:pt x="2293" y="689"/>
                </a:lnTo>
                <a:lnTo>
                  <a:pt x="2294" y="690"/>
                </a:lnTo>
                <a:lnTo>
                  <a:pt x="2294" y="691"/>
                </a:lnTo>
                <a:lnTo>
                  <a:pt x="2295" y="691"/>
                </a:lnTo>
                <a:lnTo>
                  <a:pt x="2295" y="691"/>
                </a:lnTo>
                <a:lnTo>
                  <a:pt x="2295" y="690"/>
                </a:lnTo>
                <a:lnTo>
                  <a:pt x="2296" y="685"/>
                </a:lnTo>
                <a:lnTo>
                  <a:pt x="2297" y="685"/>
                </a:lnTo>
                <a:lnTo>
                  <a:pt x="2297" y="681"/>
                </a:lnTo>
                <a:lnTo>
                  <a:pt x="2298" y="680"/>
                </a:lnTo>
                <a:lnTo>
                  <a:pt x="2298" y="679"/>
                </a:lnTo>
                <a:lnTo>
                  <a:pt x="2299" y="678"/>
                </a:lnTo>
                <a:lnTo>
                  <a:pt x="2299" y="677"/>
                </a:lnTo>
                <a:lnTo>
                  <a:pt x="2299" y="678"/>
                </a:lnTo>
                <a:lnTo>
                  <a:pt x="2300" y="679"/>
                </a:lnTo>
                <a:lnTo>
                  <a:pt x="2301" y="683"/>
                </a:lnTo>
                <a:lnTo>
                  <a:pt x="2301" y="684"/>
                </a:lnTo>
                <a:lnTo>
                  <a:pt x="2302" y="686"/>
                </a:lnTo>
                <a:lnTo>
                  <a:pt x="2302" y="686"/>
                </a:lnTo>
                <a:lnTo>
                  <a:pt x="2303" y="690"/>
                </a:lnTo>
                <a:lnTo>
                  <a:pt x="2303" y="690"/>
                </a:lnTo>
                <a:lnTo>
                  <a:pt x="2304" y="694"/>
                </a:lnTo>
                <a:lnTo>
                  <a:pt x="2304" y="694"/>
                </a:lnTo>
                <a:lnTo>
                  <a:pt x="2305" y="692"/>
                </a:lnTo>
                <a:lnTo>
                  <a:pt x="2305" y="692"/>
                </a:lnTo>
                <a:lnTo>
                  <a:pt x="2305" y="691"/>
                </a:lnTo>
                <a:lnTo>
                  <a:pt x="2306" y="691"/>
                </a:lnTo>
                <a:lnTo>
                  <a:pt x="2306" y="691"/>
                </a:lnTo>
                <a:lnTo>
                  <a:pt x="2307" y="692"/>
                </a:lnTo>
                <a:lnTo>
                  <a:pt x="2307" y="692"/>
                </a:lnTo>
                <a:lnTo>
                  <a:pt x="2307" y="693"/>
                </a:lnTo>
                <a:lnTo>
                  <a:pt x="2308" y="696"/>
                </a:lnTo>
                <a:lnTo>
                  <a:pt x="2308" y="697"/>
                </a:lnTo>
                <a:lnTo>
                  <a:pt x="2309" y="702"/>
                </a:lnTo>
                <a:lnTo>
                  <a:pt x="2309" y="703"/>
                </a:lnTo>
                <a:lnTo>
                  <a:pt x="2310" y="707"/>
                </a:lnTo>
                <a:lnTo>
                  <a:pt x="2310" y="708"/>
                </a:lnTo>
                <a:lnTo>
                  <a:pt x="2311" y="713"/>
                </a:lnTo>
                <a:lnTo>
                  <a:pt x="2311" y="714"/>
                </a:lnTo>
                <a:lnTo>
                  <a:pt x="2312" y="720"/>
                </a:lnTo>
                <a:lnTo>
                  <a:pt x="2312" y="720"/>
                </a:lnTo>
                <a:lnTo>
                  <a:pt x="2313" y="728"/>
                </a:lnTo>
                <a:lnTo>
                  <a:pt x="2313" y="729"/>
                </a:lnTo>
                <a:lnTo>
                  <a:pt x="2314" y="732"/>
                </a:lnTo>
                <a:lnTo>
                  <a:pt x="2314" y="732"/>
                </a:lnTo>
                <a:lnTo>
                  <a:pt x="2314" y="732"/>
                </a:lnTo>
                <a:lnTo>
                  <a:pt x="2315" y="733"/>
                </a:lnTo>
                <a:lnTo>
                  <a:pt x="2315" y="735"/>
                </a:lnTo>
                <a:lnTo>
                  <a:pt x="2316" y="746"/>
                </a:lnTo>
                <a:lnTo>
                  <a:pt x="2316" y="749"/>
                </a:lnTo>
                <a:lnTo>
                  <a:pt x="2317" y="766"/>
                </a:lnTo>
                <a:lnTo>
                  <a:pt x="2317" y="770"/>
                </a:lnTo>
                <a:lnTo>
                  <a:pt x="2318" y="789"/>
                </a:lnTo>
                <a:lnTo>
                  <a:pt x="2319" y="790"/>
                </a:lnTo>
                <a:lnTo>
                  <a:pt x="2319" y="793"/>
                </a:lnTo>
                <a:lnTo>
                  <a:pt x="2319" y="793"/>
                </a:lnTo>
                <a:lnTo>
                  <a:pt x="2320" y="792"/>
                </a:lnTo>
                <a:lnTo>
                  <a:pt x="2320" y="789"/>
                </a:lnTo>
                <a:lnTo>
                  <a:pt x="2321" y="788"/>
                </a:lnTo>
                <a:lnTo>
                  <a:pt x="2321" y="777"/>
                </a:lnTo>
                <a:lnTo>
                  <a:pt x="2322" y="775"/>
                </a:lnTo>
                <a:lnTo>
                  <a:pt x="2323" y="762"/>
                </a:lnTo>
                <a:lnTo>
                  <a:pt x="2323" y="759"/>
                </a:lnTo>
                <a:lnTo>
                  <a:pt x="2324" y="749"/>
                </a:lnTo>
                <a:lnTo>
                  <a:pt x="2324" y="747"/>
                </a:lnTo>
                <a:lnTo>
                  <a:pt x="2325" y="742"/>
                </a:lnTo>
                <a:lnTo>
                  <a:pt x="2325" y="740"/>
                </a:lnTo>
                <a:lnTo>
                  <a:pt x="2326" y="733"/>
                </a:lnTo>
                <a:lnTo>
                  <a:pt x="2326" y="732"/>
                </a:lnTo>
                <a:lnTo>
                  <a:pt x="2326" y="729"/>
                </a:lnTo>
                <a:lnTo>
                  <a:pt x="2327" y="732"/>
                </a:lnTo>
                <a:lnTo>
                  <a:pt x="2327" y="737"/>
                </a:lnTo>
                <a:lnTo>
                  <a:pt x="2327" y="742"/>
                </a:lnTo>
                <a:lnTo>
                  <a:pt x="2328" y="732"/>
                </a:lnTo>
                <a:lnTo>
                  <a:pt x="2328" y="729"/>
                </a:lnTo>
                <a:lnTo>
                  <a:pt x="2329" y="722"/>
                </a:lnTo>
                <a:lnTo>
                  <a:pt x="2329" y="724"/>
                </a:lnTo>
                <a:lnTo>
                  <a:pt x="2329" y="725"/>
                </a:lnTo>
                <a:lnTo>
                  <a:pt x="2330" y="705"/>
                </a:lnTo>
                <a:lnTo>
                  <a:pt x="2330" y="702"/>
                </a:lnTo>
                <a:lnTo>
                  <a:pt x="2330" y="700"/>
                </a:lnTo>
                <a:lnTo>
                  <a:pt x="2331" y="710"/>
                </a:lnTo>
                <a:lnTo>
                  <a:pt x="2331" y="713"/>
                </a:lnTo>
                <a:lnTo>
                  <a:pt x="2332" y="733"/>
                </a:lnTo>
                <a:lnTo>
                  <a:pt x="2332" y="736"/>
                </a:lnTo>
                <a:lnTo>
                  <a:pt x="2333" y="750"/>
                </a:lnTo>
                <a:lnTo>
                  <a:pt x="2333" y="751"/>
                </a:lnTo>
                <a:lnTo>
                  <a:pt x="2334" y="762"/>
                </a:lnTo>
                <a:lnTo>
                  <a:pt x="2334" y="764"/>
                </a:lnTo>
                <a:lnTo>
                  <a:pt x="2335" y="766"/>
                </a:lnTo>
                <a:lnTo>
                  <a:pt x="2335" y="766"/>
                </a:lnTo>
                <a:lnTo>
                  <a:pt x="2335" y="766"/>
                </a:lnTo>
                <a:lnTo>
                  <a:pt x="2336" y="762"/>
                </a:lnTo>
                <a:lnTo>
                  <a:pt x="2336" y="763"/>
                </a:lnTo>
                <a:lnTo>
                  <a:pt x="2336" y="763"/>
                </a:lnTo>
                <a:lnTo>
                  <a:pt x="2337" y="755"/>
                </a:lnTo>
                <a:lnTo>
                  <a:pt x="2337" y="754"/>
                </a:lnTo>
                <a:lnTo>
                  <a:pt x="2338" y="747"/>
                </a:lnTo>
                <a:lnTo>
                  <a:pt x="2339" y="745"/>
                </a:lnTo>
                <a:lnTo>
                  <a:pt x="2339" y="735"/>
                </a:lnTo>
                <a:lnTo>
                  <a:pt x="2339" y="733"/>
                </a:lnTo>
                <a:lnTo>
                  <a:pt x="2340" y="730"/>
                </a:lnTo>
                <a:lnTo>
                  <a:pt x="2341" y="731"/>
                </a:lnTo>
                <a:lnTo>
                  <a:pt x="2341" y="731"/>
                </a:lnTo>
                <a:lnTo>
                  <a:pt x="2341" y="729"/>
                </a:lnTo>
                <a:lnTo>
                  <a:pt x="2342" y="729"/>
                </a:lnTo>
                <a:lnTo>
                  <a:pt x="2342" y="728"/>
                </a:lnTo>
                <a:lnTo>
                  <a:pt x="2342" y="731"/>
                </a:lnTo>
                <a:lnTo>
                  <a:pt x="2343" y="731"/>
                </a:lnTo>
                <a:lnTo>
                  <a:pt x="2343" y="733"/>
                </a:lnTo>
                <a:lnTo>
                  <a:pt x="2344" y="733"/>
                </a:lnTo>
                <a:lnTo>
                  <a:pt x="2345" y="736"/>
                </a:lnTo>
                <a:lnTo>
                  <a:pt x="2345" y="736"/>
                </a:lnTo>
                <a:lnTo>
                  <a:pt x="2345" y="736"/>
                </a:lnTo>
                <a:lnTo>
                  <a:pt x="2346" y="736"/>
                </a:lnTo>
                <a:lnTo>
                  <a:pt x="2346" y="736"/>
                </a:lnTo>
                <a:lnTo>
                  <a:pt x="2346" y="737"/>
                </a:lnTo>
                <a:lnTo>
                  <a:pt x="2347" y="736"/>
                </a:lnTo>
                <a:lnTo>
                  <a:pt x="2347" y="736"/>
                </a:lnTo>
                <a:lnTo>
                  <a:pt x="2348" y="740"/>
                </a:lnTo>
                <a:lnTo>
                  <a:pt x="2348" y="741"/>
                </a:lnTo>
                <a:lnTo>
                  <a:pt x="2349" y="745"/>
                </a:lnTo>
                <a:lnTo>
                  <a:pt x="2349" y="745"/>
                </a:lnTo>
                <a:lnTo>
                  <a:pt x="2349" y="744"/>
                </a:lnTo>
                <a:lnTo>
                  <a:pt x="2350" y="738"/>
                </a:lnTo>
                <a:lnTo>
                  <a:pt x="2350" y="737"/>
                </a:lnTo>
                <a:lnTo>
                  <a:pt x="2351" y="730"/>
                </a:lnTo>
                <a:lnTo>
                  <a:pt x="2351" y="729"/>
                </a:lnTo>
                <a:lnTo>
                  <a:pt x="2352" y="723"/>
                </a:lnTo>
                <a:lnTo>
                  <a:pt x="2352" y="723"/>
                </a:lnTo>
                <a:lnTo>
                  <a:pt x="2353" y="718"/>
                </a:lnTo>
                <a:lnTo>
                  <a:pt x="2353" y="717"/>
                </a:lnTo>
                <a:lnTo>
                  <a:pt x="2354" y="703"/>
                </a:lnTo>
                <a:lnTo>
                  <a:pt x="2354" y="701"/>
                </a:lnTo>
                <a:lnTo>
                  <a:pt x="2355" y="692"/>
                </a:lnTo>
                <a:lnTo>
                  <a:pt x="2355" y="691"/>
                </a:lnTo>
                <a:lnTo>
                  <a:pt x="2356" y="687"/>
                </a:lnTo>
                <a:lnTo>
                  <a:pt x="2356" y="686"/>
                </a:lnTo>
                <a:lnTo>
                  <a:pt x="2357" y="680"/>
                </a:lnTo>
                <a:lnTo>
                  <a:pt x="2357" y="678"/>
                </a:lnTo>
                <a:lnTo>
                  <a:pt x="2358" y="671"/>
                </a:lnTo>
                <a:lnTo>
                  <a:pt x="2358" y="671"/>
                </a:lnTo>
                <a:lnTo>
                  <a:pt x="2359" y="670"/>
                </a:lnTo>
                <a:lnTo>
                  <a:pt x="2359" y="670"/>
                </a:lnTo>
                <a:lnTo>
                  <a:pt x="2359" y="670"/>
                </a:lnTo>
                <a:lnTo>
                  <a:pt x="2359" y="671"/>
                </a:lnTo>
                <a:lnTo>
                  <a:pt x="2360" y="667"/>
                </a:lnTo>
                <a:lnTo>
                  <a:pt x="2361" y="665"/>
                </a:lnTo>
                <a:lnTo>
                  <a:pt x="2361" y="652"/>
                </a:lnTo>
                <a:lnTo>
                  <a:pt x="2361" y="649"/>
                </a:lnTo>
                <a:lnTo>
                  <a:pt x="2362" y="641"/>
                </a:lnTo>
                <a:lnTo>
                  <a:pt x="2363" y="640"/>
                </a:lnTo>
                <a:lnTo>
                  <a:pt x="2363" y="637"/>
                </a:lnTo>
                <a:lnTo>
                  <a:pt x="2364" y="636"/>
                </a:lnTo>
                <a:lnTo>
                  <a:pt x="2364" y="632"/>
                </a:lnTo>
                <a:lnTo>
                  <a:pt x="2365" y="631"/>
                </a:lnTo>
                <a:lnTo>
                  <a:pt x="2365" y="625"/>
                </a:lnTo>
                <a:lnTo>
                  <a:pt x="2366" y="625"/>
                </a:lnTo>
                <a:lnTo>
                  <a:pt x="2366" y="622"/>
                </a:lnTo>
                <a:lnTo>
                  <a:pt x="2367" y="624"/>
                </a:lnTo>
                <a:lnTo>
                  <a:pt x="2367" y="624"/>
                </a:lnTo>
                <a:lnTo>
                  <a:pt x="2368" y="634"/>
                </a:lnTo>
                <a:lnTo>
                  <a:pt x="2368" y="634"/>
                </a:lnTo>
                <a:lnTo>
                  <a:pt x="2368" y="636"/>
                </a:lnTo>
                <a:lnTo>
                  <a:pt x="2369" y="635"/>
                </a:lnTo>
                <a:lnTo>
                  <a:pt x="2369" y="634"/>
                </a:lnTo>
                <a:lnTo>
                  <a:pt x="2370" y="625"/>
                </a:lnTo>
                <a:lnTo>
                  <a:pt x="2370" y="623"/>
                </a:lnTo>
                <a:lnTo>
                  <a:pt x="2371" y="611"/>
                </a:lnTo>
                <a:lnTo>
                  <a:pt x="2371" y="609"/>
                </a:lnTo>
                <a:lnTo>
                  <a:pt x="2372" y="600"/>
                </a:lnTo>
                <a:lnTo>
                  <a:pt x="2372" y="599"/>
                </a:lnTo>
                <a:lnTo>
                  <a:pt x="2372" y="599"/>
                </a:lnTo>
                <a:lnTo>
                  <a:pt x="2373" y="601"/>
                </a:lnTo>
                <a:lnTo>
                  <a:pt x="2373" y="602"/>
                </a:lnTo>
                <a:lnTo>
                  <a:pt x="2373" y="603"/>
                </a:lnTo>
                <a:lnTo>
                  <a:pt x="2374" y="595"/>
                </a:lnTo>
                <a:lnTo>
                  <a:pt x="2374" y="588"/>
                </a:lnTo>
                <a:lnTo>
                  <a:pt x="2375" y="544"/>
                </a:lnTo>
                <a:lnTo>
                  <a:pt x="2375" y="526"/>
                </a:lnTo>
                <a:lnTo>
                  <a:pt x="2376" y="515"/>
                </a:lnTo>
                <a:lnTo>
                  <a:pt x="2376" y="520"/>
                </a:lnTo>
                <a:lnTo>
                  <a:pt x="2376" y="523"/>
                </a:lnTo>
                <a:lnTo>
                  <a:pt x="2377" y="552"/>
                </a:lnTo>
                <a:lnTo>
                  <a:pt x="2377" y="557"/>
                </a:lnTo>
                <a:lnTo>
                  <a:pt x="2378" y="579"/>
                </a:lnTo>
                <a:lnTo>
                  <a:pt x="2378" y="581"/>
                </a:lnTo>
                <a:lnTo>
                  <a:pt x="2379" y="591"/>
                </a:lnTo>
                <a:lnTo>
                  <a:pt x="2379" y="592"/>
                </a:lnTo>
                <a:lnTo>
                  <a:pt x="2380" y="595"/>
                </a:lnTo>
                <a:lnTo>
                  <a:pt x="2380" y="595"/>
                </a:lnTo>
                <a:lnTo>
                  <a:pt x="2381" y="598"/>
                </a:lnTo>
                <a:lnTo>
                  <a:pt x="2381" y="598"/>
                </a:lnTo>
                <a:lnTo>
                  <a:pt x="2382" y="598"/>
                </a:lnTo>
                <a:lnTo>
                  <a:pt x="2382" y="597"/>
                </a:lnTo>
                <a:lnTo>
                  <a:pt x="2383" y="595"/>
                </a:lnTo>
                <a:lnTo>
                  <a:pt x="2383" y="582"/>
                </a:lnTo>
                <a:lnTo>
                  <a:pt x="2383" y="579"/>
                </a:lnTo>
                <a:lnTo>
                  <a:pt x="2384" y="559"/>
                </a:lnTo>
                <a:lnTo>
                  <a:pt x="2385" y="557"/>
                </a:lnTo>
                <a:lnTo>
                  <a:pt x="2385" y="547"/>
                </a:lnTo>
                <a:lnTo>
                  <a:pt x="2386" y="546"/>
                </a:lnTo>
                <a:lnTo>
                  <a:pt x="2386" y="539"/>
                </a:lnTo>
                <a:lnTo>
                  <a:pt x="2387" y="539"/>
                </a:lnTo>
                <a:lnTo>
                  <a:pt x="2388" y="537"/>
                </a:lnTo>
                <a:lnTo>
                  <a:pt x="2388" y="536"/>
                </a:lnTo>
                <a:lnTo>
                  <a:pt x="2389" y="533"/>
                </a:lnTo>
                <a:lnTo>
                  <a:pt x="2389" y="533"/>
                </a:lnTo>
                <a:lnTo>
                  <a:pt x="2389" y="533"/>
                </a:lnTo>
                <a:lnTo>
                  <a:pt x="2390" y="534"/>
                </a:lnTo>
                <a:lnTo>
                  <a:pt x="2390" y="534"/>
                </a:lnTo>
                <a:lnTo>
                  <a:pt x="2390" y="534"/>
                </a:lnTo>
                <a:lnTo>
                  <a:pt x="2391" y="539"/>
                </a:lnTo>
                <a:lnTo>
                  <a:pt x="2391" y="541"/>
                </a:lnTo>
                <a:lnTo>
                  <a:pt x="2392" y="551"/>
                </a:lnTo>
                <a:lnTo>
                  <a:pt x="2392" y="552"/>
                </a:lnTo>
                <a:lnTo>
                  <a:pt x="2393" y="563"/>
                </a:lnTo>
                <a:lnTo>
                  <a:pt x="2393" y="566"/>
                </a:lnTo>
                <a:lnTo>
                  <a:pt x="2394" y="580"/>
                </a:lnTo>
                <a:lnTo>
                  <a:pt x="2394" y="582"/>
                </a:lnTo>
                <a:lnTo>
                  <a:pt x="2395" y="590"/>
                </a:lnTo>
                <a:lnTo>
                  <a:pt x="2395" y="591"/>
                </a:lnTo>
                <a:lnTo>
                  <a:pt x="2396" y="598"/>
                </a:lnTo>
                <a:lnTo>
                  <a:pt x="2396" y="599"/>
                </a:lnTo>
                <a:lnTo>
                  <a:pt x="2397" y="601"/>
                </a:lnTo>
                <a:lnTo>
                  <a:pt x="2397" y="601"/>
                </a:lnTo>
                <a:lnTo>
                  <a:pt x="2397" y="600"/>
                </a:lnTo>
                <a:lnTo>
                  <a:pt x="2398" y="590"/>
                </a:lnTo>
                <a:lnTo>
                  <a:pt x="2398" y="587"/>
                </a:lnTo>
                <a:lnTo>
                  <a:pt x="2399" y="570"/>
                </a:lnTo>
                <a:lnTo>
                  <a:pt x="2399" y="570"/>
                </a:lnTo>
                <a:lnTo>
                  <a:pt x="2400" y="569"/>
                </a:lnTo>
                <a:lnTo>
                  <a:pt x="2400" y="571"/>
                </a:lnTo>
                <a:lnTo>
                  <a:pt x="2400" y="572"/>
                </a:lnTo>
                <a:lnTo>
                  <a:pt x="2401" y="575"/>
                </a:lnTo>
                <a:lnTo>
                  <a:pt x="2401" y="575"/>
                </a:lnTo>
                <a:lnTo>
                  <a:pt x="2402" y="578"/>
                </a:lnTo>
                <a:lnTo>
                  <a:pt x="2402" y="578"/>
                </a:lnTo>
                <a:lnTo>
                  <a:pt x="2403" y="581"/>
                </a:lnTo>
                <a:lnTo>
                  <a:pt x="2403" y="581"/>
                </a:lnTo>
                <a:lnTo>
                  <a:pt x="2404" y="575"/>
                </a:lnTo>
                <a:lnTo>
                  <a:pt x="2405" y="574"/>
                </a:lnTo>
                <a:lnTo>
                  <a:pt x="2405" y="569"/>
                </a:lnTo>
                <a:lnTo>
                  <a:pt x="2405" y="569"/>
                </a:lnTo>
                <a:lnTo>
                  <a:pt x="2406" y="572"/>
                </a:lnTo>
                <a:lnTo>
                  <a:pt x="2407" y="573"/>
                </a:lnTo>
                <a:lnTo>
                  <a:pt x="2407" y="574"/>
                </a:lnTo>
                <a:lnTo>
                  <a:pt x="2408" y="574"/>
                </a:lnTo>
                <a:lnTo>
                  <a:pt x="2408" y="571"/>
                </a:lnTo>
                <a:lnTo>
                  <a:pt x="2409" y="571"/>
                </a:lnTo>
                <a:lnTo>
                  <a:pt x="2410" y="577"/>
                </a:lnTo>
                <a:lnTo>
                  <a:pt x="2410" y="578"/>
                </a:lnTo>
                <a:lnTo>
                  <a:pt x="2410" y="579"/>
                </a:lnTo>
                <a:lnTo>
                  <a:pt x="2411" y="572"/>
                </a:lnTo>
                <a:lnTo>
                  <a:pt x="2411" y="570"/>
                </a:lnTo>
                <a:lnTo>
                  <a:pt x="2412" y="563"/>
                </a:lnTo>
                <a:lnTo>
                  <a:pt x="2412" y="563"/>
                </a:lnTo>
                <a:lnTo>
                  <a:pt x="2412" y="569"/>
                </a:lnTo>
                <a:lnTo>
                  <a:pt x="2413" y="570"/>
                </a:lnTo>
                <a:lnTo>
                  <a:pt x="2413" y="575"/>
                </a:lnTo>
                <a:lnTo>
                  <a:pt x="2414" y="567"/>
                </a:lnTo>
                <a:lnTo>
                  <a:pt x="2414" y="562"/>
                </a:lnTo>
                <a:lnTo>
                  <a:pt x="2415" y="546"/>
                </a:lnTo>
                <a:lnTo>
                  <a:pt x="2415" y="546"/>
                </a:lnTo>
                <a:lnTo>
                  <a:pt x="2416" y="557"/>
                </a:lnTo>
                <a:lnTo>
                  <a:pt x="2416" y="558"/>
                </a:lnTo>
                <a:lnTo>
                  <a:pt x="2416" y="562"/>
                </a:lnTo>
                <a:lnTo>
                  <a:pt x="2417" y="561"/>
                </a:lnTo>
                <a:lnTo>
                  <a:pt x="2417" y="560"/>
                </a:lnTo>
                <a:lnTo>
                  <a:pt x="2418" y="558"/>
                </a:lnTo>
                <a:lnTo>
                  <a:pt x="2418" y="558"/>
                </a:lnTo>
                <a:lnTo>
                  <a:pt x="2418" y="558"/>
                </a:lnTo>
                <a:lnTo>
                  <a:pt x="2418" y="558"/>
                </a:lnTo>
                <a:lnTo>
                  <a:pt x="2419" y="565"/>
                </a:lnTo>
                <a:lnTo>
                  <a:pt x="2419" y="565"/>
                </a:lnTo>
                <a:lnTo>
                  <a:pt x="2420" y="550"/>
                </a:lnTo>
                <a:lnTo>
                  <a:pt x="2420" y="548"/>
                </a:lnTo>
                <a:lnTo>
                  <a:pt x="2421" y="541"/>
                </a:lnTo>
                <a:lnTo>
                  <a:pt x="2421" y="540"/>
                </a:lnTo>
                <a:lnTo>
                  <a:pt x="2422" y="533"/>
                </a:lnTo>
                <a:lnTo>
                  <a:pt x="2422" y="533"/>
                </a:lnTo>
                <a:lnTo>
                  <a:pt x="2423" y="540"/>
                </a:lnTo>
                <a:lnTo>
                  <a:pt x="2423" y="542"/>
                </a:lnTo>
                <a:lnTo>
                  <a:pt x="2424" y="556"/>
                </a:lnTo>
                <a:lnTo>
                  <a:pt x="2424" y="558"/>
                </a:lnTo>
                <a:lnTo>
                  <a:pt x="2425" y="573"/>
                </a:lnTo>
                <a:lnTo>
                  <a:pt x="2425" y="574"/>
                </a:lnTo>
                <a:lnTo>
                  <a:pt x="2426" y="583"/>
                </a:lnTo>
                <a:lnTo>
                  <a:pt x="2427" y="584"/>
                </a:lnTo>
                <a:lnTo>
                  <a:pt x="2427" y="588"/>
                </a:lnTo>
                <a:lnTo>
                  <a:pt x="2428" y="588"/>
                </a:lnTo>
                <a:lnTo>
                  <a:pt x="2428" y="583"/>
                </a:lnTo>
                <a:lnTo>
                  <a:pt x="2429" y="581"/>
                </a:lnTo>
                <a:lnTo>
                  <a:pt x="2429" y="574"/>
                </a:lnTo>
                <a:lnTo>
                  <a:pt x="2430" y="572"/>
                </a:lnTo>
                <a:lnTo>
                  <a:pt x="2430" y="562"/>
                </a:lnTo>
                <a:lnTo>
                  <a:pt x="2431" y="560"/>
                </a:lnTo>
                <a:lnTo>
                  <a:pt x="2432" y="551"/>
                </a:lnTo>
                <a:lnTo>
                  <a:pt x="2432" y="550"/>
                </a:lnTo>
                <a:lnTo>
                  <a:pt x="2433" y="544"/>
                </a:lnTo>
                <a:lnTo>
                  <a:pt x="2433" y="544"/>
                </a:lnTo>
                <a:lnTo>
                  <a:pt x="2433" y="544"/>
                </a:lnTo>
                <a:lnTo>
                  <a:pt x="2433" y="544"/>
                </a:lnTo>
                <a:lnTo>
                  <a:pt x="2434" y="545"/>
                </a:lnTo>
                <a:lnTo>
                  <a:pt x="2435" y="548"/>
                </a:lnTo>
                <a:lnTo>
                  <a:pt x="2435" y="549"/>
                </a:lnTo>
                <a:lnTo>
                  <a:pt x="2436" y="551"/>
                </a:lnTo>
                <a:lnTo>
                  <a:pt x="2436" y="552"/>
                </a:lnTo>
                <a:lnTo>
                  <a:pt x="2437" y="561"/>
                </a:lnTo>
                <a:lnTo>
                  <a:pt x="2437" y="562"/>
                </a:lnTo>
                <a:lnTo>
                  <a:pt x="2438" y="569"/>
                </a:lnTo>
                <a:lnTo>
                  <a:pt x="2438" y="570"/>
                </a:lnTo>
                <a:lnTo>
                  <a:pt x="2439" y="570"/>
                </a:lnTo>
                <a:lnTo>
                  <a:pt x="2439" y="570"/>
                </a:lnTo>
                <a:lnTo>
                  <a:pt x="2440" y="565"/>
                </a:lnTo>
                <a:lnTo>
                  <a:pt x="2440" y="564"/>
                </a:lnTo>
                <a:lnTo>
                  <a:pt x="2441" y="558"/>
                </a:lnTo>
                <a:lnTo>
                  <a:pt x="2441" y="557"/>
                </a:lnTo>
                <a:lnTo>
                  <a:pt x="2442" y="549"/>
                </a:lnTo>
                <a:lnTo>
                  <a:pt x="2442" y="549"/>
                </a:lnTo>
                <a:lnTo>
                  <a:pt x="2443" y="554"/>
                </a:lnTo>
                <a:lnTo>
                  <a:pt x="2443" y="555"/>
                </a:lnTo>
                <a:lnTo>
                  <a:pt x="2444" y="556"/>
                </a:lnTo>
                <a:lnTo>
                  <a:pt x="2444" y="556"/>
                </a:lnTo>
                <a:lnTo>
                  <a:pt x="2444" y="556"/>
                </a:lnTo>
                <a:lnTo>
                  <a:pt x="2445" y="550"/>
                </a:lnTo>
                <a:lnTo>
                  <a:pt x="2445" y="549"/>
                </a:lnTo>
                <a:lnTo>
                  <a:pt x="2446" y="544"/>
                </a:lnTo>
                <a:lnTo>
                  <a:pt x="2446" y="543"/>
                </a:lnTo>
                <a:lnTo>
                  <a:pt x="2447" y="535"/>
                </a:lnTo>
                <a:lnTo>
                  <a:pt x="2448" y="531"/>
                </a:lnTo>
                <a:lnTo>
                  <a:pt x="2448" y="530"/>
                </a:lnTo>
                <a:lnTo>
                  <a:pt x="2448" y="603"/>
                </a:lnTo>
                <a:lnTo>
                  <a:pt x="2449" y="602"/>
                </a:lnTo>
                <a:lnTo>
                  <a:pt x="2449" y="605"/>
                </a:lnTo>
                <a:lnTo>
                  <a:pt x="2449" y="601"/>
                </a:lnTo>
                <a:lnTo>
                  <a:pt x="2449" y="593"/>
                </a:lnTo>
                <a:lnTo>
                  <a:pt x="2450" y="568"/>
                </a:lnTo>
                <a:lnTo>
                  <a:pt x="2451" y="566"/>
                </a:lnTo>
                <a:lnTo>
                  <a:pt x="2451" y="564"/>
                </a:lnTo>
                <a:lnTo>
                  <a:pt x="2451" y="569"/>
                </a:lnTo>
                <a:lnTo>
                  <a:pt x="2451" y="567"/>
                </a:lnTo>
                <a:lnTo>
                  <a:pt x="2452" y="565"/>
                </a:lnTo>
                <a:lnTo>
                  <a:pt x="2452" y="572"/>
                </a:lnTo>
                <a:lnTo>
                  <a:pt x="2452" y="569"/>
                </a:lnTo>
                <a:lnTo>
                  <a:pt x="2453" y="569"/>
                </a:lnTo>
                <a:lnTo>
                  <a:pt x="2454" y="562"/>
                </a:lnTo>
                <a:lnTo>
                  <a:pt x="2454" y="561"/>
                </a:lnTo>
                <a:lnTo>
                  <a:pt x="2455" y="551"/>
                </a:lnTo>
                <a:lnTo>
                  <a:pt x="2455" y="549"/>
                </a:lnTo>
                <a:lnTo>
                  <a:pt x="2456" y="544"/>
                </a:lnTo>
                <a:lnTo>
                  <a:pt x="2456" y="543"/>
                </a:lnTo>
                <a:lnTo>
                  <a:pt x="2456" y="541"/>
                </a:lnTo>
                <a:lnTo>
                  <a:pt x="2457" y="541"/>
                </a:lnTo>
                <a:lnTo>
                  <a:pt x="2457" y="541"/>
                </a:lnTo>
                <a:lnTo>
                  <a:pt x="2458" y="532"/>
                </a:lnTo>
                <a:lnTo>
                  <a:pt x="2458" y="529"/>
                </a:lnTo>
                <a:lnTo>
                  <a:pt x="2459" y="517"/>
                </a:lnTo>
                <a:lnTo>
                  <a:pt x="2459" y="515"/>
                </a:lnTo>
                <a:lnTo>
                  <a:pt x="2460" y="511"/>
                </a:lnTo>
                <a:lnTo>
                  <a:pt x="2460" y="511"/>
                </a:lnTo>
                <a:lnTo>
                  <a:pt x="2461" y="512"/>
                </a:lnTo>
                <a:lnTo>
                  <a:pt x="2461" y="511"/>
                </a:lnTo>
                <a:lnTo>
                  <a:pt x="2461" y="511"/>
                </a:lnTo>
                <a:lnTo>
                  <a:pt x="2461" y="511"/>
                </a:lnTo>
                <a:lnTo>
                  <a:pt x="2462" y="512"/>
                </a:lnTo>
                <a:lnTo>
                  <a:pt x="2462" y="512"/>
                </a:lnTo>
                <a:lnTo>
                  <a:pt x="2463" y="524"/>
                </a:lnTo>
                <a:lnTo>
                  <a:pt x="2463" y="527"/>
                </a:lnTo>
                <a:lnTo>
                  <a:pt x="2464" y="541"/>
                </a:lnTo>
                <a:lnTo>
                  <a:pt x="2464" y="542"/>
                </a:lnTo>
                <a:lnTo>
                  <a:pt x="2465" y="549"/>
                </a:lnTo>
                <a:lnTo>
                  <a:pt x="2465" y="549"/>
                </a:lnTo>
                <a:lnTo>
                  <a:pt x="2466" y="549"/>
                </a:lnTo>
                <a:lnTo>
                  <a:pt x="2466" y="550"/>
                </a:lnTo>
                <a:lnTo>
                  <a:pt x="2466" y="550"/>
                </a:lnTo>
                <a:lnTo>
                  <a:pt x="2466" y="549"/>
                </a:lnTo>
                <a:lnTo>
                  <a:pt x="2467" y="546"/>
                </a:lnTo>
                <a:lnTo>
                  <a:pt x="2467" y="545"/>
                </a:lnTo>
                <a:lnTo>
                  <a:pt x="2468" y="543"/>
                </a:lnTo>
                <a:lnTo>
                  <a:pt x="2468" y="544"/>
                </a:lnTo>
                <a:lnTo>
                  <a:pt x="2469" y="546"/>
                </a:lnTo>
                <a:lnTo>
                  <a:pt x="2470" y="546"/>
                </a:lnTo>
                <a:lnTo>
                  <a:pt x="2470" y="546"/>
                </a:lnTo>
                <a:lnTo>
                  <a:pt x="2470" y="546"/>
                </a:lnTo>
                <a:lnTo>
                  <a:pt x="2471" y="546"/>
                </a:lnTo>
                <a:lnTo>
                  <a:pt x="2471" y="547"/>
                </a:lnTo>
                <a:lnTo>
                  <a:pt x="2471" y="547"/>
                </a:lnTo>
                <a:lnTo>
                  <a:pt x="2471" y="548"/>
                </a:lnTo>
                <a:lnTo>
                  <a:pt x="2472" y="547"/>
                </a:lnTo>
                <a:lnTo>
                  <a:pt x="2472" y="547"/>
                </a:lnTo>
                <a:lnTo>
                  <a:pt x="2473" y="547"/>
                </a:lnTo>
                <a:lnTo>
                  <a:pt x="2473" y="550"/>
                </a:lnTo>
                <a:lnTo>
                  <a:pt x="2474" y="550"/>
                </a:lnTo>
                <a:lnTo>
                  <a:pt x="2474" y="556"/>
                </a:lnTo>
                <a:lnTo>
                  <a:pt x="2475" y="557"/>
                </a:lnTo>
                <a:lnTo>
                  <a:pt x="2476" y="565"/>
                </a:lnTo>
                <a:lnTo>
                  <a:pt x="2476" y="565"/>
                </a:lnTo>
                <a:lnTo>
                  <a:pt x="2477" y="560"/>
                </a:lnTo>
                <a:lnTo>
                  <a:pt x="2477" y="559"/>
                </a:lnTo>
                <a:lnTo>
                  <a:pt x="2477" y="559"/>
                </a:lnTo>
                <a:lnTo>
                  <a:pt x="2478" y="561"/>
                </a:lnTo>
                <a:lnTo>
                  <a:pt x="2478" y="564"/>
                </a:lnTo>
                <a:lnTo>
                  <a:pt x="2479" y="575"/>
                </a:lnTo>
                <a:lnTo>
                  <a:pt x="2479" y="576"/>
                </a:lnTo>
                <a:lnTo>
                  <a:pt x="2480" y="581"/>
                </a:lnTo>
                <a:lnTo>
                  <a:pt x="2480" y="582"/>
                </a:lnTo>
                <a:lnTo>
                  <a:pt x="2481" y="585"/>
                </a:lnTo>
                <a:lnTo>
                  <a:pt x="2481" y="585"/>
                </a:lnTo>
                <a:lnTo>
                  <a:pt x="2482" y="587"/>
                </a:lnTo>
                <a:lnTo>
                  <a:pt x="2482" y="587"/>
                </a:lnTo>
                <a:lnTo>
                  <a:pt x="2482" y="586"/>
                </a:lnTo>
                <a:lnTo>
                  <a:pt x="2483" y="583"/>
                </a:lnTo>
                <a:lnTo>
                  <a:pt x="2483" y="582"/>
                </a:lnTo>
                <a:lnTo>
                  <a:pt x="2483" y="581"/>
                </a:lnTo>
                <a:lnTo>
                  <a:pt x="2484" y="586"/>
                </a:lnTo>
                <a:lnTo>
                  <a:pt x="2484" y="587"/>
                </a:lnTo>
                <a:lnTo>
                  <a:pt x="2484" y="587"/>
                </a:lnTo>
                <a:lnTo>
                  <a:pt x="2485" y="584"/>
                </a:lnTo>
                <a:lnTo>
                  <a:pt x="2485" y="583"/>
                </a:lnTo>
                <a:lnTo>
                  <a:pt x="2486" y="581"/>
                </a:lnTo>
                <a:lnTo>
                  <a:pt x="2486" y="580"/>
                </a:lnTo>
                <a:lnTo>
                  <a:pt x="2486" y="580"/>
                </a:lnTo>
                <a:lnTo>
                  <a:pt x="2487" y="586"/>
                </a:lnTo>
                <a:lnTo>
                  <a:pt x="2487" y="587"/>
                </a:lnTo>
                <a:lnTo>
                  <a:pt x="2488" y="596"/>
                </a:lnTo>
                <a:lnTo>
                  <a:pt x="2488" y="598"/>
                </a:lnTo>
                <a:lnTo>
                  <a:pt x="2489" y="606"/>
                </a:lnTo>
                <a:lnTo>
                  <a:pt x="2489" y="608"/>
                </a:lnTo>
                <a:lnTo>
                  <a:pt x="2490" y="626"/>
                </a:lnTo>
                <a:lnTo>
                  <a:pt x="2490" y="628"/>
                </a:lnTo>
                <a:lnTo>
                  <a:pt x="2491" y="645"/>
                </a:lnTo>
                <a:lnTo>
                  <a:pt x="2492" y="646"/>
                </a:lnTo>
                <a:lnTo>
                  <a:pt x="2492" y="650"/>
                </a:lnTo>
                <a:lnTo>
                  <a:pt x="2493" y="650"/>
                </a:lnTo>
                <a:lnTo>
                  <a:pt x="2493" y="658"/>
                </a:lnTo>
                <a:lnTo>
                  <a:pt x="2493" y="660"/>
                </a:lnTo>
                <a:lnTo>
                  <a:pt x="2494" y="677"/>
                </a:lnTo>
                <a:lnTo>
                  <a:pt x="2495" y="680"/>
                </a:lnTo>
                <a:lnTo>
                  <a:pt x="2495" y="682"/>
                </a:lnTo>
                <a:lnTo>
                  <a:pt x="2496" y="684"/>
                </a:lnTo>
                <a:lnTo>
                  <a:pt x="2497" y="688"/>
                </a:lnTo>
                <a:lnTo>
                  <a:pt x="2497" y="692"/>
                </a:lnTo>
                <a:lnTo>
                  <a:pt x="2497" y="687"/>
                </a:lnTo>
                <a:lnTo>
                  <a:pt x="2498" y="731"/>
                </a:lnTo>
                <a:lnTo>
                  <a:pt x="2498" y="749"/>
                </a:lnTo>
                <a:lnTo>
                  <a:pt x="2498" y="758"/>
                </a:lnTo>
                <a:lnTo>
                  <a:pt x="2499" y="756"/>
                </a:lnTo>
                <a:lnTo>
                  <a:pt x="2499" y="755"/>
                </a:lnTo>
                <a:lnTo>
                  <a:pt x="2500" y="751"/>
                </a:lnTo>
                <a:lnTo>
                  <a:pt x="2500" y="751"/>
                </a:lnTo>
                <a:lnTo>
                  <a:pt x="2501" y="755"/>
                </a:lnTo>
                <a:lnTo>
                  <a:pt x="2501" y="757"/>
                </a:lnTo>
                <a:lnTo>
                  <a:pt x="2502" y="766"/>
                </a:lnTo>
                <a:lnTo>
                  <a:pt x="2502" y="767"/>
                </a:lnTo>
                <a:lnTo>
                  <a:pt x="2502" y="767"/>
                </a:lnTo>
                <a:lnTo>
                  <a:pt x="2503" y="765"/>
                </a:lnTo>
                <a:lnTo>
                  <a:pt x="2503" y="764"/>
                </a:lnTo>
                <a:lnTo>
                  <a:pt x="2504" y="753"/>
                </a:lnTo>
                <a:lnTo>
                  <a:pt x="2504" y="751"/>
                </a:lnTo>
                <a:lnTo>
                  <a:pt x="2505" y="748"/>
                </a:lnTo>
                <a:lnTo>
                  <a:pt x="2505" y="748"/>
                </a:lnTo>
                <a:lnTo>
                  <a:pt x="2506" y="753"/>
                </a:lnTo>
                <a:lnTo>
                  <a:pt x="2506" y="753"/>
                </a:lnTo>
                <a:lnTo>
                  <a:pt x="2507" y="756"/>
                </a:lnTo>
                <a:lnTo>
                  <a:pt x="2507" y="756"/>
                </a:lnTo>
                <a:lnTo>
                  <a:pt x="2508" y="758"/>
                </a:lnTo>
                <a:lnTo>
                  <a:pt x="2508" y="758"/>
                </a:lnTo>
                <a:lnTo>
                  <a:pt x="2508" y="758"/>
                </a:lnTo>
                <a:lnTo>
                  <a:pt x="2509" y="759"/>
                </a:lnTo>
                <a:lnTo>
                  <a:pt x="2509" y="754"/>
                </a:lnTo>
                <a:lnTo>
                  <a:pt x="2509" y="752"/>
                </a:lnTo>
                <a:lnTo>
                  <a:pt x="2510" y="742"/>
                </a:lnTo>
                <a:lnTo>
                  <a:pt x="2510" y="741"/>
                </a:lnTo>
                <a:lnTo>
                  <a:pt x="2511" y="739"/>
                </a:lnTo>
                <a:lnTo>
                  <a:pt x="2511" y="739"/>
                </a:lnTo>
                <a:lnTo>
                  <a:pt x="2512" y="741"/>
                </a:lnTo>
                <a:lnTo>
                  <a:pt x="2512" y="741"/>
                </a:lnTo>
                <a:lnTo>
                  <a:pt x="2513" y="743"/>
                </a:lnTo>
                <a:lnTo>
                  <a:pt x="2513" y="743"/>
                </a:lnTo>
                <a:lnTo>
                  <a:pt x="2514" y="743"/>
                </a:lnTo>
                <a:lnTo>
                  <a:pt x="2514" y="743"/>
                </a:lnTo>
                <a:lnTo>
                  <a:pt x="2514" y="742"/>
                </a:lnTo>
                <a:lnTo>
                  <a:pt x="2515" y="742"/>
                </a:lnTo>
                <a:lnTo>
                  <a:pt x="2515" y="740"/>
                </a:lnTo>
                <a:lnTo>
                  <a:pt x="2515" y="740"/>
                </a:lnTo>
                <a:lnTo>
                  <a:pt x="2516" y="738"/>
                </a:lnTo>
                <a:lnTo>
                  <a:pt x="2517" y="737"/>
                </a:lnTo>
                <a:lnTo>
                  <a:pt x="2517" y="729"/>
                </a:lnTo>
                <a:lnTo>
                  <a:pt x="2518" y="727"/>
                </a:lnTo>
                <a:lnTo>
                  <a:pt x="2519" y="720"/>
                </a:lnTo>
                <a:lnTo>
                  <a:pt x="2519" y="718"/>
                </a:lnTo>
                <a:lnTo>
                  <a:pt x="2520" y="710"/>
                </a:lnTo>
                <a:lnTo>
                  <a:pt x="2520" y="709"/>
                </a:lnTo>
                <a:lnTo>
                  <a:pt x="2521" y="701"/>
                </a:lnTo>
                <a:lnTo>
                  <a:pt x="2521" y="699"/>
                </a:lnTo>
                <a:lnTo>
                  <a:pt x="2522" y="695"/>
                </a:lnTo>
                <a:lnTo>
                  <a:pt x="2522" y="694"/>
                </a:lnTo>
                <a:lnTo>
                  <a:pt x="2522" y="690"/>
                </a:lnTo>
                <a:lnTo>
                  <a:pt x="2523" y="690"/>
                </a:lnTo>
                <a:lnTo>
                  <a:pt x="2524" y="687"/>
                </a:lnTo>
                <a:lnTo>
                  <a:pt x="2524" y="687"/>
                </a:lnTo>
                <a:lnTo>
                  <a:pt x="2524" y="687"/>
                </a:lnTo>
                <a:lnTo>
                  <a:pt x="2525" y="686"/>
                </a:lnTo>
                <a:lnTo>
                  <a:pt x="2525" y="686"/>
                </a:lnTo>
                <a:lnTo>
                  <a:pt x="2526" y="686"/>
                </a:lnTo>
                <a:lnTo>
                  <a:pt x="2526" y="686"/>
                </a:lnTo>
                <a:lnTo>
                  <a:pt x="2526" y="686"/>
                </a:lnTo>
                <a:lnTo>
                  <a:pt x="2527" y="687"/>
                </a:lnTo>
                <a:lnTo>
                  <a:pt x="2527" y="687"/>
                </a:lnTo>
                <a:lnTo>
                  <a:pt x="2528" y="690"/>
                </a:lnTo>
                <a:lnTo>
                  <a:pt x="2528" y="691"/>
                </a:lnTo>
                <a:lnTo>
                  <a:pt x="2529" y="698"/>
                </a:lnTo>
                <a:lnTo>
                  <a:pt x="2529" y="700"/>
                </a:lnTo>
                <a:lnTo>
                  <a:pt x="2530" y="703"/>
                </a:lnTo>
                <a:lnTo>
                  <a:pt x="2530" y="703"/>
                </a:lnTo>
                <a:lnTo>
                  <a:pt x="2531" y="701"/>
                </a:lnTo>
                <a:lnTo>
                  <a:pt x="2531" y="701"/>
                </a:lnTo>
                <a:lnTo>
                  <a:pt x="2532" y="693"/>
                </a:lnTo>
                <a:lnTo>
                  <a:pt x="2532" y="692"/>
                </a:lnTo>
                <a:lnTo>
                  <a:pt x="2533" y="685"/>
                </a:lnTo>
                <a:lnTo>
                  <a:pt x="2533" y="684"/>
                </a:lnTo>
                <a:lnTo>
                  <a:pt x="2534" y="676"/>
                </a:lnTo>
                <a:lnTo>
                  <a:pt x="2535" y="675"/>
                </a:lnTo>
                <a:lnTo>
                  <a:pt x="2535" y="665"/>
                </a:lnTo>
                <a:lnTo>
                  <a:pt x="2536" y="664"/>
                </a:lnTo>
                <a:lnTo>
                  <a:pt x="2536" y="657"/>
                </a:lnTo>
                <a:lnTo>
                  <a:pt x="2537" y="656"/>
                </a:lnTo>
                <a:lnTo>
                  <a:pt x="2537" y="650"/>
                </a:lnTo>
                <a:lnTo>
                  <a:pt x="2538" y="649"/>
                </a:lnTo>
                <a:lnTo>
                  <a:pt x="2538" y="645"/>
                </a:lnTo>
                <a:lnTo>
                  <a:pt x="2539" y="645"/>
                </a:lnTo>
                <a:lnTo>
                  <a:pt x="2539" y="646"/>
                </a:lnTo>
                <a:lnTo>
                  <a:pt x="2540" y="647"/>
                </a:lnTo>
                <a:lnTo>
                  <a:pt x="2541" y="650"/>
                </a:lnTo>
                <a:lnTo>
                  <a:pt x="2541" y="650"/>
                </a:lnTo>
                <a:lnTo>
                  <a:pt x="2542" y="659"/>
                </a:lnTo>
                <a:lnTo>
                  <a:pt x="2542" y="661"/>
                </a:lnTo>
                <a:lnTo>
                  <a:pt x="2543" y="669"/>
                </a:lnTo>
                <a:lnTo>
                  <a:pt x="2543" y="669"/>
                </a:lnTo>
                <a:lnTo>
                  <a:pt x="2543" y="670"/>
                </a:lnTo>
                <a:lnTo>
                  <a:pt x="2544" y="669"/>
                </a:lnTo>
                <a:lnTo>
                  <a:pt x="2544" y="668"/>
                </a:lnTo>
                <a:lnTo>
                  <a:pt x="2545" y="660"/>
                </a:lnTo>
                <a:lnTo>
                  <a:pt x="2545" y="657"/>
                </a:lnTo>
                <a:lnTo>
                  <a:pt x="2546" y="608"/>
                </a:lnTo>
                <a:lnTo>
                  <a:pt x="2546" y="608"/>
                </a:lnTo>
                <a:lnTo>
                  <a:pt x="2547" y="661"/>
                </a:lnTo>
                <a:lnTo>
                  <a:pt x="2547" y="661"/>
                </a:lnTo>
                <a:lnTo>
                  <a:pt x="2547" y="665"/>
                </a:lnTo>
                <a:lnTo>
                  <a:pt x="2548" y="689"/>
                </a:lnTo>
                <a:lnTo>
                  <a:pt x="2548" y="687"/>
                </a:lnTo>
                <a:lnTo>
                  <a:pt x="2548" y="683"/>
                </a:lnTo>
                <a:lnTo>
                  <a:pt x="2549" y="671"/>
                </a:lnTo>
                <a:lnTo>
                  <a:pt x="2549" y="676"/>
                </a:lnTo>
                <a:lnTo>
                  <a:pt x="2549" y="685"/>
                </a:lnTo>
                <a:lnTo>
                  <a:pt x="2549" y="691"/>
                </a:lnTo>
                <a:lnTo>
                  <a:pt x="2550" y="667"/>
                </a:lnTo>
                <a:lnTo>
                  <a:pt x="2550" y="663"/>
                </a:lnTo>
                <a:lnTo>
                  <a:pt x="2551" y="648"/>
                </a:lnTo>
                <a:lnTo>
                  <a:pt x="2551" y="646"/>
                </a:lnTo>
                <a:lnTo>
                  <a:pt x="2552" y="635"/>
                </a:lnTo>
                <a:lnTo>
                  <a:pt x="2552" y="633"/>
                </a:lnTo>
                <a:lnTo>
                  <a:pt x="2553" y="626"/>
                </a:lnTo>
                <a:lnTo>
                  <a:pt x="2553" y="625"/>
                </a:lnTo>
                <a:lnTo>
                  <a:pt x="2554" y="624"/>
                </a:lnTo>
                <a:lnTo>
                  <a:pt x="2554" y="625"/>
                </a:lnTo>
                <a:lnTo>
                  <a:pt x="2554" y="626"/>
                </a:lnTo>
                <a:lnTo>
                  <a:pt x="2555" y="634"/>
                </a:lnTo>
                <a:lnTo>
                  <a:pt x="2555" y="636"/>
                </a:lnTo>
                <a:lnTo>
                  <a:pt x="2556" y="656"/>
                </a:lnTo>
                <a:lnTo>
                  <a:pt x="2557" y="658"/>
                </a:lnTo>
                <a:lnTo>
                  <a:pt x="2557" y="666"/>
                </a:lnTo>
                <a:lnTo>
                  <a:pt x="2558" y="668"/>
                </a:lnTo>
                <a:lnTo>
                  <a:pt x="2558" y="676"/>
                </a:lnTo>
                <a:lnTo>
                  <a:pt x="2559" y="677"/>
                </a:lnTo>
                <a:lnTo>
                  <a:pt x="2559" y="682"/>
                </a:lnTo>
                <a:lnTo>
                  <a:pt x="2559" y="682"/>
                </a:lnTo>
                <a:lnTo>
                  <a:pt x="2560" y="682"/>
                </a:lnTo>
                <a:lnTo>
                  <a:pt x="2560" y="683"/>
                </a:lnTo>
                <a:lnTo>
                  <a:pt x="2560" y="682"/>
                </a:lnTo>
                <a:lnTo>
                  <a:pt x="2561" y="682"/>
                </a:lnTo>
                <a:lnTo>
                  <a:pt x="2561" y="682"/>
                </a:lnTo>
                <a:lnTo>
                  <a:pt x="2561" y="683"/>
                </a:lnTo>
                <a:lnTo>
                  <a:pt x="2561" y="683"/>
                </a:lnTo>
                <a:lnTo>
                  <a:pt x="2562" y="683"/>
                </a:lnTo>
                <a:lnTo>
                  <a:pt x="2563" y="684"/>
                </a:lnTo>
                <a:lnTo>
                  <a:pt x="2563" y="684"/>
                </a:lnTo>
                <a:lnTo>
                  <a:pt x="2564" y="686"/>
                </a:lnTo>
                <a:lnTo>
                  <a:pt x="2564" y="686"/>
                </a:lnTo>
                <a:lnTo>
                  <a:pt x="2565" y="689"/>
                </a:lnTo>
                <a:lnTo>
                  <a:pt x="2565" y="690"/>
                </a:lnTo>
                <a:lnTo>
                  <a:pt x="2565" y="691"/>
                </a:lnTo>
                <a:lnTo>
                  <a:pt x="2566" y="691"/>
                </a:lnTo>
                <a:lnTo>
                  <a:pt x="2566" y="691"/>
                </a:lnTo>
                <a:lnTo>
                  <a:pt x="2566" y="691"/>
                </a:lnTo>
                <a:lnTo>
                  <a:pt x="2566" y="691"/>
                </a:lnTo>
                <a:lnTo>
                  <a:pt x="2567" y="691"/>
                </a:lnTo>
                <a:lnTo>
                  <a:pt x="2568" y="694"/>
                </a:lnTo>
                <a:lnTo>
                  <a:pt x="2568" y="695"/>
                </a:lnTo>
                <a:lnTo>
                  <a:pt x="2569" y="698"/>
                </a:lnTo>
                <a:lnTo>
                  <a:pt x="2569" y="698"/>
                </a:lnTo>
                <a:lnTo>
                  <a:pt x="2569" y="698"/>
                </a:lnTo>
                <a:lnTo>
                  <a:pt x="2570" y="699"/>
                </a:lnTo>
                <a:lnTo>
                  <a:pt x="2570" y="699"/>
                </a:lnTo>
                <a:lnTo>
                  <a:pt x="2571" y="698"/>
                </a:lnTo>
                <a:lnTo>
                  <a:pt x="2571" y="698"/>
                </a:lnTo>
                <a:lnTo>
                  <a:pt x="2572" y="701"/>
                </a:lnTo>
                <a:lnTo>
                  <a:pt x="2572" y="702"/>
                </a:lnTo>
                <a:lnTo>
                  <a:pt x="2573" y="705"/>
                </a:lnTo>
                <a:lnTo>
                  <a:pt x="2573" y="705"/>
                </a:lnTo>
                <a:lnTo>
                  <a:pt x="2574" y="710"/>
                </a:lnTo>
                <a:lnTo>
                  <a:pt x="2574" y="710"/>
                </a:lnTo>
                <a:lnTo>
                  <a:pt x="2575" y="715"/>
                </a:lnTo>
                <a:lnTo>
                  <a:pt x="2575" y="716"/>
                </a:lnTo>
                <a:lnTo>
                  <a:pt x="2576" y="720"/>
                </a:lnTo>
                <a:lnTo>
                  <a:pt x="2576" y="721"/>
                </a:lnTo>
                <a:lnTo>
                  <a:pt x="2577" y="725"/>
                </a:lnTo>
                <a:lnTo>
                  <a:pt x="2577" y="725"/>
                </a:lnTo>
                <a:lnTo>
                  <a:pt x="2578" y="727"/>
                </a:lnTo>
                <a:lnTo>
                  <a:pt x="2579" y="727"/>
                </a:lnTo>
                <a:lnTo>
                  <a:pt x="2579" y="728"/>
                </a:lnTo>
                <a:lnTo>
                  <a:pt x="2579" y="728"/>
                </a:lnTo>
                <a:lnTo>
                  <a:pt x="2580" y="729"/>
                </a:lnTo>
                <a:lnTo>
                  <a:pt x="2580" y="729"/>
                </a:lnTo>
                <a:lnTo>
                  <a:pt x="2581" y="731"/>
                </a:lnTo>
                <a:lnTo>
                  <a:pt x="2581" y="733"/>
                </a:lnTo>
                <a:lnTo>
                  <a:pt x="2581" y="733"/>
                </a:lnTo>
                <a:lnTo>
                  <a:pt x="2582" y="741"/>
                </a:lnTo>
                <a:lnTo>
                  <a:pt x="2583" y="743"/>
                </a:lnTo>
                <a:lnTo>
                  <a:pt x="2583" y="754"/>
                </a:lnTo>
                <a:lnTo>
                  <a:pt x="2584" y="756"/>
                </a:lnTo>
                <a:lnTo>
                  <a:pt x="2585" y="769"/>
                </a:lnTo>
                <a:lnTo>
                  <a:pt x="2585" y="772"/>
                </a:lnTo>
                <a:lnTo>
                  <a:pt x="2586" y="791"/>
                </a:lnTo>
                <a:lnTo>
                  <a:pt x="2586" y="795"/>
                </a:lnTo>
                <a:lnTo>
                  <a:pt x="2587" y="805"/>
                </a:lnTo>
                <a:lnTo>
                  <a:pt x="2587" y="806"/>
                </a:lnTo>
                <a:lnTo>
                  <a:pt x="2587" y="807"/>
                </a:lnTo>
                <a:lnTo>
                  <a:pt x="2588" y="804"/>
                </a:lnTo>
                <a:lnTo>
                  <a:pt x="2588" y="803"/>
                </a:lnTo>
                <a:lnTo>
                  <a:pt x="2589" y="785"/>
                </a:lnTo>
                <a:lnTo>
                  <a:pt x="2589" y="783"/>
                </a:lnTo>
                <a:lnTo>
                  <a:pt x="2590" y="771"/>
                </a:lnTo>
                <a:lnTo>
                  <a:pt x="2590" y="768"/>
                </a:lnTo>
                <a:lnTo>
                  <a:pt x="2591" y="757"/>
                </a:lnTo>
                <a:lnTo>
                  <a:pt x="2591" y="757"/>
                </a:lnTo>
                <a:lnTo>
                  <a:pt x="2592" y="751"/>
                </a:lnTo>
                <a:lnTo>
                  <a:pt x="2592" y="750"/>
                </a:lnTo>
                <a:lnTo>
                  <a:pt x="2593" y="748"/>
                </a:lnTo>
                <a:lnTo>
                  <a:pt x="2593" y="747"/>
                </a:lnTo>
                <a:lnTo>
                  <a:pt x="2594" y="745"/>
                </a:lnTo>
                <a:lnTo>
                  <a:pt x="2594" y="745"/>
                </a:lnTo>
                <a:lnTo>
                  <a:pt x="2594" y="746"/>
                </a:lnTo>
                <a:lnTo>
                  <a:pt x="2595" y="748"/>
                </a:lnTo>
                <a:lnTo>
                  <a:pt x="2595" y="749"/>
                </a:lnTo>
                <a:lnTo>
                  <a:pt x="2596" y="754"/>
                </a:lnTo>
                <a:lnTo>
                  <a:pt x="2596" y="755"/>
                </a:lnTo>
                <a:lnTo>
                  <a:pt x="2597" y="755"/>
                </a:lnTo>
                <a:lnTo>
                  <a:pt x="2597" y="754"/>
                </a:lnTo>
                <a:lnTo>
                  <a:pt x="2597" y="753"/>
                </a:lnTo>
                <a:lnTo>
                  <a:pt x="2598" y="743"/>
                </a:lnTo>
                <a:lnTo>
                  <a:pt x="2598" y="741"/>
                </a:lnTo>
                <a:lnTo>
                  <a:pt x="2599" y="731"/>
                </a:lnTo>
                <a:lnTo>
                  <a:pt x="2599" y="728"/>
                </a:lnTo>
                <a:lnTo>
                  <a:pt x="2600" y="714"/>
                </a:lnTo>
                <a:lnTo>
                  <a:pt x="2601" y="712"/>
                </a:lnTo>
                <a:lnTo>
                  <a:pt x="2601" y="706"/>
                </a:lnTo>
                <a:lnTo>
                  <a:pt x="2602" y="705"/>
                </a:lnTo>
                <a:lnTo>
                  <a:pt x="2602" y="698"/>
                </a:lnTo>
                <a:lnTo>
                  <a:pt x="2603" y="697"/>
                </a:lnTo>
                <a:lnTo>
                  <a:pt x="2603" y="689"/>
                </a:lnTo>
                <a:lnTo>
                  <a:pt x="2604" y="688"/>
                </a:lnTo>
                <a:lnTo>
                  <a:pt x="2604" y="684"/>
                </a:lnTo>
                <a:lnTo>
                  <a:pt x="2605" y="684"/>
                </a:lnTo>
                <a:lnTo>
                  <a:pt x="2606" y="681"/>
                </a:lnTo>
                <a:lnTo>
                  <a:pt x="2606" y="680"/>
                </a:lnTo>
                <a:lnTo>
                  <a:pt x="2607" y="671"/>
                </a:lnTo>
                <a:lnTo>
                  <a:pt x="2607" y="669"/>
                </a:lnTo>
                <a:lnTo>
                  <a:pt x="2608" y="662"/>
                </a:lnTo>
                <a:lnTo>
                  <a:pt x="2608" y="660"/>
                </a:lnTo>
                <a:lnTo>
                  <a:pt x="2609" y="656"/>
                </a:lnTo>
                <a:lnTo>
                  <a:pt x="2609" y="654"/>
                </a:lnTo>
                <a:lnTo>
                  <a:pt x="2610" y="648"/>
                </a:lnTo>
                <a:lnTo>
                  <a:pt x="2610" y="646"/>
                </a:lnTo>
                <a:lnTo>
                  <a:pt x="2611" y="638"/>
                </a:lnTo>
                <a:lnTo>
                  <a:pt x="2611" y="637"/>
                </a:lnTo>
                <a:lnTo>
                  <a:pt x="2612" y="627"/>
                </a:lnTo>
                <a:lnTo>
                  <a:pt x="2612" y="626"/>
                </a:lnTo>
                <a:lnTo>
                  <a:pt x="2613" y="617"/>
                </a:lnTo>
                <a:lnTo>
                  <a:pt x="2613" y="616"/>
                </a:lnTo>
                <a:lnTo>
                  <a:pt x="2614" y="609"/>
                </a:lnTo>
                <a:lnTo>
                  <a:pt x="2614" y="608"/>
                </a:lnTo>
                <a:lnTo>
                  <a:pt x="2614" y="608"/>
                </a:lnTo>
                <a:lnTo>
                  <a:pt x="2615" y="608"/>
                </a:lnTo>
                <a:lnTo>
                  <a:pt x="2615" y="608"/>
                </a:lnTo>
                <a:lnTo>
                  <a:pt x="2616" y="612"/>
                </a:lnTo>
                <a:lnTo>
                  <a:pt x="2616" y="612"/>
                </a:lnTo>
                <a:lnTo>
                  <a:pt x="2617" y="614"/>
                </a:lnTo>
                <a:lnTo>
                  <a:pt x="2617" y="613"/>
                </a:lnTo>
                <a:lnTo>
                  <a:pt x="2617" y="613"/>
                </a:lnTo>
                <a:lnTo>
                  <a:pt x="2618" y="603"/>
                </a:lnTo>
                <a:lnTo>
                  <a:pt x="2618" y="601"/>
                </a:lnTo>
                <a:lnTo>
                  <a:pt x="2619" y="597"/>
                </a:lnTo>
                <a:lnTo>
                  <a:pt x="2619" y="610"/>
                </a:lnTo>
                <a:lnTo>
                  <a:pt x="2619" y="600"/>
                </a:lnTo>
                <a:lnTo>
                  <a:pt x="2620" y="579"/>
                </a:lnTo>
                <a:lnTo>
                  <a:pt x="2620" y="583"/>
                </a:lnTo>
                <a:lnTo>
                  <a:pt x="2620" y="584"/>
                </a:lnTo>
                <a:lnTo>
                  <a:pt x="2621" y="593"/>
                </a:lnTo>
                <a:lnTo>
                  <a:pt x="2621" y="595"/>
                </a:lnTo>
                <a:lnTo>
                  <a:pt x="2622" y="601"/>
                </a:lnTo>
                <a:lnTo>
                  <a:pt x="2623" y="601"/>
                </a:lnTo>
                <a:lnTo>
                  <a:pt x="2623" y="601"/>
                </a:lnTo>
                <a:lnTo>
                  <a:pt x="2623" y="600"/>
                </a:lnTo>
                <a:lnTo>
                  <a:pt x="2624" y="600"/>
                </a:lnTo>
                <a:lnTo>
                  <a:pt x="2624" y="592"/>
                </a:lnTo>
                <a:lnTo>
                  <a:pt x="2625" y="591"/>
                </a:lnTo>
                <a:lnTo>
                  <a:pt x="2625" y="586"/>
                </a:lnTo>
                <a:lnTo>
                  <a:pt x="2625" y="585"/>
                </a:lnTo>
                <a:lnTo>
                  <a:pt x="2626" y="583"/>
                </a:lnTo>
                <a:lnTo>
                  <a:pt x="2626" y="583"/>
                </a:lnTo>
                <a:lnTo>
                  <a:pt x="2627" y="583"/>
                </a:lnTo>
                <a:lnTo>
                  <a:pt x="2628" y="580"/>
                </a:lnTo>
                <a:lnTo>
                  <a:pt x="2628" y="579"/>
                </a:lnTo>
                <a:lnTo>
                  <a:pt x="2629" y="574"/>
                </a:lnTo>
                <a:lnTo>
                  <a:pt x="2629" y="574"/>
                </a:lnTo>
                <a:lnTo>
                  <a:pt x="2630" y="572"/>
                </a:lnTo>
                <a:lnTo>
                  <a:pt x="2630" y="572"/>
                </a:lnTo>
                <a:lnTo>
                  <a:pt x="2631" y="579"/>
                </a:lnTo>
                <a:lnTo>
                  <a:pt x="2631" y="581"/>
                </a:lnTo>
                <a:lnTo>
                  <a:pt x="2632" y="588"/>
                </a:lnTo>
                <a:lnTo>
                  <a:pt x="2632" y="589"/>
                </a:lnTo>
                <a:lnTo>
                  <a:pt x="2633" y="595"/>
                </a:lnTo>
                <a:lnTo>
                  <a:pt x="2633" y="597"/>
                </a:lnTo>
                <a:lnTo>
                  <a:pt x="2634" y="603"/>
                </a:lnTo>
                <a:lnTo>
                  <a:pt x="2634" y="602"/>
                </a:lnTo>
                <a:lnTo>
                  <a:pt x="2635" y="598"/>
                </a:lnTo>
                <a:lnTo>
                  <a:pt x="2635" y="597"/>
                </a:lnTo>
                <a:lnTo>
                  <a:pt x="2636" y="589"/>
                </a:lnTo>
                <a:lnTo>
                  <a:pt x="2636" y="588"/>
                </a:lnTo>
                <a:lnTo>
                  <a:pt x="2637" y="579"/>
                </a:lnTo>
                <a:lnTo>
                  <a:pt x="2637" y="579"/>
                </a:lnTo>
                <a:lnTo>
                  <a:pt x="2638" y="576"/>
                </a:lnTo>
                <a:lnTo>
                  <a:pt x="2638" y="576"/>
                </a:lnTo>
                <a:lnTo>
                  <a:pt x="2638" y="576"/>
                </a:lnTo>
                <a:lnTo>
                  <a:pt x="2639" y="578"/>
                </a:lnTo>
                <a:lnTo>
                  <a:pt x="2639" y="578"/>
                </a:lnTo>
                <a:lnTo>
                  <a:pt x="2640" y="580"/>
                </a:lnTo>
                <a:lnTo>
                  <a:pt x="2640" y="581"/>
                </a:lnTo>
                <a:lnTo>
                  <a:pt x="2641" y="583"/>
                </a:lnTo>
                <a:lnTo>
                  <a:pt x="2641" y="583"/>
                </a:lnTo>
                <a:lnTo>
                  <a:pt x="2642" y="585"/>
                </a:lnTo>
                <a:lnTo>
                  <a:pt x="2642" y="585"/>
                </a:lnTo>
                <a:lnTo>
                  <a:pt x="2642" y="584"/>
                </a:lnTo>
                <a:lnTo>
                  <a:pt x="2643" y="579"/>
                </a:lnTo>
                <a:lnTo>
                  <a:pt x="2644" y="578"/>
                </a:lnTo>
                <a:lnTo>
                  <a:pt x="2644" y="575"/>
                </a:lnTo>
                <a:lnTo>
                  <a:pt x="2645" y="575"/>
                </a:lnTo>
                <a:lnTo>
                  <a:pt x="2645" y="579"/>
                </a:lnTo>
                <a:lnTo>
                  <a:pt x="2646" y="579"/>
                </a:lnTo>
                <a:lnTo>
                  <a:pt x="2646" y="582"/>
                </a:lnTo>
                <a:lnTo>
                  <a:pt x="2646" y="581"/>
                </a:lnTo>
                <a:lnTo>
                  <a:pt x="2647" y="581"/>
                </a:lnTo>
                <a:lnTo>
                  <a:pt x="2647" y="581"/>
                </a:lnTo>
                <a:lnTo>
                  <a:pt x="2647" y="580"/>
                </a:lnTo>
                <a:lnTo>
                  <a:pt x="2647" y="578"/>
                </a:lnTo>
                <a:lnTo>
                  <a:pt x="2648" y="565"/>
                </a:lnTo>
                <a:lnTo>
                  <a:pt x="2649" y="563"/>
                </a:lnTo>
                <a:lnTo>
                  <a:pt x="2650" y="560"/>
                </a:lnTo>
                <a:lnTo>
                  <a:pt x="2650" y="559"/>
                </a:lnTo>
                <a:lnTo>
                  <a:pt x="2651" y="556"/>
                </a:lnTo>
                <a:lnTo>
                  <a:pt x="2651" y="556"/>
                </a:lnTo>
                <a:lnTo>
                  <a:pt x="2652" y="552"/>
                </a:lnTo>
                <a:lnTo>
                  <a:pt x="2652" y="552"/>
                </a:lnTo>
                <a:lnTo>
                  <a:pt x="2653" y="554"/>
                </a:lnTo>
                <a:lnTo>
                  <a:pt x="2653" y="554"/>
                </a:lnTo>
                <a:lnTo>
                  <a:pt x="2654" y="557"/>
                </a:lnTo>
                <a:lnTo>
                  <a:pt x="2654" y="557"/>
                </a:lnTo>
                <a:lnTo>
                  <a:pt x="2655" y="561"/>
                </a:lnTo>
                <a:lnTo>
                  <a:pt x="2655" y="561"/>
                </a:lnTo>
                <a:lnTo>
                  <a:pt x="2656" y="567"/>
                </a:lnTo>
                <a:lnTo>
                  <a:pt x="2656" y="567"/>
                </a:lnTo>
                <a:lnTo>
                  <a:pt x="2656" y="565"/>
                </a:lnTo>
                <a:lnTo>
                  <a:pt x="2657" y="559"/>
                </a:lnTo>
                <a:lnTo>
                  <a:pt x="2657" y="558"/>
                </a:lnTo>
                <a:lnTo>
                  <a:pt x="2658" y="557"/>
                </a:lnTo>
                <a:lnTo>
                  <a:pt x="2658" y="557"/>
                </a:lnTo>
                <a:lnTo>
                  <a:pt x="2658" y="557"/>
                </a:lnTo>
                <a:lnTo>
                  <a:pt x="2659" y="556"/>
                </a:lnTo>
                <a:lnTo>
                  <a:pt x="2659" y="556"/>
                </a:lnTo>
                <a:lnTo>
                  <a:pt x="2659" y="556"/>
                </a:lnTo>
                <a:lnTo>
                  <a:pt x="2659" y="556"/>
                </a:lnTo>
                <a:lnTo>
                  <a:pt x="2660" y="556"/>
                </a:lnTo>
                <a:lnTo>
                  <a:pt x="2660" y="556"/>
                </a:lnTo>
                <a:lnTo>
                  <a:pt x="2661" y="556"/>
                </a:lnTo>
                <a:lnTo>
                  <a:pt x="2661" y="556"/>
                </a:lnTo>
                <a:lnTo>
                  <a:pt x="2661" y="555"/>
                </a:lnTo>
                <a:lnTo>
                  <a:pt x="2661" y="555"/>
                </a:lnTo>
                <a:lnTo>
                  <a:pt x="2662" y="549"/>
                </a:lnTo>
                <a:lnTo>
                  <a:pt x="2662" y="548"/>
                </a:lnTo>
                <a:lnTo>
                  <a:pt x="2663" y="543"/>
                </a:lnTo>
                <a:lnTo>
                  <a:pt x="2664" y="543"/>
                </a:lnTo>
                <a:lnTo>
                  <a:pt x="2664" y="542"/>
                </a:lnTo>
                <a:lnTo>
                  <a:pt x="2664" y="542"/>
                </a:lnTo>
                <a:lnTo>
                  <a:pt x="2665" y="541"/>
                </a:lnTo>
                <a:lnTo>
                  <a:pt x="2665" y="542"/>
                </a:lnTo>
                <a:lnTo>
                  <a:pt x="2666" y="543"/>
                </a:lnTo>
                <a:lnTo>
                  <a:pt x="2666" y="546"/>
                </a:lnTo>
                <a:lnTo>
                  <a:pt x="2667" y="546"/>
                </a:lnTo>
                <a:lnTo>
                  <a:pt x="2667" y="550"/>
                </a:lnTo>
                <a:lnTo>
                  <a:pt x="2668" y="551"/>
                </a:lnTo>
                <a:lnTo>
                  <a:pt x="2668" y="553"/>
                </a:lnTo>
                <a:lnTo>
                  <a:pt x="2669" y="553"/>
                </a:lnTo>
                <a:lnTo>
                  <a:pt x="2669" y="554"/>
                </a:lnTo>
                <a:lnTo>
                  <a:pt x="2669" y="554"/>
                </a:lnTo>
                <a:lnTo>
                  <a:pt x="2670" y="554"/>
                </a:lnTo>
                <a:lnTo>
                  <a:pt x="2670" y="554"/>
                </a:lnTo>
                <a:lnTo>
                  <a:pt x="2671" y="553"/>
                </a:lnTo>
                <a:lnTo>
                  <a:pt x="2672" y="548"/>
                </a:lnTo>
                <a:lnTo>
                  <a:pt x="2672" y="547"/>
                </a:lnTo>
                <a:lnTo>
                  <a:pt x="2672" y="547"/>
                </a:lnTo>
                <a:lnTo>
                  <a:pt x="2673" y="554"/>
                </a:lnTo>
                <a:lnTo>
                  <a:pt x="2673" y="555"/>
                </a:lnTo>
                <a:lnTo>
                  <a:pt x="2674" y="557"/>
                </a:lnTo>
                <a:lnTo>
                  <a:pt x="2674" y="557"/>
                </a:lnTo>
                <a:lnTo>
                  <a:pt x="2674" y="557"/>
                </a:lnTo>
                <a:lnTo>
                  <a:pt x="2675" y="549"/>
                </a:lnTo>
                <a:lnTo>
                  <a:pt x="2675" y="548"/>
                </a:lnTo>
                <a:lnTo>
                  <a:pt x="2675" y="546"/>
                </a:lnTo>
                <a:lnTo>
                  <a:pt x="2676" y="547"/>
                </a:lnTo>
                <a:lnTo>
                  <a:pt x="2676" y="547"/>
                </a:lnTo>
                <a:lnTo>
                  <a:pt x="2676" y="547"/>
                </a:lnTo>
                <a:lnTo>
                  <a:pt x="2677" y="548"/>
                </a:lnTo>
                <a:lnTo>
                  <a:pt x="2677" y="549"/>
                </a:lnTo>
                <a:lnTo>
                  <a:pt x="2677" y="550"/>
                </a:lnTo>
                <a:lnTo>
                  <a:pt x="2678" y="549"/>
                </a:lnTo>
                <a:lnTo>
                  <a:pt x="2678" y="548"/>
                </a:lnTo>
                <a:lnTo>
                  <a:pt x="2679" y="541"/>
                </a:lnTo>
                <a:lnTo>
                  <a:pt x="2679" y="540"/>
                </a:lnTo>
                <a:lnTo>
                  <a:pt x="2680" y="540"/>
                </a:lnTo>
                <a:lnTo>
                  <a:pt x="2680" y="541"/>
                </a:lnTo>
                <a:lnTo>
                  <a:pt x="2680" y="542"/>
                </a:lnTo>
                <a:lnTo>
                  <a:pt x="2681" y="548"/>
                </a:lnTo>
                <a:lnTo>
                  <a:pt x="2681" y="548"/>
                </a:lnTo>
                <a:lnTo>
                  <a:pt x="2681" y="548"/>
                </a:lnTo>
                <a:lnTo>
                  <a:pt x="2682" y="547"/>
                </a:lnTo>
                <a:lnTo>
                  <a:pt x="2682" y="547"/>
                </a:lnTo>
                <a:lnTo>
                  <a:pt x="2683" y="546"/>
                </a:lnTo>
                <a:lnTo>
                  <a:pt x="2683" y="548"/>
                </a:lnTo>
                <a:lnTo>
                  <a:pt x="2683" y="548"/>
                </a:lnTo>
                <a:lnTo>
                  <a:pt x="2684" y="552"/>
                </a:lnTo>
                <a:lnTo>
                  <a:pt x="2684" y="552"/>
                </a:lnTo>
                <a:lnTo>
                  <a:pt x="2685" y="549"/>
                </a:lnTo>
                <a:lnTo>
                  <a:pt x="2685" y="549"/>
                </a:lnTo>
                <a:lnTo>
                  <a:pt x="2686" y="549"/>
                </a:lnTo>
                <a:lnTo>
                  <a:pt x="2686" y="549"/>
                </a:lnTo>
                <a:lnTo>
                  <a:pt x="2686" y="548"/>
                </a:lnTo>
                <a:lnTo>
                  <a:pt x="2687" y="545"/>
                </a:lnTo>
                <a:lnTo>
                  <a:pt x="2688" y="544"/>
                </a:lnTo>
                <a:lnTo>
                  <a:pt x="2688" y="543"/>
                </a:lnTo>
                <a:lnTo>
                  <a:pt x="2688" y="543"/>
                </a:lnTo>
                <a:lnTo>
                  <a:pt x="2689" y="543"/>
                </a:lnTo>
                <a:lnTo>
                  <a:pt x="2689" y="543"/>
                </a:lnTo>
                <a:lnTo>
                  <a:pt x="2689" y="543"/>
                </a:lnTo>
                <a:lnTo>
                  <a:pt x="2689" y="543"/>
                </a:lnTo>
                <a:lnTo>
                  <a:pt x="2690" y="544"/>
                </a:lnTo>
                <a:lnTo>
                  <a:pt x="2690" y="544"/>
                </a:lnTo>
                <a:lnTo>
                  <a:pt x="2690" y="543"/>
                </a:lnTo>
                <a:lnTo>
                  <a:pt x="2690" y="544"/>
                </a:lnTo>
                <a:lnTo>
                  <a:pt x="2691" y="544"/>
                </a:lnTo>
                <a:lnTo>
                  <a:pt x="2691" y="544"/>
                </a:lnTo>
                <a:lnTo>
                  <a:pt x="2691" y="544"/>
                </a:lnTo>
                <a:lnTo>
                  <a:pt x="2691" y="544"/>
                </a:lnTo>
                <a:lnTo>
                  <a:pt x="2691" y="544"/>
                </a:lnTo>
                <a:lnTo>
                  <a:pt x="2692" y="543"/>
                </a:lnTo>
                <a:lnTo>
                  <a:pt x="2693" y="543"/>
                </a:lnTo>
                <a:lnTo>
                  <a:pt x="2693" y="543"/>
                </a:lnTo>
                <a:lnTo>
                  <a:pt x="2694" y="545"/>
                </a:lnTo>
                <a:lnTo>
                  <a:pt x="2694" y="546"/>
                </a:lnTo>
                <a:lnTo>
                  <a:pt x="2694" y="546"/>
                </a:lnTo>
                <a:lnTo>
                  <a:pt x="2695" y="546"/>
                </a:lnTo>
                <a:lnTo>
                  <a:pt x="2695" y="546"/>
                </a:lnTo>
                <a:lnTo>
                  <a:pt x="2695" y="546"/>
                </a:lnTo>
                <a:lnTo>
                  <a:pt x="2695" y="545"/>
                </a:lnTo>
                <a:lnTo>
                  <a:pt x="2696" y="545"/>
                </a:lnTo>
                <a:lnTo>
                  <a:pt x="2696" y="546"/>
                </a:lnTo>
                <a:lnTo>
                  <a:pt x="2697" y="547"/>
                </a:lnTo>
                <a:lnTo>
                  <a:pt x="2697" y="547"/>
                </a:lnTo>
                <a:lnTo>
                  <a:pt x="2697" y="547"/>
                </a:lnTo>
                <a:lnTo>
                  <a:pt x="2697" y="547"/>
                </a:lnTo>
                <a:lnTo>
                  <a:pt x="2697" y="546"/>
                </a:lnTo>
                <a:lnTo>
                  <a:pt x="2698" y="547"/>
                </a:lnTo>
                <a:lnTo>
                  <a:pt x="2698" y="546"/>
                </a:lnTo>
                <a:lnTo>
                  <a:pt x="2698" y="546"/>
                </a:lnTo>
                <a:lnTo>
                  <a:pt x="2699" y="545"/>
                </a:lnTo>
                <a:lnTo>
                  <a:pt x="2699" y="545"/>
                </a:lnTo>
                <a:lnTo>
                  <a:pt x="2700" y="543"/>
                </a:lnTo>
                <a:lnTo>
                  <a:pt x="2700" y="544"/>
                </a:lnTo>
                <a:lnTo>
                  <a:pt x="2700" y="544"/>
                </a:lnTo>
                <a:lnTo>
                  <a:pt x="2700" y="543"/>
                </a:lnTo>
                <a:lnTo>
                  <a:pt x="2701" y="544"/>
                </a:lnTo>
                <a:lnTo>
                  <a:pt x="2701" y="544"/>
                </a:lnTo>
                <a:lnTo>
                  <a:pt x="2702" y="548"/>
                </a:lnTo>
                <a:lnTo>
                  <a:pt x="2702" y="548"/>
                </a:lnTo>
                <a:lnTo>
                  <a:pt x="2703" y="553"/>
                </a:lnTo>
                <a:lnTo>
                  <a:pt x="2703" y="553"/>
                </a:lnTo>
                <a:lnTo>
                  <a:pt x="2704" y="552"/>
                </a:lnTo>
                <a:lnTo>
                  <a:pt x="2704" y="552"/>
                </a:lnTo>
                <a:lnTo>
                  <a:pt x="2704" y="552"/>
                </a:lnTo>
                <a:lnTo>
                  <a:pt x="2705" y="549"/>
                </a:lnTo>
                <a:lnTo>
                  <a:pt x="2705" y="548"/>
                </a:lnTo>
                <a:lnTo>
                  <a:pt x="2706" y="546"/>
                </a:lnTo>
                <a:lnTo>
                  <a:pt x="2706" y="546"/>
                </a:lnTo>
                <a:lnTo>
                  <a:pt x="2706" y="545"/>
                </a:lnTo>
                <a:lnTo>
                  <a:pt x="2707" y="546"/>
                </a:lnTo>
                <a:lnTo>
                  <a:pt x="2707" y="545"/>
                </a:lnTo>
                <a:lnTo>
                  <a:pt x="2707" y="545"/>
                </a:lnTo>
                <a:lnTo>
                  <a:pt x="2708" y="540"/>
                </a:lnTo>
                <a:lnTo>
                  <a:pt x="2708" y="540"/>
                </a:lnTo>
                <a:lnTo>
                  <a:pt x="2709" y="537"/>
                </a:lnTo>
                <a:lnTo>
                  <a:pt x="2710" y="537"/>
                </a:lnTo>
                <a:lnTo>
                  <a:pt x="2710" y="537"/>
                </a:lnTo>
                <a:lnTo>
                  <a:pt x="2710" y="535"/>
                </a:lnTo>
                <a:lnTo>
                  <a:pt x="2711" y="534"/>
                </a:lnTo>
                <a:lnTo>
                  <a:pt x="2711" y="528"/>
                </a:lnTo>
                <a:lnTo>
                  <a:pt x="2712" y="526"/>
                </a:lnTo>
                <a:lnTo>
                  <a:pt x="2712" y="524"/>
                </a:lnTo>
                <a:lnTo>
                  <a:pt x="2713" y="524"/>
                </a:lnTo>
                <a:lnTo>
                  <a:pt x="2713" y="521"/>
                </a:lnTo>
                <a:lnTo>
                  <a:pt x="2714" y="521"/>
                </a:lnTo>
                <a:lnTo>
                  <a:pt x="2714" y="521"/>
                </a:lnTo>
                <a:lnTo>
                  <a:pt x="2715" y="522"/>
                </a:lnTo>
                <a:lnTo>
                  <a:pt x="2715" y="522"/>
                </a:lnTo>
                <a:lnTo>
                  <a:pt x="2715" y="524"/>
                </a:lnTo>
                <a:lnTo>
                  <a:pt x="2716" y="520"/>
                </a:lnTo>
                <a:lnTo>
                  <a:pt x="2716" y="521"/>
                </a:lnTo>
                <a:lnTo>
                  <a:pt x="2717" y="537"/>
                </a:lnTo>
                <a:lnTo>
                  <a:pt x="2717" y="540"/>
                </a:lnTo>
                <a:lnTo>
                  <a:pt x="2718" y="551"/>
                </a:lnTo>
                <a:lnTo>
                  <a:pt x="2718" y="553"/>
                </a:lnTo>
                <a:lnTo>
                  <a:pt x="2719" y="557"/>
                </a:lnTo>
                <a:lnTo>
                  <a:pt x="2719" y="558"/>
                </a:lnTo>
                <a:lnTo>
                  <a:pt x="2720" y="567"/>
                </a:lnTo>
                <a:lnTo>
                  <a:pt x="2720" y="567"/>
                </a:lnTo>
                <a:lnTo>
                  <a:pt x="2720" y="568"/>
                </a:lnTo>
                <a:lnTo>
                  <a:pt x="2721" y="568"/>
                </a:lnTo>
                <a:lnTo>
                  <a:pt x="2721" y="567"/>
                </a:lnTo>
                <a:lnTo>
                  <a:pt x="2721" y="567"/>
                </a:lnTo>
                <a:lnTo>
                  <a:pt x="2722" y="568"/>
                </a:lnTo>
                <a:lnTo>
                  <a:pt x="2722" y="567"/>
                </a:lnTo>
                <a:lnTo>
                  <a:pt x="2723" y="570"/>
                </a:lnTo>
                <a:lnTo>
                  <a:pt x="2723" y="571"/>
                </a:lnTo>
                <a:lnTo>
                  <a:pt x="2724" y="575"/>
                </a:lnTo>
                <a:lnTo>
                  <a:pt x="2724" y="575"/>
                </a:lnTo>
                <a:lnTo>
                  <a:pt x="2725" y="578"/>
                </a:lnTo>
                <a:lnTo>
                  <a:pt x="2725" y="578"/>
                </a:lnTo>
                <a:lnTo>
                  <a:pt x="2726" y="583"/>
                </a:lnTo>
                <a:lnTo>
                  <a:pt x="2726" y="584"/>
                </a:lnTo>
                <a:lnTo>
                  <a:pt x="2727" y="589"/>
                </a:lnTo>
                <a:lnTo>
                  <a:pt x="2727" y="589"/>
                </a:lnTo>
                <a:lnTo>
                  <a:pt x="2728" y="591"/>
                </a:lnTo>
                <a:lnTo>
                  <a:pt x="2728" y="592"/>
                </a:lnTo>
                <a:lnTo>
                  <a:pt x="2729" y="590"/>
                </a:lnTo>
                <a:lnTo>
                  <a:pt x="2729" y="589"/>
                </a:lnTo>
                <a:lnTo>
                  <a:pt x="2730" y="583"/>
                </a:lnTo>
                <a:lnTo>
                  <a:pt x="2730" y="582"/>
                </a:lnTo>
                <a:lnTo>
                  <a:pt x="2731" y="578"/>
                </a:lnTo>
                <a:lnTo>
                  <a:pt x="2732" y="576"/>
                </a:lnTo>
                <a:lnTo>
                  <a:pt x="2732" y="570"/>
                </a:lnTo>
                <a:lnTo>
                  <a:pt x="2733" y="568"/>
                </a:lnTo>
                <a:lnTo>
                  <a:pt x="2733" y="562"/>
                </a:lnTo>
                <a:lnTo>
                  <a:pt x="2734" y="561"/>
                </a:lnTo>
                <a:lnTo>
                  <a:pt x="2734" y="557"/>
                </a:lnTo>
                <a:lnTo>
                  <a:pt x="2735" y="557"/>
                </a:lnTo>
                <a:lnTo>
                  <a:pt x="2735" y="553"/>
                </a:lnTo>
                <a:lnTo>
                  <a:pt x="2735" y="553"/>
                </a:lnTo>
                <a:lnTo>
                  <a:pt x="2737" y="547"/>
                </a:lnTo>
                <a:lnTo>
                  <a:pt x="2737" y="546"/>
                </a:lnTo>
                <a:lnTo>
                  <a:pt x="2737" y="546"/>
                </a:lnTo>
                <a:lnTo>
                  <a:pt x="2738" y="550"/>
                </a:lnTo>
                <a:lnTo>
                  <a:pt x="2738" y="552"/>
                </a:lnTo>
                <a:lnTo>
                  <a:pt x="2739" y="563"/>
                </a:lnTo>
                <a:lnTo>
                  <a:pt x="2739" y="565"/>
                </a:lnTo>
                <a:lnTo>
                  <a:pt x="2740" y="578"/>
                </a:lnTo>
                <a:lnTo>
                  <a:pt x="2740" y="579"/>
                </a:lnTo>
                <a:lnTo>
                  <a:pt x="2741" y="590"/>
                </a:lnTo>
                <a:lnTo>
                  <a:pt x="2741" y="593"/>
                </a:lnTo>
                <a:lnTo>
                  <a:pt x="2742" y="600"/>
                </a:lnTo>
                <a:lnTo>
                  <a:pt x="2742" y="602"/>
                </a:lnTo>
                <a:lnTo>
                  <a:pt x="2743" y="611"/>
                </a:lnTo>
                <a:lnTo>
                  <a:pt x="2743" y="612"/>
                </a:lnTo>
                <a:lnTo>
                  <a:pt x="2744" y="623"/>
                </a:lnTo>
                <a:lnTo>
                  <a:pt x="2744" y="623"/>
                </a:lnTo>
                <a:lnTo>
                  <a:pt x="2745" y="628"/>
                </a:lnTo>
                <a:lnTo>
                  <a:pt x="2745" y="629"/>
                </a:lnTo>
                <a:lnTo>
                  <a:pt x="2746" y="633"/>
                </a:lnTo>
                <a:lnTo>
                  <a:pt x="2746" y="633"/>
                </a:lnTo>
                <a:lnTo>
                  <a:pt x="2747" y="626"/>
                </a:lnTo>
                <a:lnTo>
                  <a:pt x="2747" y="624"/>
                </a:lnTo>
                <a:lnTo>
                  <a:pt x="2748" y="618"/>
                </a:lnTo>
                <a:lnTo>
                  <a:pt x="2748" y="617"/>
                </a:lnTo>
                <a:lnTo>
                  <a:pt x="2749" y="612"/>
                </a:lnTo>
                <a:lnTo>
                  <a:pt x="2749" y="612"/>
                </a:lnTo>
                <a:lnTo>
                  <a:pt x="2750" y="609"/>
                </a:lnTo>
                <a:lnTo>
                  <a:pt x="2750" y="609"/>
                </a:lnTo>
                <a:lnTo>
                  <a:pt x="2750" y="610"/>
                </a:lnTo>
                <a:lnTo>
                  <a:pt x="2751" y="615"/>
                </a:lnTo>
                <a:lnTo>
                  <a:pt x="2751" y="616"/>
                </a:lnTo>
                <a:lnTo>
                  <a:pt x="2752" y="619"/>
                </a:lnTo>
                <a:lnTo>
                  <a:pt x="2753" y="620"/>
                </a:lnTo>
                <a:lnTo>
                  <a:pt x="2753" y="616"/>
                </a:lnTo>
                <a:lnTo>
                  <a:pt x="2754" y="615"/>
                </a:lnTo>
                <a:lnTo>
                  <a:pt x="2754" y="611"/>
                </a:lnTo>
                <a:lnTo>
                  <a:pt x="2755" y="609"/>
                </a:lnTo>
                <a:lnTo>
                  <a:pt x="2755" y="601"/>
                </a:lnTo>
                <a:lnTo>
                  <a:pt x="2756" y="600"/>
                </a:lnTo>
                <a:lnTo>
                  <a:pt x="2756" y="598"/>
                </a:lnTo>
                <a:lnTo>
                  <a:pt x="2756" y="599"/>
                </a:lnTo>
                <a:lnTo>
                  <a:pt x="2757" y="600"/>
                </a:lnTo>
                <a:lnTo>
                  <a:pt x="2757" y="605"/>
                </a:lnTo>
                <a:lnTo>
                  <a:pt x="2757" y="606"/>
                </a:lnTo>
                <a:lnTo>
                  <a:pt x="2759" y="613"/>
                </a:lnTo>
                <a:lnTo>
                  <a:pt x="2759" y="613"/>
                </a:lnTo>
                <a:lnTo>
                  <a:pt x="2759" y="613"/>
                </a:lnTo>
                <a:lnTo>
                  <a:pt x="2759" y="614"/>
                </a:lnTo>
                <a:lnTo>
                  <a:pt x="2760" y="612"/>
                </a:lnTo>
                <a:lnTo>
                  <a:pt x="2760" y="611"/>
                </a:lnTo>
                <a:lnTo>
                  <a:pt x="2761" y="607"/>
                </a:lnTo>
                <a:lnTo>
                  <a:pt x="2761" y="606"/>
                </a:lnTo>
                <a:lnTo>
                  <a:pt x="2762" y="599"/>
                </a:lnTo>
                <a:lnTo>
                  <a:pt x="2762" y="599"/>
                </a:lnTo>
                <a:lnTo>
                  <a:pt x="2763" y="598"/>
                </a:lnTo>
                <a:lnTo>
                  <a:pt x="2763" y="598"/>
                </a:lnTo>
                <a:lnTo>
                  <a:pt x="2764" y="599"/>
                </a:lnTo>
                <a:lnTo>
                  <a:pt x="2764" y="599"/>
                </a:lnTo>
                <a:lnTo>
                  <a:pt x="2765" y="601"/>
                </a:lnTo>
                <a:lnTo>
                  <a:pt x="2765" y="601"/>
                </a:lnTo>
                <a:lnTo>
                  <a:pt x="2765" y="601"/>
                </a:lnTo>
                <a:lnTo>
                  <a:pt x="2766" y="602"/>
                </a:lnTo>
                <a:lnTo>
                  <a:pt x="2766" y="602"/>
                </a:lnTo>
                <a:lnTo>
                  <a:pt x="2766" y="602"/>
                </a:lnTo>
                <a:lnTo>
                  <a:pt x="2766" y="601"/>
                </a:lnTo>
                <a:lnTo>
                  <a:pt x="2767" y="602"/>
                </a:lnTo>
                <a:lnTo>
                  <a:pt x="2767" y="602"/>
                </a:lnTo>
                <a:lnTo>
                  <a:pt x="2767" y="601"/>
                </a:lnTo>
                <a:lnTo>
                  <a:pt x="2768" y="602"/>
                </a:lnTo>
                <a:lnTo>
                  <a:pt x="2768" y="602"/>
                </a:lnTo>
                <a:lnTo>
                  <a:pt x="2769" y="604"/>
                </a:lnTo>
                <a:lnTo>
                  <a:pt x="2769" y="604"/>
                </a:lnTo>
                <a:lnTo>
                  <a:pt x="2770" y="605"/>
                </a:lnTo>
                <a:lnTo>
                  <a:pt x="2770" y="605"/>
                </a:lnTo>
                <a:lnTo>
                  <a:pt x="2771" y="607"/>
                </a:lnTo>
                <a:lnTo>
                  <a:pt x="2771" y="608"/>
                </a:lnTo>
                <a:lnTo>
                  <a:pt x="2772" y="609"/>
                </a:lnTo>
                <a:lnTo>
                  <a:pt x="2772" y="609"/>
                </a:lnTo>
                <a:lnTo>
                  <a:pt x="2772" y="609"/>
                </a:lnTo>
                <a:lnTo>
                  <a:pt x="2773" y="610"/>
                </a:lnTo>
                <a:lnTo>
                  <a:pt x="2774" y="610"/>
                </a:lnTo>
                <a:lnTo>
                  <a:pt x="2774" y="611"/>
                </a:lnTo>
                <a:lnTo>
                  <a:pt x="2774" y="610"/>
                </a:lnTo>
                <a:lnTo>
                  <a:pt x="2775" y="610"/>
                </a:lnTo>
                <a:lnTo>
                  <a:pt x="2775" y="609"/>
                </a:lnTo>
                <a:lnTo>
                  <a:pt x="2775" y="609"/>
                </a:lnTo>
                <a:lnTo>
                  <a:pt x="2776" y="609"/>
                </a:lnTo>
                <a:lnTo>
                  <a:pt x="2776" y="607"/>
                </a:lnTo>
                <a:lnTo>
                  <a:pt x="2777" y="606"/>
                </a:lnTo>
                <a:lnTo>
                  <a:pt x="2777" y="604"/>
                </a:lnTo>
                <a:lnTo>
                  <a:pt x="2778" y="604"/>
                </a:lnTo>
                <a:lnTo>
                  <a:pt x="2778" y="603"/>
                </a:lnTo>
                <a:lnTo>
                  <a:pt x="2779" y="603"/>
                </a:lnTo>
                <a:lnTo>
                  <a:pt x="2779" y="603"/>
                </a:lnTo>
                <a:lnTo>
                  <a:pt x="2779" y="604"/>
                </a:lnTo>
                <a:lnTo>
                  <a:pt x="2779" y="603"/>
                </a:lnTo>
                <a:lnTo>
                  <a:pt x="2780" y="604"/>
                </a:lnTo>
                <a:lnTo>
                  <a:pt x="2781" y="607"/>
                </a:lnTo>
                <a:lnTo>
                  <a:pt x="2781" y="609"/>
                </a:lnTo>
                <a:lnTo>
                  <a:pt x="2782" y="614"/>
                </a:lnTo>
                <a:lnTo>
                  <a:pt x="2782" y="614"/>
                </a:lnTo>
                <a:lnTo>
                  <a:pt x="2783" y="622"/>
                </a:lnTo>
                <a:lnTo>
                  <a:pt x="2783" y="623"/>
                </a:lnTo>
                <a:lnTo>
                  <a:pt x="2784" y="629"/>
                </a:lnTo>
                <a:lnTo>
                  <a:pt x="2784" y="631"/>
                </a:lnTo>
                <a:lnTo>
                  <a:pt x="2785" y="639"/>
                </a:lnTo>
                <a:lnTo>
                  <a:pt x="2785" y="640"/>
                </a:lnTo>
                <a:lnTo>
                  <a:pt x="2786" y="647"/>
                </a:lnTo>
                <a:lnTo>
                  <a:pt x="2786" y="647"/>
                </a:lnTo>
                <a:lnTo>
                  <a:pt x="2787" y="648"/>
                </a:lnTo>
                <a:lnTo>
                  <a:pt x="2787" y="648"/>
                </a:lnTo>
                <a:lnTo>
                  <a:pt x="2788" y="651"/>
                </a:lnTo>
                <a:lnTo>
                  <a:pt x="2788" y="651"/>
                </a:lnTo>
                <a:lnTo>
                  <a:pt x="2788" y="651"/>
                </a:lnTo>
                <a:lnTo>
                  <a:pt x="2789" y="654"/>
                </a:lnTo>
                <a:lnTo>
                  <a:pt x="2789" y="654"/>
                </a:lnTo>
                <a:lnTo>
                  <a:pt x="2790" y="654"/>
                </a:lnTo>
                <a:lnTo>
                  <a:pt x="2790" y="653"/>
                </a:lnTo>
                <a:lnTo>
                  <a:pt x="2790" y="653"/>
                </a:lnTo>
                <a:lnTo>
                  <a:pt x="2791" y="645"/>
                </a:lnTo>
                <a:lnTo>
                  <a:pt x="2791" y="643"/>
                </a:lnTo>
                <a:lnTo>
                  <a:pt x="2792" y="632"/>
                </a:lnTo>
                <a:lnTo>
                  <a:pt x="2792" y="631"/>
                </a:lnTo>
                <a:lnTo>
                  <a:pt x="2793" y="627"/>
                </a:lnTo>
                <a:lnTo>
                  <a:pt x="2793" y="627"/>
                </a:lnTo>
                <a:lnTo>
                  <a:pt x="2794" y="628"/>
                </a:lnTo>
                <a:lnTo>
                  <a:pt x="2794" y="628"/>
                </a:lnTo>
                <a:lnTo>
                  <a:pt x="2795" y="633"/>
                </a:lnTo>
                <a:lnTo>
                  <a:pt x="2795" y="634"/>
                </a:lnTo>
                <a:lnTo>
                  <a:pt x="2796" y="639"/>
                </a:lnTo>
                <a:lnTo>
                  <a:pt x="2797" y="642"/>
                </a:lnTo>
                <a:lnTo>
                  <a:pt x="2797" y="651"/>
                </a:lnTo>
                <a:lnTo>
                  <a:pt x="2798" y="652"/>
                </a:lnTo>
                <a:lnTo>
                  <a:pt x="2798" y="647"/>
                </a:lnTo>
                <a:lnTo>
                  <a:pt x="2799" y="645"/>
                </a:lnTo>
                <a:lnTo>
                  <a:pt x="2799" y="639"/>
                </a:lnTo>
                <a:lnTo>
                  <a:pt x="2800" y="638"/>
                </a:lnTo>
                <a:lnTo>
                  <a:pt x="2800" y="636"/>
                </a:lnTo>
                <a:lnTo>
                  <a:pt x="2800" y="638"/>
                </a:lnTo>
                <a:lnTo>
                  <a:pt x="2801" y="639"/>
                </a:lnTo>
                <a:lnTo>
                  <a:pt x="2802" y="645"/>
                </a:lnTo>
                <a:lnTo>
                  <a:pt x="2802" y="646"/>
                </a:lnTo>
                <a:lnTo>
                  <a:pt x="2803" y="653"/>
                </a:lnTo>
                <a:lnTo>
                  <a:pt x="2803" y="654"/>
                </a:lnTo>
                <a:lnTo>
                  <a:pt x="2804" y="662"/>
                </a:lnTo>
                <a:lnTo>
                  <a:pt x="2804" y="662"/>
                </a:lnTo>
                <a:lnTo>
                  <a:pt x="2805" y="664"/>
                </a:lnTo>
                <a:lnTo>
                  <a:pt x="2805" y="663"/>
                </a:lnTo>
                <a:lnTo>
                  <a:pt x="2805" y="663"/>
                </a:lnTo>
                <a:lnTo>
                  <a:pt x="2805" y="663"/>
                </a:lnTo>
                <a:lnTo>
                  <a:pt x="2805" y="662"/>
                </a:lnTo>
                <a:lnTo>
                  <a:pt x="2806" y="661"/>
                </a:lnTo>
                <a:lnTo>
                  <a:pt x="2807" y="657"/>
                </a:lnTo>
                <a:lnTo>
                  <a:pt x="2807" y="656"/>
                </a:lnTo>
                <a:lnTo>
                  <a:pt x="2808" y="651"/>
                </a:lnTo>
                <a:lnTo>
                  <a:pt x="2808" y="650"/>
                </a:lnTo>
                <a:lnTo>
                  <a:pt x="2809" y="645"/>
                </a:lnTo>
                <a:lnTo>
                  <a:pt x="2809" y="644"/>
                </a:lnTo>
                <a:lnTo>
                  <a:pt x="2810" y="638"/>
                </a:lnTo>
                <a:lnTo>
                  <a:pt x="2810" y="637"/>
                </a:lnTo>
                <a:lnTo>
                  <a:pt x="2811" y="635"/>
                </a:lnTo>
                <a:lnTo>
                  <a:pt x="2811" y="635"/>
                </a:lnTo>
                <a:lnTo>
                  <a:pt x="2812" y="632"/>
                </a:lnTo>
                <a:lnTo>
                  <a:pt x="2812" y="631"/>
                </a:lnTo>
                <a:lnTo>
                  <a:pt x="2813" y="627"/>
                </a:lnTo>
                <a:lnTo>
                  <a:pt x="2813" y="627"/>
                </a:lnTo>
                <a:lnTo>
                  <a:pt x="2813" y="627"/>
                </a:lnTo>
                <a:lnTo>
                  <a:pt x="2814" y="628"/>
                </a:lnTo>
                <a:lnTo>
                  <a:pt x="2814" y="628"/>
                </a:lnTo>
                <a:lnTo>
                  <a:pt x="2814" y="628"/>
                </a:lnTo>
                <a:lnTo>
                  <a:pt x="2815" y="632"/>
                </a:lnTo>
                <a:lnTo>
                  <a:pt x="2815" y="633"/>
                </a:lnTo>
                <a:lnTo>
                  <a:pt x="2816" y="638"/>
                </a:lnTo>
                <a:lnTo>
                  <a:pt x="2816" y="639"/>
                </a:lnTo>
                <a:lnTo>
                  <a:pt x="2817" y="647"/>
                </a:lnTo>
                <a:lnTo>
                  <a:pt x="2817" y="648"/>
                </a:lnTo>
                <a:lnTo>
                  <a:pt x="2818" y="651"/>
                </a:lnTo>
                <a:lnTo>
                  <a:pt x="2818" y="651"/>
                </a:lnTo>
                <a:lnTo>
                  <a:pt x="2819" y="651"/>
                </a:lnTo>
                <a:lnTo>
                  <a:pt x="2819" y="650"/>
                </a:lnTo>
                <a:lnTo>
                  <a:pt x="2819" y="650"/>
                </a:lnTo>
                <a:lnTo>
                  <a:pt x="2820" y="650"/>
                </a:lnTo>
                <a:lnTo>
                  <a:pt x="2820" y="648"/>
                </a:lnTo>
                <a:lnTo>
                  <a:pt x="2821" y="647"/>
                </a:lnTo>
                <a:lnTo>
                  <a:pt x="2821" y="646"/>
                </a:lnTo>
                <a:lnTo>
                  <a:pt x="2822" y="646"/>
                </a:lnTo>
                <a:lnTo>
                  <a:pt x="2822" y="645"/>
                </a:lnTo>
                <a:lnTo>
                  <a:pt x="2822" y="645"/>
                </a:lnTo>
                <a:lnTo>
                  <a:pt x="2823" y="644"/>
                </a:lnTo>
                <a:lnTo>
                  <a:pt x="2823" y="642"/>
                </a:lnTo>
                <a:lnTo>
                  <a:pt x="2824" y="643"/>
                </a:lnTo>
                <a:lnTo>
                  <a:pt x="2824" y="642"/>
                </a:lnTo>
                <a:lnTo>
                  <a:pt x="2825" y="639"/>
                </a:lnTo>
                <a:lnTo>
                  <a:pt x="2825" y="639"/>
                </a:lnTo>
                <a:lnTo>
                  <a:pt x="2825" y="639"/>
                </a:lnTo>
                <a:lnTo>
                  <a:pt x="2825" y="639"/>
                </a:lnTo>
                <a:lnTo>
                  <a:pt x="2825" y="639"/>
                </a:lnTo>
                <a:lnTo>
                  <a:pt x="2826" y="639"/>
                </a:lnTo>
                <a:lnTo>
                  <a:pt x="2826" y="640"/>
                </a:lnTo>
                <a:lnTo>
                  <a:pt x="2827" y="642"/>
                </a:lnTo>
                <a:lnTo>
                  <a:pt x="2827" y="642"/>
                </a:lnTo>
                <a:lnTo>
                  <a:pt x="2828" y="647"/>
                </a:lnTo>
                <a:lnTo>
                  <a:pt x="2828" y="647"/>
                </a:lnTo>
                <a:lnTo>
                  <a:pt x="2829" y="649"/>
                </a:lnTo>
                <a:lnTo>
                  <a:pt x="2829" y="650"/>
                </a:lnTo>
                <a:lnTo>
                  <a:pt x="2830" y="653"/>
                </a:lnTo>
                <a:lnTo>
                  <a:pt x="2830" y="652"/>
                </a:lnTo>
                <a:lnTo>
                  <a:pt x="2830" y="652"/>
                </a:lnTo>
                <a:lnTo>
                  <a:pt x="2831" y="655"/>
                </a:lnTo>
                <a:lnTo>
                  <a:pt x="2831" y="655"/>
                </a:lnTo>
                <a:lnTo>
                  <a:pt x="2831" y="655"/>
                </a:lnTo>
                <a:lnTo>
                  <a:pt x="2831" y="654"/>
                </a:lnTo>
                <a:lnTo>
                  <a:pt x="2832" y="656"/>
                </a:lnTo>
                <a:lnTo>
                  <a:pt x="2832" y="656"/>
                </a:lnTo>
                <a:lnTo>
                  <a:pt x="2832" y="654"/>
                </a:lnTo>
                <a:lnTo>
                  <a:pt x="2833" y="645"/>
                </a:lnTo>
                <a:lnTo>
                  <a:pt x="2833" y="645"/>
                </a:lnTo>
                <a:lnTo>
                  <a:pt x="2834" y="645"/>
                </a:lnTo>
                <a:lnTo>
                  <a:pt x="2834" y="645"/>
                </a:lnTo>
                <a:lnTo>
                  <a:pt x="2835" y="641"/>
                </a:lnTo>
                <a:lnTo>
                  <a:pt x="2835" y="640"/>
                </a:lnTo>
                <a:lnTo>
                  <a:pt x="2836" y="639"/>
                </a:lnTo>
                <a:lnTo>
                  <a:pt x="2836" y="640"/>
                </a:lnTo>
                <a:lnTo>
                  <a:pt x="2836" y="640"/>
                </a:lnTo>
                <a:lnTo>
                  <a:pt x="2837" y="646"/>
                </a:lnTo>
                <a:lnTo>
                  <a:pt x="2837" y="647"/>
                </a:lnTo>
                <a:lnTo>
                  <a:pt x="2838" y="648"/>
                </a:lnTo>
                <a:lnTo>
                  <a:pt x="2838" y="649"/>
                </a:lnTo>
                <a:lnTo>
                  <a:pt x="2839" y="650"/>
                </a:lnTo>
                <a:lnTo>
                  <a:pt x="2840" y="650"/>
                </a:lnTo>
                <a:lnTo>
                  <a:pt x="2840" y="651"/>
                </a:lnTo>
                <a:lnTo>
                  <a:pt x="2840" y="650"/>
                </a:lnTo>
                <a:lnTo>
                  <a:pt x="2841" y="650"/>
                </a:lnTo>
                <a:lnTo>
                  <a:pt x="2841" y="654"/>
                </a:lnTo>
                <a:lnTo>
                  <a:pt x="2842" y="654"/>
                </a:lnTo>
                <a:lnTo>
                  <a:pt x="2842" y="658"/>
                </a:lnTo>
                <a:lnTo>
                  <a:pt x="2843" y="658"/>
                </a:lnTo>
                <a:lnTo>
                  <a:pt x="2843" y="661"/>
                </a:lnTo>
                <a:lnTo>
                  <a:pt x="2844" y="661"/>
                </a:lnTo>
                <a:lnTo>
                  <a:pt x="2844" y="661"/>
                </a:lnTo>
                <a:lnTo>
                  <a:pt x="2844" y="661"/>
                </a:lnTo>
                <a:lnTo>
                  <a:pt x="2845" y="661"/>
                </a:lnTo>
                <a:lnTo>
                  <a:pt x="2845" y="661"/>
                </a:lnTo>
                <a:lnTo>
                  <a:pt x="2846" y="660"/>
                </a:lnTo>
                <a:lnTo>
                  <a:pt x="2846" y="659"/>
                </a:lnTo>
                <a:lnTo>
                  <a:pt x="2847" y="652"/>
                </a:lnTo>
                <a:lnTo>
                  <a:pt x="2847" y="651"/>
                </a:lnTo>
                <a:lnTo>
                  <a:pt x="2848" y="646"/>
                </a:lnTo>
                <a:lnTo>
                  <a:pt x="2848" y="646"/>
                </a:lnTo>
                <a:lnTo>
                  <a:pt x="2848" y="645"/>
                </a:lnTo>
                <a:lnTo>
                  <a:pt x="2849" y="646"/>
                </a:lnTo>
                <a:lnTo>
                  <a:pt x="2849" y="645"/>
                </a:lnTo>
                <a:lnTo>
                  <a:pt x="2849" y="645"/>
                </a:lnTo>
                <a:lnTo>
                  <a:pt x="2849" y="644"/>
                </a:lnTo>
                <a:lnTo>
                  <a:pt x="2850" y="658"/>
                </a:lnTo>
                <a:lnTo>
                  <a:pt x="2850" y="660"/>
                </a:lnTo>
                <a:lnTo>
                  <a:pt x="2850" y="661"/>
                </a:lnTo>
                <a:lnTo>
                  <a:pt x="2851" y="658"/>
                </a:lnTo>
                <a:lnTo>
                  <a:pt x="2851" y="660"/>
                </a:lnTo>
                <a:lnTo>
                  <a:pt x="2851" y="661"/>
                </a:lnTo>
                <a:lnTo>
                  <a:pt x="2852" y="665"/>
                </a:lnTo>
                <a:lnTo>
                  <a:pt x="2852" y="666"/>
                </a:lnTo>
                <a:lnTo>
                  <a:pt x="2853" y="668"/>
                </a:lnTo>
                <a:lnTo>
                  <a:pt x="2853" y="667"/>
                </a:lnTo>
                <a:lnTo>
                  <a:pt x="2853" y="668"/>
                </a:lnTo>
                <a:lnTo>
                  <a:pt x="2854" y="669"/>
                </a:lnTo>
                <a:lnTo>
                  <a:pt x="2854" y="668"/>
                </a:lnTo>
                <a:lnTo>
                  <a:pt x="2854" y="669"/>
                </a:lnTo>
                <a:lnTo>
                  <a:pt x="2854" y="669"/>
                </a:lnTo>
                <a:lnTo>
                  <a:pt x="2855" y="668"/>
                </a:lnTo>
                <a:lnTo>
                  <a:pt x="2855" y="669"/>
                </a:lnTo>
                <a:lnTo>
                  <a:pt x="2855" y="669"/>
                </a:lnTo>
                <a:lnTo>
                  <a:pt x="2856" y="672"/>
                </a:lnTo>
                <a:lnTo>
                  <a:pt x="2856" y="672"/>
                </a:lnTo>
                <a:lnTo>
                  <a:pt x="2857" y="673"/>
                </a:lnTo>
                <a:lnTo>
                  <a:pt x="2857" y="672"/>
                </a:lnTo>
                <a:lnTo>
                  <a:pt x="2857" y="672"/>
                </a:lnTo>
                <a:lnTo>
                  <a:pt x="2858" y="672"/>
                </a:lnTo>
                <a:lnTo>
                  <a:pt x="2858" y="671"/>
                </a:lnTo>
                <a:lnTo>
                  <a:pt x="2858" y="671"/>
                </a:lnTo>
                <a:lnTo>
                  <a:pt x="2858" y="671"/>
                </a:lnTo>
                <a:lnTo>
                  <a:pt x="2859" y="670"/>
                </a:lnTo>
                <a:lnTo>
                  <a:pt x="2859" y="669"/>
                </a:lnTo>
                <a:lnTo>
                  <a:pt x="2860" y="662"/>
                </a:lnTo>
                <a:lnTo>
                  <a:pt x="2860" y="663"/>
                </a:lnTo>
                <a:lnTo>
                  <a:pt x="2860" y="663"/>
                </a:lnTo>
                <a:lnTo>
                  <a:pt x="2860" y="661"/>
                </a:lnTo>
                <a:lnTo>
                  <a:pt x="2861" y="665"/>
                </a:lnTo>
                <a:lnTo>
                  <a:pt x="2861" y="663"/>
                </a:lnTo>
                <a:lnTo>
                  <a:pt x="2862" y="662"/>
                </a:lnTo>
                <a:lnTo>
                  <a:pt x="2862" y="659"/>
                </a:lnTo>
                <a:lnTo>
                  <a:pt x="2862" y="661"/>
                </a:lnTo>
                <a:lnTo>
                  <a:pt x="2863" y="662"/>
                </a:lnTo>
                <a:lnTo>
                  <a:pt x="2863" y="667"/>
                </a:lnTo>
                <a:lnTo>
                  <a:pt x="2864" y="668"/>
                </a:lnTo>
                <a:lnTo>
                  <a:pt x="2864" y="670"/>
                </a:lnTo>
                <a:lnTo>
                  <a:pt x="2865" y="670"/>
                </a:lnTo>
                <a:lnTo>
                  <a:pt x="2865" y="672"/>
                </a:lnTo>
                <a:lnTo>
                  <a:pt x="2866" y="673"/>
                </a:lnTo>
                <a:lnTo>
                  <a:pt x="2866" y="674"/>
                </a:lnTo>
                <a:lnTo>
                  <a:pt x="2866" y="673"/>
                </a:lnTo>
                <a:lnTo>
                  <a:pt x="2867" y="673"/>
                </a:lnTo>
                <a:lnTo>
                  <a:pt x="2867" y="675"/>
                </a:lnTo>
                <a:lnTo>
                  <a:pt x="2867" y="675"/>
                </a:lnTo>
                <a:lnTo>
                  <a:pt x="2868" y="675"/>
                </a:lnTo>
                <a:lnTo>
                  <a:pt x="2868" y="675"/>
                </a:lnTo>
                <a:lnTo>
                  <a:pt x="2869" y="672"/>
                </a:lnTo>
                <a:lnTo>
                  <a:pt x="2869" y="672"/>
                </a:lnTo>
                <a:lnTo>
                  <a:pt x="2870" y="669"/>
                </a:lnTo>
                <a:lnTo>
                  <a:pt x="2870" y="669"/>
                </a:lnTo>
                <a:lnTo>
                  <a:pt x="2871" y="663"/>
                </a:lnTo>
                <a:lnTo>
                  <a:pt x="2871" y="662"/>
                </a:lnTo>
                <a:lnTo>
                  <a:pt x="2872" y="660"/>
                </a:lnTo>
                <a:lnTo>
                  <a:pt x="2872" y="661"/>
                </a:lnTo>
                <a:lnTo>
                  <a:pt x="2872" y="661"/>
                </a:lnTo>
                <a:lnTo>
                  <a:pt x="2872" y="661"/>
                </a:lnTo>
                <a:lnTo>
                  <a:pt x="2873" y="662"/>
                </a:lnTo>
                <a:lnTo>
                  <a:pt x="2873" y="662"/>
                </a:lnTo>
                <a:lnTo>
                  <a:pt x="2873" y="661"/>
                </a:lnTo>
                <a:lnTo>
                  <a:pt x="2874" y="662"/>
                </a:lnTo>
                <a:lnTo>
                  <a:pt x="2874" y="662"/>
                </a:lnTo>
                <a:lnTo>
                  <a:pt x="2875" y="662"/>
                </a:lnTo>
                <a:lnTo>
                  <a:pt x="2875" y="662"/>
                </a:lnTo>
                <a:lnTo>
                  <a:pt x="2875" y="662"/>
                </a:lnTo>
                <a:lnTo>
                  <a:pt x="2875" y="662"/>
                </a:lnTo>
                <a:lnTo>
                  <a:pt x="2875" y="662"/>
                </a:lnTo>
                <a:lnTo>
                  <a:pt x="2876" y="663"/>
                </a:lnTo>
                <a:lnTo>
                  <a:pt x="2876" y="663"/>
                </a:lnTo>
                <a:lnTo>
                  <a:pt x="2877" y="665"/>
                </a:lnTo>
                <a:lnTo>
                  <a:pt x="2877" y="665"/>
                </a:lnTo>
                <a:lnTo>
                  <a:pt x="2878" y="1008"/>
                </a:lnTo>
                <a:lnTo>
                  <a:pt x="2878" y="884"/>
                </a:lnTo>
                <a:lnTo>
                  <a:pt x="2879" y="672"/>
                </a:lnTo>
                <a:lnTo>
                  <a:pt x="2879" y="637"/>
                </a:lnTo>
                <a:lnTo>
                  <a:pt x="2880" y="599"/>
                </a:lnTo>
                <a:lnTo>
                  <a:pt x="2880" y="609"/>
                </a:lnTo>
                <a:lnTo>
                  <a:pt x="2880" y="612"/>
                </a:lnTo>
                <a:lnTo>
                  <a:pt x="2881" y="576"/>
                </a:lnTo>
                <a:lnTo>
                  <a:pt x="2881" y="576"/>
                </a:lnTo>
                <a:lnTo>
                  <a:pt x="2882" y="611"/>
                </a:lnTo>
                <a:lnTo>
                  <a:pt x="2882" y="619"/>
                </a:lnTo>
                <a:lnTo>
                  <a:pt x="2883" y="654"/>
                </a:lnTo>
                <a:lnTo>
                  <a:pt x="2884" y="659"/>
                </a:lnTo>
                <a:lnTo>
                  <a:pt x="2884" y="676"/>
                </a:lnTo>
                <a:lnTo>
                  <a:pt x="2885" y="678"/>
                </a:lnTo>
                <a:lnTo>
                  <a:pt x="2885" y="683"/>
                </a:lnTo>
                <a:lnTo>
                  <a:pt x="2886" y="683"/>
                </a:lnTo>
                <a:lnTo>
                  <a:pt x="2886" y="684"/>
                </a:lnTo>
                <a:lnTo>
                  <a:pt x="2886" y="683"/>
                </a:lnTo>
                <a:lnTo>
                  <a:pt x="2887" y="682"/>
                </a:lnTo>
                <a:lnTo>
                  <a:pt x="2887" y="676"/>
                </a:lnTo>
                <a:lnTo>
                  <a:pt x="2888" y="674"/>
                </a:lnTo>
                <a:lnTo>
                  <a:pt x="2889" y="668"/>
                </a:lnTo>
                <a:lnTo>
                  <a:pt x="2889" y="666"/>
                </a:lnTo>
                <a:lnTo>
                  <a:pt x="2890" y="657"/>
                </a:lnTo>
                <a:lnTo>
                  <a:pt x="2890" y="656"/>
                </a:lnTo>
                <a:lnTo>
                  <a:pt x="2891" y="652"/>
                </a:lnTo>
                <a:lnTo>
                  <a:pt x="2891" y="652"/>
                </a:lnTo>
                <a:lnTo>
                  <a:pt x="2891" y="651"/>
                </a:lnTo>
                <a:lnTo>
                  <a:pt x="2892" y="651"/>
                </a:lnTo>
                <a:lnTo>
                  <a:pt x="2892" y="651"/>
                </a:lnTo>
                <a:lnTo>
                  <a:pt x="2892" y="651"/>
                </a:lnTo>
                <a:lnTo>
                  <a:pt x="2893" y="651"/>
                </a:lnTo>
                <a:lnTo>
                  <a:pt x="2893" y="651"/>
                </a:lnTo>
                <a:lnTo>
                  <a:pt x="2893" y="651"/>
                </a:lnTo>
                <a:lnTo>
                  <a:pt x="2893" y="651"/>
                </a:lnTo>
                <a:lnTo>
                  <a:pt x="2894" y="652"/>
                </a:lnTo>
                <a:lnTo>
                  <a:pt x="2894" y="653"/>
                </a:lnTo>
                <a:lnTo>
                  <a:pt x="2895" y="660"/>
                </a:lnTo>
                <a:lnTo>
                  <a:pt x="2895" y="661"/>
                </a:lnTo>
                <a:lnTo>
                  <a:pt x="2896" y="668"/>
                </a:lnTo>
                <a:lnTo>
                  <a:pt x="2896" y="668"/>
                </a:lnTo>
                <a:lnTo>
                  <a:pt x="2897" y="670"/>
                </a:lnTo>
                <a:lnTo>
                  <a:pt x="2897" y="671"/>
                </a:lnTo>
                <a:lnTo>
                  <a:pt x="2897" y="671"/>
                </a:lnTo>
                <a:lnTo>
                  <a:pt x="2898" y="667"/>
                </a:lnTo>
                <a:lnTo>
                  <a:pt x="2898" y="666"/>
                </a:lnTo>
                <a:lnTo>
                  <a:pt x="2899" y="659"/>
                </a:lnTo>
                <a:lnTo>
                  <a:pt x="2899" y="658"/>
                </a:lnTo>
                <a:lnTo>
                  <a:pt x="2900" y="652"/>
                </a:lnTo>
                <a:lnTo>
                  <a:pt x="2900" y="651"/>
                </a:lnTo>
                <a:lnTo>
                  <a:pt x="2901" y="649"/>
                </a:lnTo>
                <a:lnTo>
                  <a:pt x="2901" y="648"/>
                </a:lnTo>
                <a:lnTo>
                  <a:pt x="2902" y="648"/>
                </a:lnTo>
                <a:lnTo>
                  <a:pt x="2902" y="649"/>
                </a:lnTo>
                <a:lnTo>
                  <a:pt x="2902" y="649"/>
                </a:lnTo>
                <a:lnTo>
                  <a:pt x="2902" y="649"/>
                </a:lnTo>
                <a:lnTo>
                  <a:pt x="2903" y="651"/>
                </a:lnTo>
                <a:lnTo>
                  <a:pt x="2903" y="651"/>
                </a:lnTo>
                <a:lnTo>
                  <a:pt x="2904" y="654"/>
                </a:lnTo>
                <a:lnTo>
                  <a:pt x="2904" y="654"/>
                </a:lnTo>
                <a:lnTo>
                  <a:pt x="2905" y="654"/>
                </a:lnTo>
                <a:lnTo>
                  <a:pt x="2905" y="653"/>
                </a:lnTo>
                <a:lnTo>
                  <a:pt x="2906" y="653"/>
                </a:lnTo>
                <a:lnTo>
                  <a:pt x="2906" y="653"/>
                </a:lnTo>
                <a:lnTo>
                  <a:pt x="2907" y="652"/>
                </a:lnTo>
                <a:lnTo>
                  <a:pt x="2907" y="653"/>
                </a:lnTo>
                <a:lnTo>
                  <a:pt x="2908" y="654"/>
                </a:lnTo>
                <a:lnTo>
                  <a:pt x="2908" y="658"/>
                </a:lnTo>
                <a:lnTo>
                  <a:pt x="2908" y="658"/>
                </a:lnTo>
                <a:lnTo>
                  <a:pt x="2909" y="658"/>
                </a:lnTo>
                <a:lnTo>
                  <a:pt x="2909" y="658"/>
                </a:lnTo>
                <a:lnTo>
                  <a:pt x="2909" y="655"/>
                </a:lnTo>
                <a:lnTo>
                  <a:pt x="2910" y="654"/>
                </a:lnTo>
                <a:lnTo>
                  <a:pt x="2910" y="654"/>
                </a:lnTo>
                <a:lnTo>
                  <a:pt x="2911" y="656"/>
                </a:lnTo>
                <a:lnTo>
                  <a:pt x="2911" y="661"/>
                </a:lnTo>
                <a:lnTo>
                  <a:pt x="2911" y="665"/>
                </a:lnTo>
                <a:lnTo>
                  <a:pt x="2912" y="658"/>
                </a:lnTo>
                <a:lnTo>
                  <a:pt x="2912" y="658"/>
                </a:lnTo>
                <a:lnTo>
                  <a:pt x="2913" y="647"/>
                </a:lnTo>
                <a:lnTo>
                  <a:pt x="2913" y="646"/>
                </a:lnTo>
                <a:lnTo>
                  <a:pt x="2914" y="642"/>
                </a:lnTo>
                <a:lnTo>
                  <a:pt x="2914" y="641"/>
                </a:lnTo>
                <a:lnTo>
                  <a:pt x="2915" y="638"/>
                </a:lnTo>
                <a:lnTo>
                  <a:pt x="2915" y="638"/>
                </a:lnTo>
                <a:lnTo>
                  <a:pt x="2915" y="638"/>
                </a:lnTo>
                <a:lnTo>
                  <a:pt x="2916" y="627"/>
                </a:lnTo>
                <a:lnTo>
                  <a:pt x="2916" y="628"/>
                </a:lnTo>
                <a:lnTo>
                  <a:pt x="2916" y="629"/>
                </a:lnTo>
                <a:lnTo>
                  <a:pt x="2917" y="640"/>
                </a:lnTo>
                <a:lnTo>
                  <a:pt x="2917" y="642"/>
                </a:lnTo>
                <a:lnTo>
                  <a:pt x="2917" y="644"/>
                </a:lnTo>
                <a:lnTo>
                  <a:pt x="2918" y="641"/>
                </a:lnTo>
                <a:lnTo>
                  <a:pt x="2918" y="640"/>
                </a:lnTo>
                <a:lnTo>
                  <a:pt x="2919" y="635"/>
                </a:lnTo>
                <a:lnTo>
                  <a:pt x="2919" y="636"/>
                </a:lnTo>
                <a:lnTo>
                  <a:pt x="2919" y="636"/>
                </a:lnTo>
                <a:lnTo>
                  <a:pt x="2920" y="635"/>
                </a:lnTo>
                <a:lnTo>
                  <a:pt x="2920" y="635"/>
                </a:lnTo>
                <a:lnTo>
                  <a:pt x="2920" y="636"/>
                </a:lnTo>
                <a:lnTo>
                  <a:pt x="2920" y="636"/>
                </a:lnTo>
                <a:lnTo>
                  <a:pt x="2921" y="639"/>
                </a:lnTo>
                <a:lnTo>
                  <a:pt x="2921" y="639"/>
                </a:lnTo>
                <a:lnTo>
                  <a:pt x="2922" y="645"/>
                </a:lnTo>
                <a:lnTo>
                  <a:pt x="2922" y="646"/>
                </a:lnTo>
                <a:lnTo>
                  <a:pt x="2923" y="650"/>
                </a:lnTo>
                <a:lnTo>
                  <a:pt x="2923" y="652"/>
                </a:lnTo>
                <a:lnTo>
                  <a:pt x="2924" y="658"/>
                </a:lnTo>
                <a:lnTo>
                  <a:pt x="2924" y="659"/>
                </a:lnTo>
                <a:lnTo>
                  <a:pt x="2924" y="661"/>
                </a:lnTo>
                <a:lnTo>
                  <a:pt x="2925" y="659"/>
                </a:lnTo>
                <a:lnTo>
                  <a:pt x="2925" y="658"/>
                </a:lnTo>
                <a:lnTo>
                  <a:pt x="2926" y="655"/>
                </a:lnTo>
                <a:lnTo>
                  <a:pt x="2926" y="654"/>
                </a:lnTo>
                <a:lnTo>
                  <a:pt x="2927" y="651"/>
                </a:lnTo>
                <a:lnTo>
                  <a:pt x="2928" y="657"/>
                </a:lnTo>
                <a:lnTo>
                  <a:pt x="2928" y="732"/>
                </a:lnTo>
                <a:lnTo>
                  <a:pt x="2928" y="721"/>
                </a:lnTo>
                <a:lnTo>
                  <a:pt x="2929" y="703"/>
                </a:lnTo>
                <a:lnTo>
                  <a:pt x="2929" y="609"/>
                </a:lnTo>
                <a:lnTo>
                  <a:pt x="2930" y="602"/>
                </a:lnTo>
                <a:lnTo>
                  <a:pt x="2930" y="598"/>
                </a:lnTo>
                <a:lnTo>
                  <a:pt x="2930" y="631"/>
                </a:lnTo>
                <a:lnTo>
                  <a:pt x="2931" y="636"/>
                </a:lnTo>
                <a:lnTo>
                  <a:pt x="2931" y="647"/>
                </a:lnTo>
                <a:lnTo>
                  <a:pt x="2931" y="643"/>
                </a:lnTo>
                <a:lnTo>
                  <a:pt x="2932" y="642"/>
                </a:lnTo>
                <a:lnTo>
                  <a:pt x="2932" y="637"/>
                </a:lnTo>
                <a:lnTo>
                  <a:pt x="2933" y="637"/>
                </a:lnTo>
                <a:lnTo>
                  <a:pt x="2934" y="641"/>
                </a:lnTo>
                <a:lnTo>
                  <a:pt x="2934" y="641"/>
                </a:lnTo>
                <a:lnTo>
                  <a:pt x="2935" y="636"/>
                </a:lnTo>
                <a:lnTo>
                  <a:pt x="2935" y="635"/>
                </a:lnTo>
                <a:lnTo>
                  <a:pt x="2935" y="633"/>
                </a:lnTo>
                <a:lnTo>
                  <a:pt x="2936" y="632"/>
                </a:lnTo>
                <a:lnTo>
                  <a:pt x="2937" y="631"/>
                </a:lnTo>
                <a:lnTo>
                  <a:pt x="2937" y="631"/>
                </a:lnTo>
                <a:lnTo>
                  <a:pt x="2937" y="632"/>
                </a:lnTo>
                <a:lnTo>
                  <a:pt x="2937" y="631"/>
                </a:lnTo>
                <a:lnTo>
                  <a:pt x="2938" y="633"/>
                </a:lnTo>
                <a:lnTo>
                  <a:pt x="2938" y="633"/>
                </a:lnTo>
                <a:lnTo>
                  <a:pt x="2939" y="636"/>
                </a:lnTo>
                <a:lnTo>
                  <a:pt x="2939" y="637"/>
                </a:lnTo>
                <a:lnTo>
                  <a:pt x="2940" y="641"/>
                </a:lnTo>
                <a:lnTo>
                  <a:pt x="2940" y="641"/>
                </a:lnTo>
                <a:lnTo>
                  <a:pt x="2940" y="640"/>
                </a:lnTo>
                <a:lnTo>
                  <a:pt x="2941" y="641"/>
                </a:lnTo>
                <a:lnTo>
                  <a:pt x="2941" y="642"/>
                </a:lnTo>
                <a:lnTo>
                  <a:pt x="2942" y="652"/>
                </a:lnTo>
                <a:lnTo>
                  <a:pt x="2942" y="653"/>
                </a:lnTo>
                <a:lnTo>
                  <a:pt x="2942" y="654"/>
                </a:lnTo>
                <a:lnTo>
                  <a:pt x="2943" y="647"/>
                </a:lnTo>
                <a:lnTo>
                  <a:pt x="2943" y="646"/>
                </a:lnTo>
                <a:lnTo>
                  <a:pt x="2944" y="639"/>
                </a:lnTo>
                <a:lnTo>
                  <a:pt x="2944" y="638"/>
                </a:lnTo>
                <a:lnTo>
                  <a:pt x="2944" y="638"/>
                </a:lnTo>
                <a:lnTo>
                  <a:pt x="2945" y="639"/>
                </a:lnTo>
                <a:lnTo>
                  <a:pt x="2945" y="639"/>
                </a:lnTo>
                <a:lnTo>
                  <a:pt x="2946" y="641"/>
                </a:lnTo>
                <a:lnTo>
                  <a:pt x="2946" y="642"/>
                </a:lnTo>
                <a:lnTo>
                  <a:pt x="2947" y="645"/>
                </a:lnTo>
                <a:lnTo>
                  <a:pt x="2947" y="645"/>
                </a:lnTo>
                <a:lnTo>
                  <a:pt x="2947" y="646"/>
                </a:lnTo>
                <a:lnTo>
                  <a:pt x="2948" y="642"/>
                </a:lnTo>
                <a:lnTo>
                  <a:pt x="2949" y="642"/>
                </a:lnTo>
                <a:lnTo>
                  <a:pt x="2949" y="638"/>
                </a:lnTo>
                <a:lnTo>
                  <a:pt x="2950" y="637"/>
                </a:lnTo>
                <a:lnTo>
                  <a:pt x="2950" y="637"/>
                </a:lnTo>
                <a:lnTo>
                  <a:pt x="2950" y="638"/>
                </a:lnTo>
                <a:lnTo>
                  <a:pt x="2951" y="638"/>
                </a:lnTo>
                <a:lnTo>
                  <a:pt x="2951" y="644"/>
                </a:lnTo>
                <a:lnTo>
                  <a:pt x="2952" y="645"/>
                </a:lnTo>
                <a:lnTo>
                  <a:pt x="2952" y="648"/>
                </a:lnTo>
                <a:lnTo>
                  <a:pt x="2952" y="648"/>
                </a:lnTo>
                <a:lnTo>
                  <a:pt x="2953" y="648"/>
                </a:lnTo>
                <a:lnTo>
                  <a:pt x="2953" y="645"/>
                </a:lnTo>
                <a:lnTo>
                  <a:pt x="2954" y="645"/>
                </a:lnTo>
                <a:lnTo>
                  <a:pt x="2954" y="643"/>
                </a:lnTo>
                <a:lnTo>
                  <a:pt x="2955" y="643"/>
                </a:lnTo>
                <a:lnTo>
                  <a:pt x="2955" y="643"/>
                </a:lnTo>
                <a:lnTo>
                  <a:pt x="2956" y="641"/>
                </a:lnTo>
                <a:lnTo>
                  <a:pt x="2956" y="641"/>
                </a:lnTo>
                <a:lnTo>
                  <a:pt x="2956" y="642"/>
                </a:lnTo>
                <a:lnTo>
                  <a:pt x="2957" y="640"/>
                </a:lnTo>
                <a:lnTo>
                  <a:pt x="2957" y="641"/>
                </a:lnTo>
                <a:lnTo>
                  <a:pt x="2957" y="641"/>
                </a:lnTo>
                <a:lnTo>
                  <a:pt x="2958" y="640"/>
                </a:lnTo>
                <a:lnTo>
                  <a:pt x="2958" y="640"/>
                </a:lnTo>
                <a:lnTo>
                  <a:pt x="2958" y="641"/>
                </a:lnTo>
                <a:lnTo>
                  <a:pt x="2959" y="637"/>
                </a:lnTo>
                <a:lnTo>
                  <a:pt x="2959" y="638"/>
                </a:lnTo>
                <a:lnTo>
                  <a:pt x="2960" y="640"/>
                </a:lnTo>
                <a:lnTo>
                  <a:pt x="2960" y="640"/>
                </a:lnTo>
                <a:lnTo>
                  <a:pt x="2960" y="640"/>
                </a:lnTo>
                <a:lnTo>
                  <a:pt x="2961" y="640"/>
                </a:lnTo>
                <a:lnTo>
                  <a:pt x="2961" y="640"/>
                </a:lnTo>
                <a:lnTo>
                  <a:pt x="2961" y="640"/>
                </a:lnTo>
                <a:lnTo>
                  <a:pt x="2961" y="641"/>
                </a:lnTo>
                <a:lnTo>
                  <a:pt x="2962" y="640"/>
                </a:lnTo>
                <a:lnTo>
                  <a:pt x="2962" y="640"/>
                </a:lnTo>
                <a:lnTo>
                  <a:pt x="2962" y="640"/>
                </a:lnTo>
                <a:lnTo>
                  <a:pt x="2963" y="639"/>
                </a:lnTo>
                <a:lnTo>
                  <a:pt x="2963" y="639"/>
                </a:lnTo>
                <a:lnTo>
                  <a:pt x="2963" y="638"/>
                </a:lnTo>
                <a:lnTo>
                  <a:pt x="2963" y="637"/>
                </a:lnTo>
                <a:lnTo>
                  <a:pt x="2964" y="639"/>
                </a:lnTo>
                <a:lnTo>
                  <a:pt x="2964" y="639"/>
                </a:lnTo>
                <a:lnTo>
                  <a:pt x="2964" y="640"/>
                </a:lnTo>
                <a:lnTo>
                  <a:pt x="2965" y="638"/>
                </a:lnTo>
                <a:lnTo>
                  <a:pt x="2965" y="639"/>
                </a:lnTo>
                <a:lnTo>
                  <a:pt x="2965" y="639"/>
                </a:lnTo>
                <a:lnTo>
                  <a:pt x="2966" y="644"/>
                </a:lnTo>
                <a:lnTo>
                  <a:pt x="2966" y="646"/>
                </a:lnTo>
                <a:lnTo>
                  <a:pt x="2967" y="652"/>
                </a:lnTo>
                <a:lnTo>
                  <a:pt x="2967" y="653"/>
                </a:lnTo>
                <a:lnTo>
                  <a:pt x="2968" y="656"/>
                </a:lnTo>
                <a:lnTo>
                  <a:pt x="2968" y="656"/>
                </a:lnTo>
                <a:lnTo>
                  <a:pt x="2969" y="650"/>
                </a:lnTo>
                <a:lnTo>
                  <a:pt x="2969" y="649"/>
                </a:lnTo>
                <a:lnTo>
                  <a:pt x="2970" y="645"/>
                </a:lnTo>
                <a:lnTo>
                  <a:pt x="2970" y="645"/>
                </a:lnTo>
                <a:lnTo>
                  <a:pt x="2970" y="645"/>
                </a:lnTo>
                <a:lnTo>
                  <a:pt x="2971" y="642"/>
                </a:lnTo>
                <a:lnTo>
                  <a:pt x="2972" y="641"/>
                </a:lnTo>
                <a:lnTo>
                  <a:pt x="2972" y="639"/>
                </a:lnTo>
                <a:lnTo>
                  <a:pt x="2972" y="640"/>
                </a:lnTo>
                <a:lnTo>
                  <a:pt x="2973" y="641"/>
                </a:lnTo>
                <a:lnTo>
                  <a:pt x="2973" y="640"/>
                </a:lnTo>
                <a:lnTo>
                  <a:pt x="2973" y="640"/>
                </a:lnTo>
                <a:lnTo>
                  <a:pt x="2974" y="641"/>
                </a:lnTo>
                <a:lnTo>
                  <a:pt x="2974" y="640"/>
                </a:lnTo>
                <a:lnTo>
                  <a:pt x="2975" y="640"/>
                </a:lnTo>
                <a:lnTo>
                  <a:pt x="2975" y="641"/>
                </a:lnTo>
                <a:lnTo>
                  <a:pt x="2975" y="639"/>
                </a:lnTo>
                <a:lnTo>
                  <a:pt x="2975" y="640"/>
                </a:lnTo>
                <a:lnTo>
                  <a:pt x="2976" y="640"/>
                </a:lnTo>
                <a:lnTo>
                  <a:pt x="2976" y="640"/>
                </a:lnTo>
                <a:lnTo>
                  <a:pt x="2976" y="641"/>
                </a:lnTo>
                <a:lnTo>
                  <a:pt x="2977" y="640"/>
                </a:lnTo>
                <a:lnTo>
                  <a:pt x="2977" y="640"/>
                </a:lnTo>
                <a:lnTo>
                  <a:pt x="2977" y="640"/>
                </a:lnTo>
                <a:lnTo>
                  <a:pt x="2977" y="641"/>
                </a:lnTo>
                <a:lnTo>
                  <a:pt x="2978" y="640"/>
                </a:lnTo>
                <a:lnTo>
                  <a:pt x="2978" y="640"/>
                </a:lnTo>
                <a:lnTo>
                  <a:pt x="2978" y="639"/>
                </a:lnTo>
                <a:lnTo>
                  <a:pt x="2979" y="641"/>
                </a:lnTo>
                <a:lnTo>
                  <a:pt x="2979" y="641"/>
                </a:lnTo>
                <a:lnTo>
                  <a:pt x="2979" y="641"/>
                </a:lnTo>
                <a:lnTo>
                  <a:pt x="2980" y="642"/>
                </a:lnTo>
                <a:lnTo>
                  <a:pt x="2980" y="642"/>
                </a:lnTo>
                <a:lnTo>
                  <a:pt x="2980" y="642"/>
                </a:lnTo>
                <a:lnTo>
                  <a:pt x="2981" y="642"/>
                </a:lnTo>
                <a:lnTo>
                  <a:pt x="2981" y="642"/>
                </a:lnTo>
                <a:lnTo>
                  <a:pt x="2981" y="642"/>
                </a:lnTo>
                <a:lnTo>
                  <a:pt x="2982" y="645"/>
                </a:lnTo>
                <a:lnTo>
                  <a:pt x="2982" y="646"/>
                </a:lnTo>
                <a:lnTo>
                  <a:pt x="2983" y="650"/>
                </a:lnTo>
                <a:lnTo>
                  <a:pt x="2983" y="650"/>
                </a:lnTo>
                <a:lnTo>
                  <a:pt x="2984" y="650"/>
                </a:lnTo>
                <a:lnTo>
                  <a:pt x="2984" y="651"/>
                </a:lnTo>
                <a:lnTo>
                  <a:pt x="2984" y="651"/>
                </a:lnTo>
                <a:lnTo>
                  <a:pt x="2984" y="649"/>
                </a:lnTo>
                <a:lnTo>
                  <a:pt x="2985" y="645"/>
                </a:lnTo>
                <a:lnTo>
                  <a:pt x="2985" y="644"/>
                </a:lnTo>
                <a:lnTo>
                  <a:pt x="2986" y="639"/>
                </a:lnTo>
                <a:lnTo>
                  <a:pt x="2986" y="639"/>
                </a:lnTo>
                <a:lnTo>
                  <a:pt x="2987" y="638"/>
                </a:lnTo>
                <a:lnTo>
                  <a:pt x="2987" y="638"/>
                </a:lnTo>
                <a:lnTo>
                  <a:pt x="2987" y="638"/>
                </a:lnTo>
                <a:lnTo>
                  <a:pt x="2988" y="639"/>
                </a:lnTo>
                <a:lnTo>
                  <a:pt x="2988" y="639"/>
                </a:lnTo>
                <a:lnTo>
                  <a:pt x="2988" y="639"/>
                </a:lnTo>
                <a:lnTo>
                  <a:pt x="2989" y="642"/>
                </a:lnTo>
                <a:lnTo>
                  <a:pt x="2989" y="642"/>
                </a:lnTo>
                <a:lnTo>
                  <a:pt x="2990" y="641"/>
                </a:lnTo>
                <a:lnTo>
                  <a:pt x="2990" y="643"/>
                </a:lnTo>
                <a:lnTo>
                  <a:pt x="2990" y="642"/>
                </a:lnTo>
                <a:lnTo>
                  <a:pt x="2990" y="637"/>
                </a:lnTo>
                <a:lnTo>
                  <a:pt x="2991" y="632"/>
                </a:lnTo>
                <a:lnTo>
                  <a:pt x="2991" y="636"/>
                </a:lnTo>
                <a:lnTo>
                  <a:pt x="2991" y="638"/>
                </a:lnTo>
                <a:lnTo>
                  <a:pt x="2992" y="646"/>
                </a:lnTo>
                <a:lnTo>
                  <a:pt x="2992" y="648"/>
                </a:lnTo>
                <a:lnTo>
                  <a:pt x="2993" y="655"/>
                </a:lnTo>
                <a:lnTo>
                  <a:pt x="2994" y="654"/>
                </a:lnTo>
                <a:lnTo>
                  <a:pt x="2994" y="651"/>
                </a:lnTo>
                <a:lnTo>
                  <a:pt x="2995" y="650"/>
                </a:lnTo>
                <a:lnTo>
                  <a:pt x="2995" y="646"/>
                </a:lnTo>
                <a:lnTo>
                  <a:pt x="2996" y="646"/>
                </a:lnTo>
                <a:lnTo>
                  <a:pt x="2996" y="643"/>
                </a:lnTo>
                <a:lnTo>
                  <a:pt x="2996" y="643"/>
                </a:lnTo>
                <a:lnTo>
                  <a:pt x="2997" y="644"/>
                </a:lnTo>
                <a:lnTo>
                  <a:pt x="2997" y="643"/>
                </a:lnTo>
                <a:lnTo>
                  <a:pt x="2998" y="644"/>
                </a:lnTo>
                <a:lnTo>
                  <a:pt x="2998" y="644"/>
                </a:lnTo>
                <a:lnTo>
                  <a:pt x="2998" y="644"/>
                </a:lnTo>
                <a:lnTo>
                  <a:pt x="2999" y="645"/>
                </a:lnTo>
                <a:lnTo>
                  <a:pt x="2999" y="645"/>
                </a:lnTo>
                <a:lnTo>
                  <a:pt x="2999" y="643"/>
                </a:lnTo>
                <a:lnTo>
                  <a:pt x="2999" y="643"/>
                </a:lnTo>
                <a:lnTo>
                  <a:pt x="3000" y="643"/>
                </a:lnTo>
                <a:lnTo>
                  <a:pt x="3001" y="640"/>
                </a:lnTo>
                <a:lnTo>
                  <a:pt x="3001" y="640"/>
                </a:lnTo>
                <a:lnTo>
                  <a:pt x="3002" y="637"/>
                </a:lnTo>
                <a:lnTo>
                  <a:pt x="3002" y="636"/>
                </a:lnTo>
                <a:lnTo>
                  <a:pt x="3003" y="635"/>
                </a:lnTo>
                <a:lnTo>
                  <a:pt x="3003" y="635"/>
                </a:lnTo>
                <a:lnTo>
                  <a:pt x="3003" y="636"/>
                </a:lnTo>
                <a:lnTo>
                  <a:pt x="3004" y="638"/>
                </a:lnTo>
                <a:lnTo>
                  <a:pt x="3004" y="639"/>
                </a:lnTo>
                <a:lnTo>
                  <a:pt x="3005" y="651"/>
                </a:lnTo>
                <a:lnTo>
                  <a:pt x="3005" y="650"/>
                </a:lnTo>
                <a:lnTo>
                  <a:pt x="3005" y="650"/>
                </a:lnTo>
                <a:lnTo>
                  <a:pt x="3006" y="654"/>
                </a:lnTo>
                <a:lnTo>
                  <a:pt x="3006" y="654"/>
                </a:lnTo>
                <a:lnTo>
                  <a:pt x="3007" y="655"/>
                </a:lnTo>
                <a:lnTo>
                  <a:pt x="3007" y="655"/>
                </a:lnTo>
                <a:lnTo>
                  <a:pt x="3007" y="655"/>
                </a:lnTo>
                <a:lnTo>
                  <a:pt x="3008" y="657"/>
                </a:lnTo>
                <a:lnTo>
                  <a:pt x="3008" y="656"/>
                </a:lnTo>
                <a:lnTo>
                  <a:pt x="3008" y="657"/>
                </a:lnTo>
                <a:lnTo>
                  <a:pt x="3009" y="660"/>
                </a:lnTo>
                <a:lnTo>
                  <a:pt x="3009" y="660"/>
                </a:lnTo>
                <a:lnTo>
                  <a:pt x="3010" y="657"/>
                </a:lnTo>
                <a:lnTo>
                  <a:pt x="3010" y="658"/>
                </a:lnTo>
                <a:lnTo>
                  <a:pt x="3011" y="657"/>
                </a:lnTo>
                <a:lnTo>
                  <a:pt x="3011" y="658"/>
                </a:lnTo>
                <a:lnTo>
                  <a:pt x="3011" y="658"/>
                </a:lnTo>
                <a:lnTo>
                  <a:pt x="3012" y="655"/>
                </a:lnTo>
                <a:lnTo>
                  <a:pt x="3012" y="654"/>
                </a:lnTo>
                <a:lnTo>
                  <a:pt x="3013" y="651"/>
                </a:lnTo>
                <a:lnTo>
                  <a:pt x="3013" y="651"/>
                </a:lnTo>
                <a:lnTo>
                  <a:pt x="3014" y="649"/>
                </a:lnTo>
                <a:lnTo>
                  <a:pt x="3014" y="649"/>
                </a:lnTo>
                <a:lnTo>
                  <a:pt x="3015" y="649"/>
                </a:lnTo>
                <a:lnTo>
                  <a:pt x="3015" y="648"/>
                </a:lnTo>
                <a:lnTo>
                  <a:pt x="3016" y="647"/>
                </a:lnTo>
                <a:lnTo>
                  <a:pt x="3016" y="646"/>
                </a:lnTo>
                <a:lnTo>
                  <a:pt x="3016" y="646"/>
                </a:lnTo>
                <a:lnTo>
                  <a:pt x="3017" y="646"/>
                </a:lnTo>
                <a:lnTo>
                  <a:pt x="3017" y="648"/>
                </a:lnTo>
                <a:lnTo>
                  <a:pt x="3018" y="649"/>
                </a:lnTo>
                <a:lnTo>
                  <a:pt x="3018" y="654"/>
                </a:lnTo>
                <a:lnTo>
                  <a:pt x="3019" y="654"/>
                </a:lnTo>
                <a:lnTo>
                  <a:pt x="3020" y="656"/>
                </a:lnTo>
                <a:lnTo>
                  <a:pt x="3020" y="656"/>
                </a:lnTo>
                <a:lnTo>
                  <a:pt x="3021" y="658"/>
                </a:lnTo>
                <a:lnTo>
                  <a:pt x="3021" y="658"/>
                </a:lnTo>
                <a:lnTo>
                  <a:pt x="3021" y="658"/>
                </a:lnTo>
                <a:lnTo>
                  <a:pt x="3022" y="657"/>
                </a:lnTo>
                <a:lnTo>
                  <a:pt x="3022" y="657"/>
                </a:lnTo>
                <a:lnTo>
                  <a:pt x="3023" y="656"/>
                </a:lnTo>
                <a:lnTo>
                  <a:pt x="3023" y="656"/>
                </a:lnTo>
                <a:lnTo>
                  <a:pt x="3024" y="654"/>
                </a:lnTo>
                <a:lnTo>
                  <a:pt x="3024" y="654"/>
                </a:lnTo>
                <a:lnTo>
                  <a:pt x="3024" y="654"/>
                </a:lnTo>
                <a:lnTo>
                  <a:pt x="3025" y="662"/>
                </a:lnTo>
                <a:lnTo>
                  <a:pt x="3025" y="662"/>
                </a:lnTo>
                <a:lnTo>
                  <a:pt x="3026" y="657"/>
                </a:lnTo>
                <a:lnTo>
                  <a:pt x="3026" y="656"/>
                </a:lnTo>
                <a:lnTo>
                  <a:pt x="3027" y="650"/>
                </a:lnTo>
                <a:lnTo>
                  <a:pt x="3027" y="649"/>
                </a:lnTo>
                <a:lnTo>
                  <a:pt x="3027" y="649"/>
                </a:lnTo>
                <a:lnTo>
                  <a:pt x="3028" y="650"/>
                </a:lnTo>
                <a:lnTo>
                  <a:pt x="3028" y="650"/>
                </a:lnTo>
                <a:lnTo>
                  <a:pt x="3028" y="652"/>
                </a:lnTo>
                <a:lnTo>
                  <a:pt x="3029" y="651"/>
                </a:lnTo>
                <a:lnTo>
                  <a:pt x="3029" y="651"/>
                </a:lnTo>
                <a:lnTo>
                  <a:pt x="3030" y="642"/>
                </a:lnTo>
                <a:lnTo>
                  <a:pt x="3030" y="640"/>
                </a:lnTo>
                <a:lnTo>
                  <a:pt x="3031" y="639"/>
                </a:lnTo>
                <a:lnTo>
                  <a:pt x="3031" y="639"/>
                </a:lnTo>
                <a:lnTo>
                  <a:pt x="3031" y="639"/>
                </a:lnTo>
                <a:lnTo>
                  <a:pt x="3032" y="634"/>
                </a:lnTo>
                <a:lnTo>
                  <a:pt x="3032" y="631"/>
                </a:lnTo>
                <a:lnTo>
                  <a:pt x="3033" y="625"/>
                </a:lnTo>
                <a:lnTo>
                  <a:pt x="3033" y="625"/>
                </a:lnTo>
                <a:lnTo>
                  <a:pt x="3034" y="624"/>
                </a:lnTo>
                <a:lnTo>
                  <a:pt x="3034" y="624"/>
                </a:lnTo>
                <a:lnTo>
                  <a:pt x="3034" y="623"/>
                </a:lnTo>
                <a:lnTo>
                  <a:pt x="3035" y="623"/>
                </a:lnTo>
                <a:lnTo>
                  <a:pt x="3035" y="632"/>
                </a:lnTo>
                <a:lnTo>
                  <a:pt x="3035" y="636"/>
                </a:lnTo>
                <a:lnTo>
                  <a:pt x="3036" y="649"/>
                </a:lnTo>
                <a:lnTo>
                  <a:pt x="3036" y="649"/>
                </a:lnTo>
                <a:lnTo>
                  <a:pt x="3037" y="644"/>
                </a:lnTo>
                <a:lnTo>
                  <a:pt x="3038" y="644"/>
                </a:lnTo>
                <a:lnTo>
                  <a:pt x="3038" y="643"/>
                </a:lnTo>
                <a:lnTo>
                  <a:pt x="3038" y="645"/>
                </a:lnTo>
                <a:lnTo>
                  <a:pt x="3039" y="645"/>
                </a:lnTo>
                <a:lnTo>
                  <a:pt x="3039" y="647"/>
                </a:lnTo>
                <a:lnTo>
                  <a:pt x="3039" y="647"/>
                </a:lnTo>
                <a:lnTo>
                  <a:pt x="3040" y="647"/>
                </a:lnTo>
                <a:lnTo>
                  <a:pt x="3040" y="647"/>
                </a:lnTo>
                <a:lnTo>
                  <a:pt x="3040" y="644"/>
                </a:lnTo>
                <a:lnTo>
                  <a:pt x="3041" y="642"/>
                </a:lnTo>
                <a:lnTo>
                  <a:pt x="3042" y="641"/>
                </a:lnTo>
                <a:lnTo>
                  <a:pt x="3042" y="640"/>
                </a:lnTo>
                <a:lnTo>
                  <a:pt x="3042" y="640"/>
                </a:lnTo>
                <a:lnTo>
                  <a:pt x="3043" y="642"/>
                </a:lnTo>
                <a:lnTo>
                  <a:pt x="3043" y="642"/>
                </a:lnTo>
                <a:lnTo>
                  <a:pt x="3043" y="645"/>
                </a:lnTo>
                <a:lnTo>
                  <a:pt x="3044" y="645"/>
                </a:lnTo>
                <a:lnTo>
                  <a:pt x="3045" y="639"/>
                </a:lnTo>
                <a:lnTo>
                  <a:pt x="3045" y="638"/>
                </a:lnTo>
                <a:lnTo>
                  <a:pt x="3046" y="634"/>
                </a:lnTo>
                <a:lnTo>
                  <a:pt x="3046" y="634"/>
                </a:lnTo>
                <a:lnTo>
                  <a:pt x="3047" y="628"/>
                </a:lnTo>
                <a:lnTo>
                  <a:pt x="3047" y="628"/>
                </a:lnTo>
                <a:lnTo>
                  <a:pt x="3048" y="625"/>
                </a:lnTo>
                <a:lnTo>
                  <a:pt x="3048" y="625"/>
                </a:lnTo>
                <a:lnTo>
                  <a:pt x="3048" y="624"/>
                </a:lnTo>
                <a:lnTo>
                  <a:pt x="3048" y="624"/>
                </a:lnTo>
                <a:lnTo>
                  <a:pt x="3049" y="626"/>
                </a:lnTo>
                <a:lnTo>
                  <a:pt x="3049" y="625"/>
                </a:lnTo>
                <a:lnTo>
                  <a:pt x="3050" y="633"/>
                </a:lnTo>
                <a:lnTo>
                  <a:pt x="3050" y="634"/>
                </a:lnTo>
                <a:lnTo>
                  <a:pt x="3051" y="639"/>
                </a:lnTo>
                <a:lnTo>
                  <a:pt x="3051" y="640"/>
                </a:lnTo>
                <a:lnTo>
                  <a:pt x="3052" y="648"/>
                </a:lnTo>
                <a:lnTo>
                  <a:pt x="3052" y="649"/>
                </a:lnTo>
                <a:lnTo>
                  <a:pt x="3053" y="659"/>
                </a:lnTo>
                <a:lnTo>
                  <a:pt x="3053" y="660"/>
                </a:lnTo>
                <a:lnTo>
                  <a:pt x="3054" y="661"/>
                </a:lnTo>
                <a:lnTo>
                  <a:pt x="3054" y="661"/>
                </a:lnTo>
                <a:lnTo>
                  <a:pt x="3054" y="660"/>
                </a:lnTo>
                <a:lnTo>
                  <a:pt x="3055" y="657"/>
                </a:lnTo>
                <a:lnTo>
                  <a:pt x="3055" y="657"/>
                </a:lnTo>
                <a:lnTo>
                  <a:pt x="3055" y="657"/>
                </a:lnTo>
                <a:lnTo>
                  <a:pt x="3056" y="658"/>
                </a:lnTo>
                <a:lnTo>
                  <a:pt x="3056" y="658"/>
                </a:lnTo>
                <a:lnTo>
                  <a:pt x="3056" y="657"/>
                </a:lnTo>
                <a:lnTo>
                  <a:pt x="3057" y="650"/>
                </a:lnTo>
                <a:lnTo>
                  <a:pt x="3058" y="649"/>
                </a:lnTo>
                <a:lnTo>
                  <a:pt x="3058" y="643"/>
                </a:lnTo>
                <a:lnTo>
                  <a:pt x="3059" y="643"/>
                </a:lnTo>
                <a:lnTo>
                  <a:pt x="3059" y="638"/>
                </a:lnTo>
                <a:lnTo>
                  <a:pt x="3060" y="636"/>
                </a:lnTo>
                <a:lnTo>
                  <a:pt x="3060" y="631"/>
                </a:lnTo>
                <a:lnTo>
                  <a:pt x="3061" y="630"/>
                </a:lnTo>
                <a:lnTo>
                  <a:pt x="3061" y="627"/>
                </a:lnTo>
                <a:lnTo>
                  <a:pt x="3062" y="627"/>
                </a:lnTo>
                <a:lnTo>
                  <a:pt x="3062" y="628"/>
                </a:lnTo>
                <a:lnTo>
                  <a:pt x="3062" y="626"/>
                </a:lnTo>
                <a:lnTo>
                  <a:pt x="3062" y="627"/>
                </a:lnTo>
                <a:lnTo>
                  <a:pt x="3063" y="627"/>
                </a:lnTo>
                <a:lnTo>
                  <a:pt x="3063" y="627"/>
                </a:lnTo>
                <a:lnTo>
                  <a:pt x="3064" y="627"/>
                </a:lnTo>
                <a:lnTo>
                  <a:pt x="3064" y="627"/>
                </a:lnTo>
                <a:lnTo>
                  <a:pt x="3064" y="627"/>
                </a:lnTo>
                <a:lnTo>
                  <a:pt x="3064" y="624"/>
                </a:lnTo>
                <a:lnTo>
                  <a:pt x="3065" y="624"/>
                </a:lnTo>
                <a:lnTo>
                  <a:pt x="3065" y="624"/>
                </a:lnTo>
                <a:lnTo>
                  <a:pt x="3065" y="624"/>
                </a:lnTo>
                <a:lnTo>
                  <a:pt x="3066" y="624"/>
                </a:lnTo>
                <a:lnTo>
                  <a:pt x="3066" y="624"/>
                </a:lnTo>
                <a:lnTo>
                  <a:pt x="3066" y="623"/>
                </a:lnTo>
                <a:lnTo>
                  <a:pt x="3067" y="626"/>
                </a:lnTo>
                <a:lnTo>
                  <a:pt x="3067" y="626"/>
                </a:lnTo>
                <a:lnTo>
                  <a:pt x="3068" y="633"/>
                </a:lnTo>
                <a:lnTo>
                  <a:pt x="3068" y="634"/>
                </a:lnTo>
                <a:lnTo>
                  <a:pt x="3069" y="642"/>
                </a:lnTo>
                <a:lnTo>
                  <a:pt x="3069" y="642"/>
                </a:lnTo>
                <a:lnTo>
                  <a:pt x="3070" y="645"/>
                </a:lnTo>
                <a:lnTo>
                  <a:pt x="3070" y="645"/>
                </a:lnTo>
                <a:lnTo>
                  <a:pt x="3070" y="645"/>
                </a:lnTo>
                <a:lnTo>
                  <a:pt x="3071" y="641"/>
                </a:lnTo>
                <a:lnTo>
                  <a:pt x="3071" y="640"/>
                </a:lnTo>
                <a:lnTo>
                  <a:pt x="3072" y="635"/>
                </a:lnTo>
                <a:lnTo>
                  <a:pt x="3072" y="634"/>
                </a:lnTo>
                <a:lnTo>
                  <a:pt x="3073" y="632"/>
                </a:lnTo>
                <a:lnTo>
                  <a:pt x="3073" y="631"/>
                </a:lnTo>
                <a:lnTo>
                  <a:pt x="3074" y="627"/>
                </a:lnTo>
                <a:lnTo>
                  <a:pt x="3075" y="626"/>
                </a:lnTo>
                <a:lnTo>
                  <a:pt x="3075" y="626"/>
                </a:lnTo>
                <a:lnTo>
                  <a:pt x="3075" y="626"/>
                </a:lnTo>
                <a:lnTo>
                  <a:pt x="3075" y="626"/>
                </a:lnTo>
                <a:lnTo>
                  <a:pt x="3076" y="628"/>
                </a:lnTo>
                <a:lnTo>
                  <a:pt x="3076" y="628"/>
                </a:lnTo>
                <a:lnTo>
                  <a:pt x="3076" y="628"/>
                </a:lnTo>
                <a:lnTo>
                  <a:pt x="3076" y="628"/>
                </a:lnTo>
                <a:lnTo>
                  <a:pt x="3077" y="627"/>
                </a:lnTo>
                <a:lnTo>
                  <a:pt x="3077" y="627"/>
                </a:lnTo>
                <a:lnTo>
                  <a:pt x="3077" y="627"/>
                </a:lnTo>
                <a:lnTo>
                  <a:pt x="3078" y="625"/>
                </a:lnTo>
                <a:lnTo>
                  <a:pt x="3078" y="625"/>
                </a:lnTo>
                <a:lnTo>
                  <a:pt x="3079" y="626"/>
                </a:lnTo>
                <a:lnTo>
                  <a:pt x="3080" y="626"/>
                </a:lnTo>
                <a:lnTo>
                  <a:pt x="3080" y="629"/>
                </a:lnTo>
                <a:lnTo>
                  <a:pt x="3080" y="629"/>
                </a:lnTo>
                <a:lnTo>
                  <a:pt x="3081" y="635"/>
                </a:lnTo>
                <a:lnTo>
                  <a:pt x="3082" y="635"/>
                </a:lnTo>
                <a:lnTo>
                  <a:pt x="3082" y="636"/>
                </a:lnTo>
                <a:lnTo>
                  <a:pt x="3083" y="637"/>
                </a:lnTo>
                <a:lnTo>
                  <a:pt x="3083" y="637"/>
                </a:lnTo>
                <a:lnTo>
                  <a:pt x="3083" y="639"/>
                </a:lnTo>
                <a:lnTo>
                  <a:pt x="3084" y="639"/>
                </a:lnTo>
                <a:lnTo>
                  <a:pt x="3084" y="637"/>
                </a:lnTo>
                <a:lnTo>
                  <a:pt x="3085" y="636"/>
                </a:lnTo>
                <a:lnTo>
                  <a:pt x="3086" y="635"/>
                </a:lnTo>
                <a:lnTo>
                  <a:pt x="3086" y="634"/>
                </a:lnTo>
                <a:lnTo>
                  <a:pt x="3086" y="634"/>
                </a:lnTo>
                <a:lnTo>
                  <a:pt x="3086" y="635"/>
                </a:lnTo>
                <a:lnTo>
                  <a:pt x="3087" y="634"/>
                </a:lnTo>
                <a:lnTo>
                  <a:pt x="3087" y="634"/>
                </a:lnTo>
                <a:lnTo>
                  <a:pt x="3088" y="633"/>
                </a:lnTo>
                <a:lnTo>
                  <a:pt x="3088" y="633"/>
                </a:lnTo>
                <a:lnTo>
                  <a:pt x="3089" y="628"/>
                </a:lnTo>
                <a:lnTo>
                  <a:pt x="3089" y="628"/>
                </a:lnTo>
                <a:lnTo>
                  <a:pt x="3089" y="627"/>
                </a:lnTo>
                <a:lnTo>
                  <a:pt x="3089" y="628"/>
                </a:lnTo>
                <a:lnTo>
                  <a:pt x="3090" y="628"/>
                </a:lnTo>
                <a:lnTo>
                  <a:pt x="3090" y="628"/>
                </a:lnTo>
                <a:lnTo>
                  <a:pt x="3090" y="628"/>
                </a:lnTo>
                <a:lnTo>
                  <a:pt x="3091" y="628"/>
                </a:lnTo>
                <a:lnTo>
                  <a:pt x="3091" y="627"/>
                </a:lnTo>
                <a:lnTo>
                  <a:pt x="3092" y="625"/>
                </a:lnTo>
                <a:lnTo>
                  <a:pt x="3092" y="625"/>
                </a:lnTo>
                <a:lnTo>
                  <a:pt x="3092" y="625"/>
                </a:lnTo>
                <a:lnTo>
                  <a:pt x="3093" y="628"/>
                </a:lnTo>
                <a:lnTo>
                  <a:pt x="3093" y="629"/>
                </a:lnTo>
                <a:lnTo>
                  <a:pt x="3094" y="635"/>
                </a:lnTo>
                <a:lnTo>
                  <a:pt x="3094" y="637"/>
                </a:lnTo>
                <a:lnTo>
                  <a:pt x="3095" y="643"/>
                </a:lnTo>
                <a:lnTo>
                  <a:pt x="3095" y="644"/>
                </a:lnTo>
                <a:lnTo>
                  <a:pt x="3096" y="647"/>
                </a:lnTo>
                <a:lnTo>
                  <a:pt x="3096" y="646"/>
                </a:lnTo>
                <a:lnTo>
                  <a:pt x="3097" y="646"/>
                </a:lnTo>
                <a:lnTo>
                  <a:pt x="3097" y="646"/>
                </a:lnTo>
                <a:lnTo>
                  <a:pt x="3097" y="646"/>
                </a:lnTo>
                <a:lnTo>
                  <a:pt x="3098" y="643"/>
                </a:lnTo>
                <a:lnTo>
                  <a:pt x="3098" y="643"/>
                </a:lnTo>
                <a:lnTo>
                  <a:pt x="3099" y="641"/>
                </a:lnTo>
                <a:lnTo>
                  <a:pt x="3099" y="641"/>
                </a:lnTo>
                <a:lnTo>
                  <a:pt x="3100" y="641"/>
                </a:lnTo>
                <a:lnTo>
                  <a:pt x="3100" y="641"/>
                </a:lnTo>
                <a:lnTo>
                  <a:pt x="3100" y="641"/>
                </a:lnTo>
                <a:lnTo>
                  <a:pt x="3100" y="641"/>
                </a:lnTo>
                <a:lnTo>
                  <a:pt x="3101" y="641"/>
                </a:lnTo>
                <a:lnTo>
                  <a:pt x="3102" y="641"/>
                </a:lnTo>
                <a:lnTo>
                  <a:pt x="3102" y="641"/>
                </a:lnTo>
                <a:lnTo>
                  <a:pt x="3102" y="641"/>
                </a:lnTo>
                <a:lnTo>
                  <a:pt x="3102" y="641"/>
                </a:lnTo>
                <a:lnTo>
                  <a:pt x="3102" y="640"/>
                </a:lnTo>
                <a:lnTo>
                  <a:pt x="3103" y="639"/>
                </a:lnTo>
                <a:lnTo>
                  <a:pt x="3103" y="639"/>
                </a:lnTo>
                <a:lnTo>
                  <a:pt x="3104" y="639"/>
                </a:lnTo>
                <a:lnTo>
                  <a:pt x="3104" y="641"/>
                </a:lnTo>
                <a:lnTo>
                  <a:pt x="3105" y="642"/>
                </a:lnTo>
                <a:lnTo>
                  <a:pt x="3105" y="644"/>
                </a:lnTo>
                <a:lnTo>
                  <a:pt x="3106" y="645"/>
                </a:lnTo>
                <a:lnTo>
                  <a:pt x="3107" y="648"/>
                </a:lnTo>
                <a:lnTo>
                  <a:pt x="3107" y="649"/>
                </a:lnTo>
                <a:lnTo>
                  <a:pt x="3108" y="652"/>
                </a:lnTo>
                <a:lnTo>
                  <a:pt x="3108" y="652"/>
                </a:lnTo>
                <a:lnTo>
                  <a:pt x="3108" y="655"/>
                </a:lnTo>
                <a:lnTo>
                  <a:pt x="3108" y="655"/>
                </a:lnTo>
                <a:lnTo>
                  <a:pt x="3109" y="656"/>
                </a:lnTo>
                <a:lnTo>
                  <a:pt x="3110" y="660"/>
                </a:lnTo>
                <a:lnTo>
                  <a:pt x="3110" y="661"/>
                </a:lnTo>
                <a:lnTo>
                  <a:pt x="3110" y="661"/>
                </a:lnTo>
                <a:lnTo>
                  <a:pt x="3111" y="660"/>
                </a:lnTo>
                <a:lnTo>
                  <a:pt x="3111" y="661"/>
                </a:lnTo>
                <a:lnTo>
                  <a:pt x="3111" y="660"/>
                </a:lnTo>
                <a:lnTo>
                  <a:pt x="3112" y="662"/>
                </a:lnTo>
                <a:lnTo>
                  <a:pt x="3112" y="662"/>
                </a:lnTo>
                <a:lnTo>
                  <a:pt x="3113" y="665"/>
                </a:lnTo>
                <a:lnTo>
                  <a:pt x="3113" y="665"/>
                </a:lnTo>
                <a:lnTo>
                  <a:pt x="3114" y="664"/>
                </a:lnTo>
                <a:lnTo>
                  <a:pt x="3114" y="663"/>
                </a:lnTo>
                <a:lnTo>
                  <a:pt x="3115" y="659"/>
                </a:lnTo>
                <a:lnTo>
                  <a:pt x="3115" y="658"/>
                </a:lnTo>
                <a:lnTo>
                  <a:pt x="3116" y="654"/>
                </a:lnTo>
                <a:lnTo>
                  <a:pt x="3116" y="653"/>
                </a:lnTo>
                <a:lnTo>
                  <a:pt x="3117" y="649"/>
                </a:lnTo>
                <a:lnTo>
                  <a:pt x="3117" y="649"/>
                </a:lnTo>
                <a:lnTo>
                  <a:pt x="3118" y="645"/>
                </a:lnTo>
                <a:lnTo>
                  <a:pt x="3119" y="645"/>
                </a:lnTo>
                <a:lnTo>
                  <a:pt x="3119" y="644"/>
                </a:lnTo>
                <a:lnTo>
                  <a:pt x="3119" y="645"/>
                </a:lnTo>
                <a:lnTo>
                  <a:pt x="3119" y="645"/>
                </a:lnTo>
                <a:lnTo>
                  <a:pt x="3120" y="646"/>
                </a:lnTo>
                <a:lnTo>
                  <a:pt x="3120" y="647"/>
                </a:lnTo>
                <a:lnTo>
                  <a:pt x="3121" y="649"/>
                </a:lnTo>
                <a:lnTo>
                  <a:pt x="3121" y="649"/>
                </a:lnTo>
                <a:lnTo>
                  <a:pt x="3122" y="652"/>
                </a:lnTo>
                <a:lnTo>
                  <a:pt x="3122" y="653"/>
                </a:lnTo>
                <a:lnTo>
                  <a:pt x="3123" y="658"/>
                </a:lnTo>
                <a:lnTo>
                  <a:pt x="3124" y="658"/>
                </a:lnTo>
                <a:lnTo>
                  <a:pt x="3124" y="661"/>
                </a:lnTo>
                <a:lnTo>
                  <a:pt x="3124" y="661"/>
                </a:lnTo>
                <a:lnTo>
                  <a:pt x="3125" y="662"/>
                </a:lnTo>
                <a:lnTo>
                  <a:pt x="3126" y="662"/>
                </a:lnTo>
                <a:lnTo>
                  <a:pt x="3126" y="662"/>
                </a:lnTo>
                <a:lnTo>
                  <a:pt x="3126" y="660"/>
                </a:lnTo>
                <a:lnTo>
                  <a:pt x="3127" y="660"/>
                </a:lnTo>
                <a:lnTo>
                  <a:pt x="3127" y="657"/>
                </a:lnTo>
                <a:lnTo>
                  <a:pt x="3128" y="656"/>
                </a:lnTo>
                <a:lnTo>
                  <a:pt x="3129" y="652"/>
                </a:lnTo>
                <a:lnTo>
                  <a:pt x="3129" y="651"/>
                </a:lnTo>
                <a:lnTo>
                  <a:pt x="3130" y="647"/>
                </a:lnTo>
                <a:lnTo>
                  <a:pt x="3130" y="647"/>
                </a:lnTo>
                <a:lnTo>
                  <a:pt x="3131" y="643"/>
                </a:lnTo>
                <a:lnTo>
                  <a:pt x="3131" y="643"/>
                </a:lnTo>
                <a:lnTo>
                  <a:pt x="3132" y="639"/>
                </a:lnTo>
                <a:lnTo>
                  <a:pt x="3132" y="639"/>
                </a:lnTo>
                <a:lnTo>
                  <a:pt x="3132" y="637"/>
                </a:lnTo>
                <a:lnTo>
                  <a:pt x="3133" y="637"/>
                </a:lnTo>
                <a:lnTo>
                  <a:pt x="3133" y="637"/>
                </a:lnTo>
                <a:lnTo>
                  <a:pt x="3134" y="636"/>
                </a:lnTo>
                <a:lnTo>
                  <a:pt x="3134" y="636"/>
                </a:lnTo>
                <a:lnTo>
                  <a:pt x="3135" y="638"/>
                </a:lnTo>
                <a:lnTo>
                  <a:pt x="3135" y="637"/>
                </a:lnTo>
                <a:lnTo>
                  <a:pt x="3135" y="637"/>
                </a:lnTo>
                <a:lnTo>
                  <a:pt x="3136" y="638"/>
                </a:lnTo>
                <a:lnTo>
                  <a:pt x="3136" y="639"/>
                </a:lnTo>
                <a:lnTo>
                  <a:pt x="3137" y="641"/>
                </a:lnTo>
                <a:lnTo>
                  <a:pt x="3137" y="641"/>
                </a:lnTo>
                <a:lnTo>
                  <a:pt x="3138" y="643"/>
                </a:lnTo>
                <a:lnTo>
                  <a:pt x="3138" y="643"/>
                </a:lnTo>
                <a:lnTo>
                  <a:pt x="3139" y="645"/>
                </a:lnTo>
                <a:lnTo>
                  <a:pt x="3139" y="645"/>
                </a:lnTo>
                <a:lnTo>
                  <a:pt x="3139" y="644"/>
                </a:lnTo>
                <a:lnTo>
                  <a:pt x="3140" y="645"/>
                </a:lnTo>
                <a:lnTo>
                  <a:pt x="3140" y="645"/>
                </a:lnTo>
                <a:lnTo>
                  <a:pt x="3140" y="645"/>
                </a:lnTo>
                <a:lnTo>
                  <a:pt x="3141" y="646"/>
                </a:lnTo>
                <a:lnTo>
                  <a:pt x="3141" y="646"/>
                </a:lnTo>
                <a:lnTo>
                  <a:pt x="3141" y="645"/>
                </a:lnTo>
                <a:lnTo>
                  <a:pt x="3142" y="646"/>
                </a:lnTo>
                <a:lnTo>
                  <a:pt x="3142" y="646"/>
                </a:lnTo>
                <a:lnTo>
                  <a:pt x="3142" y="646"/>
                </a:lnTo>
                <a:lnTo>
                  <a:pt x="3143" y="647"/>
                </a:lnTo>
                <a:lnTo>
                  <a:pt x="3143" y="647"/>
                </a:lnTo>
                <a:lnTo>
                  <a:pt x="3143" y="647"/>
                </a:lnTo>
                <a:lnTo>
                  <a:pt x="3144" y="648"/>
                </a:lnTo>
                <a:lnTo>
                  <a:pt x="3144" y="648"/>
                </a:lnTo>
                <a:lnTo>
                  <a:pt x="3145" y="648"/>
                </a:lnTo>
                <a:lnTo>
                  <a:pt x="3145" y="647"/>
                </a:lnTo>
                <a:lnTo>
                  <a:pt x="3145" y="647"/>
                </a:lnTo>
                <a:lnTo>
                  <a:pt x="3146" y="647"/>
                </a:lnTo>
                <a:lnTo>
                  <a:pt x="3146" y="647"/>
                </a:lnTo>
                <a:lnTo>
                  <a:pt x="3146" y="647"/>
                </a:lnTo>
                <a:lnTo>
                  <a:pt x="3146" y="647"/>
                </a:lnTo>
                <a:lnTo>
                  <a:pt x="3147" y="646"/>
                </a:lnTo>
                <a:lnTo>
                  <a:pt x="3148" y="646"/>
                </a:lnTo>
                <a:lnTo>
                  <a:pt x="3148" y="646"/>
                </a:lnTo>
                <a:lnTo>
                  <a:pt x="3148" y="645"/>
                </a:lnTo>
                <a:lnTo>
                  <a:pt x="3148" y="646"/>
                </a:lnTo>
                <a:lnTo>
                  <a:pt x="3149" y="646"/>
                </a:lnTo>
                <a:lnTo>
                  <a:pt x="3149" y="647"/>
                </a:lnTo>
                <a:lnTo>
                  <a:pt x="3149" y="646"/>
                </a:lnTo>
                <a:lnTo>
                  <a:pt x="3150" y="646"/>
                </a:lnTo>
                <a:lnTo>
                  <a:pt x="3150" y="647"/>
                </a:lnTo>
                <a:lnTo>
                  <a:pt x="3151" y="647"/>
                </a:lnTo>
                <a:lnTo>
                  <a:pt x="3151" y="647"/>
                </a:lnTo>
                <a:lnTo>
                  <a:pt x="3152" y="650"/>
                </a:lnTo>
                <a:lnTo>
                  <a:pt x="3152" y="650"/>
                </a:lnTo>
                <a:lnTo>
                  <a:pt x="3153" y="651"/>
                </a:lnTo>
                <a:lnTo>
                  <a:pt x="3153" y="652"/>
                </a:lnTo>
                <a:lnTo>
                  <a:pt x="3154" y="658"/>
                </a:lnTo>
                <a:lnTo>
                  <a:pt x="3154" y="659"/>
                </a:lnTo>
                <a:lnTo>
                  <a:pt x="3155" y="666"/>
                </a:lnTo>
                <a:lnTo>
                  <a:pt x="3155" y="667"/>
                </a:lnTo>
                <a:lnTo>
                  <a:pt x="3156" y="668"/>
                </a:lnTo>
                <a:lnTo>
                  <a:pt x="3156" y="668"/>
                </a:lnTo>
                <a:lnTo>
                  <a:pt x="3156" y="668"/>
                </a:lnTo>
                <a:lnTo>
                  <a:pt x="3157" y="666"/>
                </a:lnTo>
                <a:lnTo>
                  <a:pt x="3157" y="666"/>
                </a:lnTo>
                <a:lnTo>
                  <a:pt x="3158" y="663"/>
                </a:lnTo>
                <a:lnTo>
                  <a:pt x="3158" y="662"/>
                </a:lnTo>
                <a:lnTo>
                  <a:pt x="3159" y="655"/>
                </a:lnTo>
                <a:lnTo>
                  <a:pt x="3159" y="654"/>
                </a:lnTo>
                <a:lnTo>
                  <a:pt x="3160" y="650"/>
                </a:lnTo>
                <a:lnTo>
                  <a:pt x="3160" y="649"/>
                </a:lnTo>
                <a:lnTo>
                  <a:pt x="3161" y="646"/>
                </a:lnTo>
                <a:lnTo>
                  <a:pt x="3161" y="646"/>
                </a:lnTo>
                <a:lnTo>
                  <a:pt x="3162" y="644"/>
                </a:lnTo>
                <a:lnTo>
                  <a:pt x="3162" y="644"/>
                </a:lnTo>
                <a:lnTo>
                  <a:pt x="3163" y="642"/>
                </a:lnTo>
                <a:lnTo>
                  <a:pt x="3163" y="642"/>
                </a:lnTo>
                <a:lnTo>
                  <a:pt x="3164" y="642"/>
                </a:lnTo>
                <a:lnTo>
                  <a:pt x="3164" y="642"/>
                </a:lnTo>
                <a:lnTo>
                  <a:pt x="3164" y="642"/>
                </a:lnTo>
                <a:lnTo>
                  <a:pt x="3165" y="642"/>
                </a:lnTo>
                <a:lnTo>
                  <a:pt x="3165" y="642"/>
                </a:lnTo>
                <a:lnTo>
                  <a:pt x="3165" y="642"/>
                </a:lnTo>
                <a:lnTo>
                  <a:pt x="3166" y="642"/>
                </a:lnTo>
                <a:lnTo>
                  <a:pt x="3166" y="643"/>
                </a:lnTo>
                <a:lnTo>
                  <a:pt x="3166" y="643"/>
                </a:lnTo>
                <a:lnTo>
                  <a:pt x="3167" y="642"/>
                </a:lnTo>
                <a:lnTo>
                  <a:pt x="3167" y="642"/>
                </a:lnTo>
                <a:lnTo>
                  <a:pt x="3167" y="636"/>
                </a:lnTo>
                <a:lnTo>
                  <a:pt x="3168" y="635"/>
                </a:lnTo>
                <a:lnTo>
                  <a:pt x="3168" y="635"/>
                </a:lnTo>
                <a:lnTo>
                  <a:pt x="3168" y="638"/>
                </a:lnTo>
                <a:lnTo>
                  <a:pt x="3168" y="638"/>
                </a:lnTo>
                <a:lnTo>
                  <a:pt x="3169" y="639"/>
                </a:lnTo>
                <a:lnTo>
                  <a:pt x="3169" y="637"/>
                </a:lnTo>
                <a:lnTo>
                  <a:pt x="3170" y="637"/>
                </a:lnTo>
                <a:lnTo>
                  <a:pt x="3170" y="633"/>
                </a:lnTo>
                <a:lnTo>
                  <a:pt x="3171" y="632"/>
                </a:lnTo>
                <a:lnTo>
                  <a:pt x="3171" y="629"/>
                </a:lnTo>
                <a:lnTo>
                  <a:pt x="3172" y="629"/>
                </a:lnTo>
                <a:lnTo>
                  <a:pt x="3172" y="629"/>
                </a:lnTo>
                <a:lnTo>
                  <a:pt x="3173" y="629"/>
                </a:lnTo>
                <a:lnTo>
                  <a:pt x="3173" y="629"/>
                </a:lnTo>
                <a:lnTo>
                  <a:pt x="3173" y="630"/>
                </a:lnTo>
                <a:lnTo>
                  <a:pt x="3174" y="633"/>
                </a:lnTo>
                <a:lnTo>
                  <a:pt x="3174" y="634"/>
                </a:lnTo>
                <a:lnTo>
                  <a:pt x="3175" y="638"/>
                </a:lnTo>
                <a:lnTo>
                  <a:pt x="3175" y="638"/>
                </a:lnTo>
                <a:lnTo>
                  <a:pt x="3176" y="637"/>
                </a:lnTo>
                <a:lnTo>
                  <a:pt x="3176" y="636"/>
                </a:lnTo>
                <a:lnTo>
                  <a:pt x="3177" y="633"/>
                </a:lnTo>
                <a:lnTo>
                  <a:pt x="3177" y="633"/>
                </a:lnTo>
                <a:lnTo>
                  <a:pt x="3178" y="631"/>
                </a:lnTo>
                <a:lnTo>
                  <a:pt x="3178" y="632"/>
                </a:lnTo>
                <a:lnTo>
                  <a:pt x="3179" y="631"/>
                </a:lnTo>
                <a:lnTo>
                  <a:pt x="3179" y="632"/>
                </a:lnTo>
                <a:lnTo>
                  <a:pt x="3179" y="632"/>
                </a:lnTo>
                <a:lnTo>
                  <a:pt x="3180" y="631"/>
                </a:lnTo>
                <a:lnTo>
                  <a:pt x="3180" y="631"/>
                </a:lnTo>
                <a:lnTo>
                  <a:pt x="3181" y="624"/>
                </a:lnTo>
                <a:lnTo>
                  <a:pt x="3181" y="623"/>
                </a:lnTo>
                <a:lnTo>
                  <a:pt x="3182" y="620"/>
                </a:lnTo>
                <a:lnTo>
                  <a:pt x="3182" y="619"/>
                </a:lnTo>
                <a:lnTo>
                  <a:pt x="3183" y="614"/>
                </a:lnTo>
                <a:lnTo>
                  <a:pt x="3183" y="614"/>
                </a:lnTo>
                <a:lnTo>
                  <a:pt x="3184" y="598"/>
                </a:lnTo>
                <a:lnTo>
                  <a:pt x="3184" y="597"/>
                </a:lnTo>
                <a:lnTo>
                  <a:pt x="3185" y="596"/>
                </a:lnTo>
                <a:lnTo>
                  <a:pt x="3185" y="596"/>
                </a:lnTo>
                <a:lnTo>
                  <a:pt x="3185" y="597"/>
                </a:lnTo>
                <a:lnTo>
                  <a:pt x="3186" y="604"/>
                </a:lnTo>
                <a:lnTo>
                  <a:pt x="3186" y="606"/>
                </a:lnTo>
                <a:lnTo>
                  <a:pt x="3187" y="615"/>
                </a:lnTo>
                <a:lnTo>
                  <a:pt x="3187" y="616"/>
                </a:lnTo>
                <a:lnTo>
                  <a:pt x="3188" y="620"/>
                </a:lnTo>
                <a:lnTo>
                  <a:pt x="3189" y="621"/>
                </a:lnTo>
                <a:lnTo>
                  <a:pt x="3189" y="627"/>
                </a:lnTo>
                <a:lnTo>
                  <a:pt x="3190" y="628"/>
                </a:lnTo>
                <a:lnTo>
                  <a:pt x="3190" y="631"/>
                </a:lnTo>
                <a:lnTo>
                  <a:pt x="3190" y="631"/>
                </a:lnTo>
                <a:lnTo>
                  <a:pt x="3191" y="632"/>
                </a:lnTo>
                <a:lnTo>
                  <a:pt x="3191" y="631"/>
                </a:lnTo>
                <a:lnTo>
                  <a:pt x="3192" y="632"/>
                </a:lnTo>
                <a:lnTo>
                  <a:pt x="3192" y="633"/>
                </a:lnTo>
                <a:lnTo>
                  <a:pt x="3193" y="633"/>
                </a:lnTo>
                <a:lnTo>
                  <a:pt x="3193" y="633"/>
                </a:lnTo>
                <a:lnTo>
                  <a:pt x="3193" y="632"/>
                </a:lnTo>
                <a:lnTo>
                  <a:pt x="3194" y="633"/>
                </a:lnTo>
                <a:lnTo>
                  <a:pt x="3194" y="632"/>
                </a:lnTo>
                <a:lnTo>
                  <a:pt x="3195" y="631"/>
                </a:lnTo>
                <a:lnTo>
                  <a:pt x="3195" y="630"/>
                </a:lnTo>
                <a:lnTo>
                  <a:pt x="3196" y="624"/>
                </a:lnTo>
                <a:lnTo>
                  <a:pt x="3196" y="624"/>
                </a:lnTo>
                <a:lnTo>
                  <a:pt x="3196" y="624"/>
                </a:lnTo>
                <a:lnTo>
                  <a:pt x="3197" y="624"/>
                </a:lnTo>
                <a:lnTo>
                  <a:pt x="3197" y="624"/>
                </a:lnTo>
                <a:lnTo>
                  <a:pt x="3197" y="626"/>
                </a:lnTo>
                <a:lnTo>
                  <a:pt x="3198" y="627"/>
                </a:lnTo>
                <a:lnTo>
                  <a:pt x="3199" y="635"/>
                </a:lnTo>
                <a:lnTo>
                  <a:pt x="3199" y="635"/>
                </a:lnTo>
                <a:lnTo>
                  <a:pt x="3200" y="637"/>
                </a:lnTo>
                <a:lnTo>
                  <a:pt x="3200" y="636"/>
                </a:lnTo>
                <a:lnTo>
                  <a:pt x="3200" y="636"/>
                </a:lnTo>
                <a:lnTo>
                  <a:pt x="3201" y="635"/>
                </a:lnTo>
                <a:lnTo>
                  <a:pt x="3201" y="634"/>
                </a:lnTo>
                <a:lnTo>
                  <a:pt x="3202" y="632"/>
                </a:lnTo>
                <a:lnTo>
                  <a:pt x="3202" y="632"/>
                </a:lnTo>
                <a:lnTo>
                  <a:pt x="3202" y="632"/>
                </a:lnTo>
                <a:lnTo>
                  <a:pt x="3202" y="632"/>
                </a:lnTo>
                <a:lnTo>
                  <a:pt x="3203" y="632"/>
                </a:lnTo>
                <a:lnTo>
                  <a:pt x="3203" y="632"/>
                </a:lnTo>
                <a:lnTo>
                  <a:pt x="3203" y="632"/>
                </a:lnTo>
                <a:lnTo>
                  <a:pt x="3203" y="632"/>
                </a:lnTo>
                <a:lnTo>
                  <a:pt x="3204" y="632"/>
                </a:lnTo>
                <a:lnTo>
                  <a:pt x="3204" y="632"/>
                </a:lnTo>
                <a:lnTo>
                  <a:pt x="3205" y="632"/>
                </a:lnTo>
                <a:lnTo>
                  <a:pt x="3205" y="631"/>
                </a:lnTo>
                <a:lnTo>
                  <a:pt x="3205" y="631"/>
                </a:lnTo>
                <a:lnTo>
                  <a:pt x="3206" y="626"/>
                </a:lnTo>
                <a:lnTo>
                  <a:pt x="3206" y="624"/>
                </a:lnTo>
                <a:lnTo>
                  <a:pt x="3207" y="619"/>
                </a:lnTo>
                <a:lnTo>
                  <a:pt x="3207" y="619"/>
                </a:lnTo>
                <a:lnTo>
                  <a:pt x="3208" y="618"/>
                </a:lnTo>
                <a:lnTo>
                  <a:pt x="3208" y="619"/>
                </a:lnTo>
                <a:lnTo>
                  <a:pt x="3208" y="619"/>
                </a:lnTo>
                <a:lnTo>
                  <a:pt x="3208" y="619"/>
                </a:lnTo>
                <a:lnTo>
                  <a:pt x="3209" y="625"/>
                </a:lnTo>
                <a:lnTo>
                  <a:pt x="3209" y="626"/>
                </a:lnTo>
                <a:lnTo>
                  <a:pt x="3210" y="634"/>
                </a:lnTo>
                <a:lnTo>
                  <a:pt x="3211" y="635"/>
                </a:lnTo>
                <a:lnTo>
                  <a:pt x="3211" y="640"/>
                </a:lnTo>
                <a:lnTo>
                  <a:pt x="3212" y="640"/>
                </a:lnTo>
                <a:lnTo>
                  <a:pt x="3212" y="641"/>
                </a:lnTo>
                <a:lnTo>
                  <a:pt x="3212" y="638"/>
                </a:lnTo>
                <a:lnTo>
                  <a:pt x="3212" y="637"/>
                </a:lnTo>
                <a:lnTo>
                  <a:pt x="3213" y="634"/>
                </a:lnTo>
                <a:lnTo>
                  <a:pt x="3213" y="636"/>
                </a:lnTo>
                <a:lnTo>
                  <a:pt x="3214" y="650"/>
                </a:lnTo>
                <a:lnTo>
                  <a:pt x="3214" y="660"/>
                </a:lnTo>
                <a:lnTo>
                  <a:pt x="3214" y="649"/>
                </a:lnTo>
                <a:lnTo>
                  <a:pt x="3215" y="648"/>
                </a:lnTo>
                <a:lnTo>
                  <a:pt x="3215" y="656"/>
                </a:lnTo>
                <a:lnTo>
                  <a:pt x="3216" y="653"/>
                </a:lnTo>
                <a:lnTo>
                  <a:pt x="3216" y="651"/>
                </a:lnTo>
                <a:lnTo>
                  <a:pt x="3217" y="642"/>
                </a:lnTo>
                <a:lnTo>
                  <a:pt x="3217" y="641"/>
                </a:lnTo>
                <a:lnTo>
                  <a:pt x="3218" y="637"/>
                </a:lnTo>
                <a:lnTo>
                  <a:pt x="3218" y="636"/>
                </a:lnTo>
                <a:lnTo>
                  <a:pt x="3219" y="632"/>
                </a:lnTo>
                <a:lnTo>
                  <a:pt x="3219" y="632"/>
                </a:lnTo>
                <a:lnTo>
                  <a:pt x="3220" y="635"/>
                </a:lnTo>
                <a:lnTo>
                  <a:pt x="3220" y="636"/>
                </a:lnTo>
                <a:lnTo>
                  <a:pt x="3220" y="637"/>
                </a:lnTo>
                <a:lnTo>
                  <a:pt x="3221" y="636"/>
                </a:lnTo>
                <a:lnTo>
                  <a:pt x="3221" y="636"/>
                </a:lnTo>
                <a:lnTo>
                  <a:pt x="3222" y="629"/>
                </a:lnTo>
                <a:lnTo>
                  <a:pt x="3222" y="628"/>
                </a:lnTo>
                <a:lnTo>
                  <a:pt x="3223" y="627"/>
                </a:lnTo>
                <a:lnTo>
                  <a:pt x="3223" y="627"/>
                </a:lnTo>
                <a:lnTo>
                  <a:pt x="3223" y="628"/>
                </a:lnTo>
                <a:lnTo>
                  <a:pt x="3224" y="631"/>
                </a:lnTo>
                <a:lnTo>
                  <a:pt x="3224" y="631"/>
                </a:lnTo>
                <a:lnTo>
                  <a:pt x="3225" y="638"/>
                </a:lnTo>
                <a:lnTo>
                  <a:pt x="3225" y="639"/>
                </a:lnTo>
                <a:lnTo>
                  <a:pt x="3226" y="650"/>
                </a:lnTo>
                <a:lnTo>
                  <a:pt x="3226" y="652"/>
                </a:lnTo>
                <a:lnTo>
                  <a:pt x="3227" y="661"/>
                </a:lnTo>
                <a:lnTo>
                  <a:pt x="3227" y="662"/>
                </a:lnTo>
                <a:lnTo>
                  <a:pt x="3228" y="667"/>
                </a:lnTo>
                <a:lnTo>
                  <a:pt x="3228" y="667"/>
                </a:lnTo>
                <a:lnTo>
                  <a:pt x="3228" y="666"/>
                </a:lnTo>
                <a:lnTo>
                  <a:pt x="3229" y="658"/>
                </a:lnTo>
                <a:lnTo>
                  <a:pt x="3229" y="658"/>
                </a:lnTo>
                <a:lnTo>
                  <a:pt x="3230" y="655"/>
                </a:lnTo>
                <a:lnTo>
                  <a:pt x="3230" y="654"/>
                </a:lnTo>
                <a:lnTo>
                  <a:pt x="3231" y="645"/>
                </a:lnTo>
                <a:lnTo>
                  <a:pt x="3231" y="644"/>
                </a:lnTo>
                <a:lnTo>
                  <a:pt x="3232" y="634"/>
                </a:lnTo>
                <a:lnTo>
                  <a:pt x="3233" y="634"/>
                </a:lnTo>
                <a:lnTo>
                  <a:pt x="3233" y="631"/>
                </a:lnTo>
                <a:lnTo>
                  <a:pt x="3234" y="631"/>
                </a:lnTo>
                <a:lnTo>
                  <a:pt x="3234" y="624"/>
                </a:lnTo>
                <a:lnTo>
                  <a:pt x="3235" y="623"/>
                </a:lnTo>
                <a:lnTo>
                  <a:pt x="3235" y="613"/>
                </a:lnTo>
                <a:lnTo>
                  <a:pt x="3236" y="613"/>
                </a:lnTo>
                <a:lnTo>
                  <a:pt x="3236" y="618"/>
                </a:lnTo>
                <a:lnTo>
                  <a:pt x="3237" y="620"/>
                </a:lnTo>
                <a:lnTo>
                  <a:pt x="3238" y="631"/>
                </a:lnTo>
                <a:lnTo>
                  <a:pt x="3238" y="632"/>
                </a:lnTo>
                <a:lnTo>
                  <a:pt x="3239" y="636"/>
                </a:lnTo>
                <a:lnTo>
                  <a:pt x="3239" y="635"/>
                </a:lnTo>
                <a:lnTo>
                  <a:pt x="3239" y="635"/>
                </a:lnTo>
                <a:lnTo>
                  <a:pt x="3240" y="633"/>
                </a:lnTo>
                <a:lnTo>
                  <a:pt x="3240" y="634"/>
                </a:lnTo>
                <a:lnTo>
                  <a:pt x="3240" y="630"/>
                </a:lnTo>
                <a:lnTo>
                  <a:pt x="3241" y="631"/>
                </a:lnTo>
                <a:lnTo>
                  <a:pt x="3241" y="630"/>
                </a:lnTo>
                <a:lnTo>
                  <a:pt x="3241" y="627"/>
                </a:lnTo>
                <a:lnTo>
                  <a:pt x="3242" y="627"/>
                </a:lnTo>
                <a:lnTo>
                  <a:pt x="3242" y="626"/>
                </a:lnTo>
                <a:lnTo>
                  <a:pt x="3243" y="624"/>
                </a:lnTo>
                <a:lnTo>
                  <a:pt x="3243" y="624"/>
                </a:lnTo>
                <a:lnTo>
                  <a:pt x="3244" y="624"/>
                </a:lnTo>
                <a:lnTo>
                  <a:pt x="3244" y="624"/>
                </a:lnTo>
                <a:lnTo>
                  <a:pt x="3244" y="624"/>
                </a:lnTo>
                <a:lnTo>
                  <a:pt x="3245" y="622"/>
                </a:lnTo>
                <a:lnTo>
                  <a:pt x="3245" y="622"/>
                </a:lnTo>
                <a:lnTo>
                  <a:pt x="3245" y="622"/>
                </a:lnTo>
                <a:lnTo>
                  <a:pt x="3246" y="620"/>
                </a:lnTo>
                <a:lnTo>
                  <a:pt x="3246" y="619"/>
                </a:lnTo>
                <a:lnTo>
                  <a:pt x="3247" y="615"/>
                </a:lnTo>
                <a:lnTo>
                  <a:pt x="3247" y="614"/>
                </a:lnTo>
                <a:lnTo>
                  <a:pt x="3247" y="612"/>
                </a:lnTo>
                <a:lnTo>
                  <a:pt x="3248" y="612"/>
                </a:lnTo>
                <a:lnTo>
                  <a:pt x="3248" y="612"/>
                </a:lnTo>
                <a:lnTo>
                  <a:pt x="3249" y="615"/>
                </a:lnTo>
                <a:lnTo>
                  <a:pt x="3249" y="615"/>
                </a:lnTo>
                <a:lnTo>
                  <a:pt x="3250" y="618"/>
                </a:lnTo>
                <a:lnTo>
                  <a:pt x="3250" y="619"/>
                </a:lnTo>
                <a:lnTo>
                  <a:pt x="3251" y="619"/>
                </a:lnTo>
                <a:lnTo>
                  <a:pt x="3251" y="620"/>
                </a:lnTo>
                <a:lnTo>
                  <a:pt x="3251" y="620"/>
                </a:lnTo>
                <a:lnTo>
                  <a:pt x="3252" y="620"/>
                </a:lnTo>
                <a:lnTo>
                  <a:pt x="3252" y="622"/>
                </a:lnTo>
                <a:lnTo>
                  <a:pt x="3252" y="622"/>
                </a:lnTo>
                <a:lnTo>
                  <a:pt x="3253" y="627"/>
                </a:lnTo>
                <a:lnTo>
                  <a:pt x="3254" y="628"/>
                </a:lnTo>
                <a:lnTo>
                  <a:pt x="3254" y="633"/>
                </a:lnTo>
                <a:lnTo>
                  <a:pt x="3255" y="634"/>
                </a:lnTo>
                <a:lnTo>
                  <a:pt x="3255" y="637"/>
                </a:lnTo>
                <a:lnTo>
                  <a:pt x="3256" y="638"/>
                </a:lnTo>
                <a:lnTo>
                  <a:pt x="3256" y="639"/>
                </a:lnTo>
                <a:lnTo>
                  <a:pt x="3256" y="638"/>
                </a:lnTo>
                <a:lnTo>
                  <a:pt x="3256" y="639"/>
                </a:lnTo>
                <a:lnTo>
                  <a:pt x="3257" y="639"/>
                </a:lnTo>
                <a:lnTo>
                  <a:pt x="3257" y="638"/>
                </a:lnTo>
                <a:lnTo>
                  <a:pt x="3258" y="638"/>
                </a:lnTo>
                <a:lnTo>
                  <a:pt x="3258" y="638"/>
                </a:lnTo>
                <a:lnTo>
                  <a:pt x="3258" y="637"/>
                </a:lnTo>
                <a:lnTo>
                  <a:pt x="3259" y="637"/>
                </a:lnTo>
                <a:lnTo>
                  <a:pt x="3259" y="637"/>
                </a:lnTo>
                <a:lnTo>
                  <a:pt x="3260" y="638"/>
                </a:lnTo>
                <a:lnTo>
                  <a:pt x="3260" y="638"/>
                </a:lnTo>
                <a:lnTo>
                  <a:pt x="3260" y="638"/>
                </a:lnTo>
                <a:lnTo>
                  <a:pt x="3261" y="639"/>
                </a:lnTo>
                <a:lnTo>
                  <a:pt x="3261" y="639"/>
                </a:lnTo>
                <a:lnTo>
                  <a:pt x="3261" y="641"/>
                </a:lnTo>
                <a:lnTo>
                  <a:pt x="3262" y="640"/>
                </a:lnTo>
                <a:lnTo>
                  <a:pt x="3262" y="639"/>
                </a:lnTo>
                <a:lnTo>
                  <a:pt x="3263" y="637"/>
                </a:lnTo>
                <a:lnTo>
                  <a:pt x="3263" y="636"/>
                </a:lnTo>
                <a:lnTo>
                  <a:pt x="3263" y="633"/>
                </a:lnTo>
                <a:lnTo>
                  <a:pt x="3264" y="633"/>
                </a:lnTo>
                <a:lnTo>
                  <a:pt x="3264" y="634"/>
                </a:lnTo>
                <a:lnTo>
                  <a:pt x="3265" y="638"/>
                </a:lnTo>
                <a:lnTo>
                  <a:pt x="3265" y="639"/>
                </a:lnTo>
                <a:lnTo>
                  <a:pt x="3266" y="643"/>
                </a:lnTo>
                <a:lnTo>
                  <a:pt x="3266" y="644"/>
                </a:lnTo>
                <a:lnTo>
                  <a:pt x="3267" y="649"/>
                </a:lnTo>
                <a:lnTo>
                  <a:pt x="3267" y="650"/>
                </a:lnTo>
                <a:lnTo>
                  <a:pt x="3267" y="651"/>
                </a:lnTo>
                <a:lnTo>
                  <a:pt x="3268" y="650"/>
                </a:lnTo>
                <a:lnTo>
                  <a:pt x="3268" y="651"/>
                </a:lnTo>
                <a:lnTo>
                  <a:pt x="3269" y="649"/>
                </a:lnTo>
                <a:lnTo>
                  <a:pt x="3269" y="649"/>
                </a:lnTo>
                <a:lnTo>
                  <a:pt x="3269" y="649"/>
                </a:lnTo>
                <a:lnTo>
                  <a:pt x="3270" y="644"/>
                </a:lnTo>
                <a:lnTo>
                  <a:pt x="3270" y="644"/>
                </a:lnTo>
                <a:lnTo>
                  <a:pt x="3271" y="645"/>
                </a:lnTo>
                <a:lnTo>
                  <a:pt x="3271" y="643"/>
                </a:lnTo>
                <a:lnTo>
                  <a:pt x="3271" y="642"/>
                </a:lnTo>
                <a:lnTo>
                  <a:pt x="3272" y="639"/>
                </a:lnTo>
                <a:lnTo>
                  <a:pt x="3272" y="639"/>
                </a:lnTo>
                <a:lnTo>
                  <a:pt x="3272" y="639"/>
                </a:lnTo>
                <a:lnTo>
                  <a:pt x="3273" y="644"/>
                </a:lnTo>
                <a:lnTo>
                  <a:pt x="3273" y="643"/>
                </a:lnTo>
                <a:lnTo>
                  <a:pt x="3273" y="643"/>
                </a:lnTo>
                <a:lnTo>
                  <a:pt x="3273" y="644"/>
                </a:lnTo>
                <a:lnTo>
                  <a:pt x="3274" y="643"/>
                </a:lnTo>
                <a:lnTo>
                  <a:pt x="3274" y="643"/>
                </a:lnTo>
                <a:lnTo>
                  <a:pt x="3275" y="641"/>
                </a:lnTo>
                <a:lnTo>
                  <a:pt x="3276" y="641"/>
                </a:lnTo>
                <a:lnTo>
                  <a:pt x="3276" y="631"/>
                </a:lnTo>
                <a:lnTo>
                  <a:pt x="3277" y="630"/>
                </a:lnTo>
                <a:lnTo>
                  <a:pt x="3277" y="625"/>
                </a:lnTo>
                <a:lnTo>
                  <a:pt x="3278" y="625"/>
                </a:lnTo>
                <a:lnTo>
                  <a:pt x="3278" y="627"/>
                </a:lnTo>
                <a:lnTo>
                  <a:pt x="3278" y="627"/>
                </a:lnTo>
                <a:lnTo>
                  <a:pt x="3279" y="632"/>
                </a:lnTo>
                <a:lnTo>
                  <a:pt x="3280" y="632"/>
                </a:lnTo>
                <a:lnTo>
                  <a:pt x="3280" y="640"/>
                </a:lnTo>
                <a:lnTo>
                  <a:pt x="3281" y="640"/>
                </a:lnTo>
                <a:lnTo>
                  <a:pt x="3282" y="642"/>
                </a:lnTo>
                <a:lnTo>
                  <a:pt x="3282" y="642"/>
                </a:lnTo>
                <a:lnTo>
                  <a:pt x="3283" y="643"/>
                </a:lnTo>
                <a:lnTo>
                  <a:pt x="3283" y="643"/>
                </a:lnTo>
                <a:lnTo>
                  <a:pt x="3284" y="646"/>
                </a:lnTo>
                <a:lnTo>
                  <a:pt x="3284" y="647"/>
                </a:lnTo>
                <a:lnTo>
                  <a:pt x="3285" y="650"/>
                </a:lnTo>
                <a:lnTo>
                  <a:pt x="3285" y="649"/>
                </a:lnTo>
                <a:lnTo>
                  <a:pt x="3285" y="650"/>
                </a:lnTo>
                <a:lnTo>
                  <a:pt x="3286" y="650"/>
                </a:lnTo>
                <a:lnTo>
                  <a:pt x="3286" y="650"/>
                </a:lnTo>
                <a:lnTo>
                  <a:pt x="3287" y="647"/>
                </a:lnTo>
                <a:lnTo>
                  <a:pt x="3287" y="645"/>
                </a:lnTo>
                <a:lnTo>
                  <a:pt x="3288" y="639"/>
                </a:lnTo>
                <a:lnTo>
                  <a:pt x="3288" y="639"/>
                </a:lnTo>
                <a:lnTo>
                  <a:pt x="3289" y="637"/>
                </a:lnTo>
                <a:lnTo>
                  <a:pt x="3289" y="637"/>
                </a:lnTo>
                <a:lnTo>
                  <a:pt x="3289" y="638"/>
                </a:lnTo>
                <a:lnTo>
                  <a:pt x="3290" y="638"/>
                </a:lnTo>
                <a:lnTo>
                  <a:pt x="3290" y="639"/>
                </a:lnTo>
                <a:lnTo>
                  <a:pt x="3291" y="641"/>
                </a:lnTo>
                <a:lnTo>
                  <a:pt x="3291" y="640"/>
                </a:lnTo>
                <a:lnTo>
                  <a:pt x="3291" y="641"/>
                </a:lnTo>
                <a:lnTo>
                  <a:pt x="3292" y="638"/>
                </a:lnTo>
                <a:lnTo>
                  <a:pt x="3292" y="638"/>
                </a:lnTo>
                <a:lnTo>
                  <a:pt x="3293" y="634"/>
                </a:lnTo>
                <a:lnTo>
                  <a:pt x="3293" y="634"/>
                </a:lnTo>
                <a:lnTo>
                  <a:pt x="3294" y="631"/>
                </a:lnTo>
                <a:lnTo>
                  <a:pt x="3294" y="631"/>
                </a:lnTo>
                <a:lnTo>
                  <a:pt x="3295" y="628"/>
                </a:lnTo>
                <a:lnTo>
                  <a:pt x="3295" y="628"/>
                </a:lnTo>
                <a:lnTo>
                  <a:pt x="3296" y="628"/>
                </a:lnTo>
                <a:lnTo>
                  <a:pt x="3296" y="629"/>
                </a:lnTo>
                <a:lnTo>
                  <a:pt x="3296" y="630"/>
                </a:lnTo>
                <a:lnTo>
                  <a:pt x="3297" y="632"/>
                </a:lnTo>
                <a:lnTo>
                  <a:pt x="3298" y="632"/>
                </a:lnTo>
                <a:lnTo>
                  <a:pt x="3298" y="634"/>
                </a:lnTo>
                <a:lnTo>
                  <a:pt x="3299" y="635"/>
                </a:lnTo>
                <a:lnTo>
                  <a:pt x="3299" y="637"/>
                </a:lnTo>
                <a:lnTo>
                  <a:pt x="3300" y="638"/>
                </a:lnTo>
                <a:lnTo>
                  <a:pt x="3300" y="641"/>
                </a:lnTo>
                <a:lnTo>
                  <a:pt x="3300" y="641"/>
                </a:lnTo>
                <a:lnTo>
                  <a:pt x="3301" y="643"/>
                </a:lnTo>
                <a:lnTo>
                  <a:pt x="3301" y="642"/>
                </a:lnTo>
                <a:lnTo>
                  <a:pt x="3302" y="642"/>
                </a:lnTo>
                <a:lnTo>
                  <a:pt x="3302" y="645"/>
                </a:lnTo>
                <a:lnTo>
                  <a:pt x="3303" y="645"/>
                </a:lnTo>
                <a:lnTo>
                  <a:pt x="3303" y="645"/>
                </a:lnTo>
                <a:lnTo>
                  <a:pt x="3303" y="645"/>
                </a:lnTo>
                <a:lnTo>
                  <a:pt x="3304" y="643"/>
                </a:lnTo>
                <a:lnTo>
                  <a:pt x="3304" y="642"/>
                </a:lnTo>
                <a:lnTo>
                  <a:pt x="3305" y="640"/>
                </a:lnTo>
                <a:lnTo>
                  <a:pt x="3305" y="639"/>
                </a:lnTo>
                <a:lnTo>
                  <a:pt x="3306" y="636"/>
                </a:lnTo>
                <a:lnTo>
                  <a:pt x="3306" y="635"/>
                </a:lnTo>
                <a:lnTo>
                  <a:pt x="3307" y="634"/>
                </a:lnTo>
                <a:lnTo>
                  <a:pt x="3307" y="634"/>
                </a:lnTo>
                <a:lnTo>
                  <a:pt x="3307" y="634"/>
                </a:lnTo>
                <a:lnTo>
                  <a:pt x="3307" y="635"/>
                </a:lnTo>
                <a:lnTo>
                  <a:pt x="3308" y="635"/>
                </a:lnTo>
                <a:lnTo>
                  <a:pt x="3309" y="637"/>
                </a:lnTo>
                <a:lnTo>
                  <a:pt x="3309" y="637"/>
                </a:lnTo>
                <a:lnTo>
                  <a:pt x="3309" y="636"/>
                </a:lnTo>
                <a:lnTo>
                  <a:pt x="3309" y="637"/>
                </a:lnTo>
                <a:lnTo>
                  <a:pt x="3310" y="634"/>
                </a:lnTo>
                <a:lnTo>
                  <a:pt x="3310" y="633"/>
                </a:lnTo>
                <a:lnTo>
                  <a:pt x="3311" y="632"/>
                </a:lnTo>
                <a:lnTo>
                  <a:pt x="3311" y="632"/>
                </a:lnTo>
                <a:lnTo>
                  <a:pt x="3312" y="634"/>
                </a:lnTo>
                <a:lnTo>
                  <a:pt x="3312" y="634"/>
                </a:lnTo>
                <a:lnTo>
                  <a:pt x="3313" y="639"/>
                </a:lnTo>
                <a:lnTo>
                  <a:pt x="3313" y="639"/>
                </a:lnTo>
                <a:lnTo>
                  <a:pt x="3314" y="642"/>
                </a:lnTo>
                <a:lnTo>
                  <a:pt x="3314" y="643"/>
                </a:lnTo>
                <a:lnTo>
                  <a:pt x="3315" y="645"/>
                </a:lnTo>
                <a:lnTo>
                  <a:pt x="3315" y="646"/>
                </a:lnTo>
                <a:lnTo>
                  <a:pt x="3315" y="646"/>
                </a:lnTo>
                <a:lnTo>
                  <a:pt x="3316" y="648"/>
                </a:lnTo>
                <a:lnTo>
                  <a:pt x="3316" y="648"/>
                </a:lnTo>
                <a:lnTo>
                  <a:pt x="3317" y="649"/>
                </a:lnTo>
                <a:lnTo>
                  <a:pt x="3317" y="649"/>
                </a:lnTo>
                <a:lnTo>
                  <a:pt x="3318" y="649"/>
                </a:lnTo>
                <a:lnTo>
                  <a:pt x="3318" y="650"/>
                </a:lnTo>
                <a:lnTo>
                  <a:pt x="3318" y="650"/>
                </a:lnTo>
                <a:lnTo>
                  <a:pt x="3319" y="652"/>
                </a:lnTo>
                <a:lnTo>
                  <a:pt x="3320" y="652"/>
                </a:lnTo>
                <a:lnTo>
                  <a:pt x="3320" y="653"/>
                </a:lnTo>
                <a:lnTo>
                  <a:pt x="3321" y="654"/>
                </a:lnTo>
                <a:lnTo>
                  <a:pt x="3321" y="654"/>
                </a:lnTo>
                <a:lnTo>
                  <a:pt x="3321" y="654"/>
                </a:lnTo>
                <a:lnTo>
                  <a:pt x="3322" y="654"/>
                </a:lnTo>
                <a:lnTo>
                  <a:pt x="3322" y="654"/>
                </a:lnTo>
                <a:lnTo>
                  <a:pt x="3322" y="653"/>
                </a:lnTo>
                <a:lnTo>
                  <a:pt x="3322" y="653"/>
                </a:lnTo>
                <a:lnTo>
                  <a:pt x="3323" y="653"/>
                </a:lnTo>
                <a:lnTo>
                  <a:pt x="3323" y="652"/>
                </a:lnTo>
                <a:lnTo>
                  <a:pt x="3324" y="651"/>
                </a:lnTo>
                <a:lnTo>
                  <a:pt x="3324" y="651"/>
                </a:lnTo>
                <a:lnTo>
                  <a:pt x="3325" y="650"/>
                </a:lnTo>
                <a:lnTo>
                  <a:pt x="3325" y="650"/>
                </a:lnTo>
                <a:lnTo>
                  <a:pt x="3326" y="648"/>
                </a:lnTo>
                <a:lnTo>
                  <a:pt x="3326" y="647"/>
                </a:lnTo>
                <a:lnTo>
                  <a:pt x="3327" y="645"/>
                </a:lnTo>
                <a:lnTo>
                  <a:pt x="3327" y="645"/>
                </a:lnTo>
                <a:lnTo>
                  <a:pt x="3328" y="642"/>
                </a:lnTo>
                <a:lnTo>
                  <a:pt x="3328" y="642"/>
                </a:lnTo>
                <a:lnTo>
                  <a:pt x="3329" y="639"/>
                </a:lnTo>
                <a:lnTo>
                  <a:pt x="3329" y="638"/>
                </a:lnTo>
                <a:lnTo>
                  <a:pt x="3329" y="636"/>
                </a:lnTo>
                <a:lnTo>
                  <a:pt x="3330" y="636"/>
                </a:lnTo>
                <a:lnTo>
                  <a:pt x="3330" y="635"/>
                </a:lnTo>
                <a:lnTo>
                  <a:pt x="3331" y="636"/>
                </a:lnTo>
                <a:lnTo>
                  <a:pt x="3331" y="636"/>
                </a:lnTo>
                <a:lnTo>
                  <a:pt x="3332" y="635"/>
                </a:lnTo>
                <a:lnTo>
                  <a:pt x="3332" y="635"/>
                </a:lnTo>
                <a:lnTo>
                  <a:pt x="3332" y="635"/>
                </a:lnTo>
                <a:lnTo>
                  <a:pt x="3333" y="635"/>
                </a:lnTo>
                <a:lnTo>
                  <a:pt x="3333" y="636"/>
                </a:lnTo>
                <a:lnTo>
                  <a:pt x="3334" y="635"/>
                </a:lnTo>
                <a:lnTo>
                  <a:pt x="3334" y="635"/>
                </a:lnTo>
                <a:lnTo>
                  <a:pt x="3334" y="634"/>
                </a:lnTo>
                <a:lnTo>
                  <a:pt x="3335" y="634"/>
                </a:lnTo>
                <a:lnTo>
                  <a:pt x="3335" y="633"/>
                </a:lnTo>
                <a:lnTo>
                  <a:pt x="3336" y="632"/>
                </a:lnTo>
                <a:lnTo>
                  <a:pt x="3336" y="632"/>
                </a:lnTo>
                <a:lnTo>
                  <a:pt x="3337" y="632"/>
                </a:lnTo>
                <a:lnTo>
                  <a:pt x="3337" y="632"/>
                </a:lnTo>
                <a:lnTo>
                  <a:pt x="3337" y="632"/>
                </a:lnTo>
                <a:lnTo>
                  <a:pt x="3338" y="633"/>
                </a:lnTo>
                <a:lnTo>
                  <a:pt x="3338" y="633"/>
                </a:lnTo>
                <a:lnTo>
                  <a:pt x="3338" y="633"/>
                </a:lnTo>
                <a:lnTo>
                  <a:pt x="3339" y="633"/>
                </a:lnTo>
                <a:lnTo>
                  <a:pt x="3339" y="632"/>
                </a:lnTo>
                <a:lnTo>
                  <a:pt x="3339" y="632"/>
                </a:lnTo>
                <a:lnTo>
                  <a:pt x="3339" y="632"/>
                </a:lnTo>
                <a:lnTo>
                  <a:pt x="3340" y="631"/>
                </a:lnTo>
                <a:lnTo>
                  <a:pt x="3340" y="631"/>
                </a:lnTo>
                <a:lnTo>
                  <a:pt x="3341" y="632"/>
                </a:lnTo>
                <a:lnTo>
                  <a:pt x="3342" y="632"/>
                </a:lnTo>
                <a:lnTo>
                  <a:pt x="3342" y="632"/>
                </a:lnTo>
                <a:lnTo>
                  <a:pt x="3342" y="634"/>
                </a:lnTo>
                <a:lnTo>
                  <a:pt x="3343" y="634"/>
                </a:lnTo>
                <a:lnTo>
                  <a:pt x="3343" y="636"/>
                </a:lnTo>
                <a:lnTo>
                  <a:pt x="3344" y="637"/>
                </a:lnTo>
                <a:lnTo>
                  <a:pt x="3344" y="641"/>
                </a:lnTo>
                <a:lnTo>
                  <a:pt x="3345" y="642"/>
                </a:lnTo>
                <a:lnTo>
                  <a:pt x="3345" y="644"/>
                </a:lnTo>
                <a:lnTo>
                  <a:pt x="3346" y="645"/>
                </a:lnTo>
                <a:lnTo>
                  <a:pt x="3347" y="647"/>
                </a:lnTo>
                <a:lnTo>
                  <a:pt x="3347" y="647"/>
                </a:lnTo>
                <a:lnTo>
                  <a:pt x="3347" y="647"/>
                </a:lnTo>
                <a:lnTo>
                  <a:pt x="3348" y="648"/>
                </a:lnTo>
                <a:lnTo>
                  <a:pt x="3348" y="648"/>
                </a:lnTo>
                <a:lnTo>
                  <a:pt x="3348" y="648"/>
                </a:lnTo>
                <a:lnTo>
                  <a:pt x="3349" y="646"/>
                </a:lnTo>
                <a:lnTo>
                  <a:pt x="3349" y="646"/>
                </a:lnTo>
                <a:lnTo>
                  <a:pt x="3349" y="644"/>
                </a:lnTo>
                <a:lnTo>
                  <a:pt x="3350" y="643"/>
                </a:lnTo>
                <a:lnTo>
                  <a:pt x="3350" y="641"/>
                </a:lnTo>
                <a:lnTo>
                  <a:pt x="3351" y="641"/>
                </a:lnTo>
                <a:lnTo>
                  <a:pt x="3351" y="641"/>
                </a:lnTo>
                <a:lnTo>
                  <a:pt x="3352" y="640"/>
                </a:lnTo>
                <a:lnTo>
                  <a:pt x="3352" y="640"/>
                </a:lnTo>
                <a:lnTo>
                  <a:pt x="3352" y="640"/>
                </a:lnTo>
                <a:lnTo>
                  <a:pt x="3352" y="640"/>
                </a:lnTo>
                <a:lnTo>
                  <a:pt x="3353" y="641"/>
                </a:lnTo>
                <a:lnTo>
                  <a:pt x="3353" y="641"/>
                </a:lnTo>
                <a:lnTo>
                  <a:pt x="3353" y="640"/>
                </a:lnTo>
                <a:lnTo>
                  <a:pt x="3354" y="641"/>
                </a:lnTo>
                <a:lnTo>
                  <a:pt x="3354" y="639"/>
                </a:lnTo>
                <a:lnTo>
                  <a:pt x="3354" y="639"/>
                </a:lnTo>
                <a:lnTo>
                  <a:pt x="3355" y="637"/>
                </a:lnTo>
                <a:lnTo>
                  <a:pt x="3355" y="637"/>
                </a:lnTo>
                <a:lnTo>
                  <a:pt x="3356" y="635"/>
                </a:lnTo>
                <a:lnTo>
                  <a:pt x="3356" y="635"/>
                </a:lnTo>
                <a:lnTo>
                  <a:pt x="3356" y="635"/>
                </a:lnTo>
                <a:lnTo>
                  <a:pt x="3357" y="634"/>
                </a:lnTo>
                <a:lnTo>
                  <a:pt x="3357" y="634"/>
                </a:lnTo>
                <a:lnTo>
                  <a:pt x="3357" y="634"/>
                </a:lnTo>
                <a:lnTo>
                  <a:pt x="3358" y="633"/>
                </a:lnTo>
                <a:lnTo>
                  <a:pt x="3358" y="634"/>
                </a:lnTo>
                <a:lnTo>
                  <a:pt x="3359" y="634"/>
                </a:lnTo>
                <a:lnTo>
                  <a:pt x="3359" y="634"/>
                </a:lnTo>
                <a:lnTo>
                  <a:pt x="3359" y="634"/>
                </a:lnTo>
                <a:lnTo>
                  <a:pt x="3360" y="635"/>
                </a:lnTo>
                <a:lnTo>
                  <a:pt x="3360" y="635"/>
                </a:lnTo>
                <a:lnTo>
                  <a:pt x="3361" y="635"/>
                </a:lnTo>
                <a:lnTo>
                  <a:pt x="3361" y="635"/>
                </a:lnTo>
                <a:lnTo>
                  <a:pt x="3361" y="635"/>
                </a:lnTo>
                <a:lnTo>
                  <a:pt x="3362" y="636"/>
                </a:lnTo>
                <a:lnTo>
                  <a:pt x="3362" y="636"/>
                </a:lnTo>
                <a:lnTo>
                  <a:pt x="3363" y="636"/>
                </a:lnTo>
                <a:lnTo>
                  <a:pt x="3363" y="637"/>
                </a:lnTo>
                <a:lnTo>
                  <a:pt x="3364" y="638"/>
                </a:lnTo>
                <a:lnTo>
                  <a:pt x="3364" y="639"/>
                </a:lnTo>
                <a:lnTo>
                  <a:pt x="3365" y="639"/>
                </a:lnTo>
                <a:lnTo>
                  <a:pt x="3365" y="639"/>
                </a:lnTo>
                <a:lnTo>
                  <a:pt x="3365" y="639"/>
                </a:lnTo>
                <a:lnTo>
                  <a:pt x="3365" y="639"/>
                </a:lnTo>
                <a:lnTo>
                  <a:pt x="3366" y="639"/>
                </a:lnTo>
                <a:lnTo>
                  <a:pt x="3366" y="637"/>
                </a:lnTo>
                <a:lnTo>
                  <a:pt x="3366" y="636"/>
                </a:lnTo>
                <a:lnTo>
                  <a:pt x="3367" y="633"/>
                </a:lnTo>
                <a:lnTo>
                  <a:pt x="3368" y="633"/>
                </a:lnTo>
                <a:lnTo>
                  <a:pt x="3369" y="632"/>
                </a:lnTo>
                <a:lnTo>
                  <a:pt x="3369" y="633"/>
                </a:lnTo>
                <a:lnTo>
                  <a:pt x="3369" y="633"/>
                </a:lnTo>
                <a:lnTo>
                  <a:pt x="3369" y="633"/>
                </a:lnTo>
                <a:lnTo>
                  <a:pt x="3370" y="634"/>
                </a:lnTo>
                <a:lnTo>
                  <a:pt x="3370" y="634"/>
                </a:lnTo>
                <a:lnTo>
                  <a:pt x="3370" y="635"/>
                </a:lnTo>
                <a:lnTo>
                  <a:pt x="3371" y="635"/>
                </a:lnTo>
                <a:lnTo>
                  <a:pt x="3371" y="635"/>
                </a:lnTo>
                <a:lnTo>
                  <a:pt x="3371" y="636"/>
                </a:lnTo>
                <a:lnTo>
                  <a:pt x="3372" y="635"/>
                </a:lnTo>
                <a:lnTo>
                  <a:pt x="3372" y="635"/>
                </a:lnTo>
                <a:lnTo>
                  <a:pt x="3373" y="634"/>
                </a:lnTo>
                <a:lnTo>
                  <a:pt x="3373" y="634"/>
                </a:lnTo>
                <a:lnTo>
                  <a:pt x="3373" y="634"/>
                </a:lnTo>
                <a:lnTo>
                  <a:pt x="3374" y="632"/>
                </a:lnTo>
                <a:lnTo>
                  <a:pt x="3374" y="632"/>
                </a:lnTo>
                <a:lnTo>
                  <a:pt x="3375" y="630"/>
                </a:lnTo>
                <a:lnTo>
                  <a:pt x="3375" y="630"/>
                </a:lnTo>
                <a:lnTo>
                  <a:pt x="3375" y="630"/>
                </a:lnTo>
                <a:lnTo>
                  <a:pt x="3376" y="629"/>
                </a:lnTo>
                <a:lnTo>
                  <a:pt x="3376" y="629"/>
                </a:lnTo>
                <a:lnTo>
                  <a:pt x="3377" y="628"/>
                </a:lnTo>
                <a:lnTo>
                  <a:pt x="3377" y="628"/>
                </a:lnTo>
                <a:lnTo>
                  <a:pt x="3377" y="628"/>
                </a:lnTo>
                <a:lnTo>
                  <a:pt x="3378" y="629"/>
                </a:lnTo>
                <a:lnTo>
                  <a:pt x="3378" y="629"/>
                </a:lnTo>
                <a:lnTo>
                  <a:pt x="3379" y="631"/>
                </a:lnTo>
                <a:lnTo>
                  <a:pt x="3379" y="631"/>
                </a:lnTo>
                <a:lnTo>
                  <a:pt x="3380" y="634"/>
                </a:lnTo>
                <a:lnTo>
                  <a:pt x="3380" y="634"/>
                </a:lnTo>
                <a:lnTo>
                  <a:pt x="3380" y="634"/>
                </a:lnTo>
                <a:lnTo>
                  <a:pt x="3381" y="634"/>
                </a:lnTo>
                <a:lnTo>
                  <a:pt x="3381" y="634"/>
                </a:lnTo>
                <a:lnTo>
                  <a:pt x="3381" y="634"/>
                </a:lnTo>
                <a:lnTo>
                  <a:pt x="3382" y="633"/>
                </a:lnTo>
                <a:lnTo>
                  <a:pt x="3382" y="633"/>
                </a:lnTo>
                <a:lnTo>
                  <a:pt x="3383" y="633"/>
                </a:lnTo>
                <a:lnTo>
                  <a:pt x="3383" y="632"/>
                </a:lnTo>
                <a:lnTo>
                  <a:pt x="3383" y="633"/>
                </a:lnTo>
                <a:lnTo>
                  <a:pt x="3383" y="633"/>
                </a:lnTo>
                <a:lnTo>
                  <a:pt x="3384" y="635"/>
                </a:lnTo>
                <a:lnTo>
                  <a:pt x="3384" y="635"/>
                </a:lnTo>
                <a:lnTo>
                  <a:pt x="3385" y="635"/>
                </a:lnTo>
                <a:lnTo>
                  <a:pt x="3385" y="637"/>
                </a:lnTo>
                <a:lnTo>
                  <a:pt x="3386" y="637"/>
                </a:lnTo>
                <a:lnTo>
                  <a:pt x="3386" y="635"/>
                </a:lnTo>
                <a:lnTo>
                  <a:pt x="3387" y="635"/>
                </a:lnTo>
                <a:lnTo>
                  <a:pt x="3387" y="632"/>
                </a:lnTo>
                <a:lnTo>
                  <a:pt x="3388" y="632"/>
                </a:lnTo>
                <a:lnTo>
                  <a:pt x="3388" y="632"/>
                </a:lnTo>
                <a:lnTo>
                  <a:pt x="3388" y="632"/>
                </a:lnTo>
                <a:lnTo>
                  <a:pt x="3388" y="633"/>
                </a:lnTo>
                <a:lnTo>
                  <a:pt x="3389" y="633"/>
                </a:lnTo>
                <a:lnTo>
                  <a:pt x="3389" y="635"/>
                </a:lnTo>
                <a:lnTo>
                  <a:pt x="3389" y="635"/>
                </a:lnTo>
                <a:lnTo>
                  <a:pt x="3390" y="635"/>
                </a:lnTo>
                <a:lnTo>
                  <a:pt x="3391" y="636"/>
                </a:lnTo>
                <a:lnTo>
                  <a:pt x="3391" y="636"/>
                </a:lnTo>
                <a:lnTo>
                  <a:pt x="3392" y="637"/>
                </a:lnTo>
                <a:lnTo>
                  <a:pt x="3392" y="638"/>
                </a:lnTo>
                <a:lnTo>
                  <a:pt x="3392" y="638"/>
                </a:lnTo>
                <a:lnTo>
                  <a:pt x="3393" y="638"/>
                </a:lnTo>
                <a:lnTo>
                  <a:pt x="3393" y="638"/>
                </a:lnTo>
                <a:lnTo>
                  <a:pt x="3393" y="638"/>
                </a:lnTo>
                <a:lnTo>
                  <a:pt x="3393" y="637"/>
                </a:lnTo>
                <a:lnTo>
                  <a:pt x="3394" y="637"/>
                </a:lnTo>
                <a:lnTo>
                  <a:pt x="3394" y="637"/>
                </a:lnTo>
                <a:lnTo>
                  <a:pt x="3394" y="639"/>
                </a:lnTo>
                <a:lnTo>
                  <a:pt x="3395" y="639"/>
                </a:lnTo>
                <a:lnTo>
                  <a:pt x="3396" y="645"/>
                </a:lnTo>
                <a:lnTo>
                  <a:pt x="3396" y="646"/>
                </a:lnTo>
                <a:lnTo>
                  <a:pt x="3397" y="653"/>
                </a:lnTo>
                <a:lnTo>
                  <a:pt x="3397" y="654"/>
                </a:lnTo>
                <a:lnTo>
                  <a:pt x="3398" y="659"/>
                </a:lnTo>
                <a:lnTo>
                  <a:pt x="3398" y="660"/>
                </a:lnTo>
                <a:lnTo>
                  <a:pt x="3399" y="662"/>
                </a:lnTo>
                <a:lnTo>
                  <a:pt x="3399" y="662"/>
                </a:lnTo>
                <a:lnTo>
                  <a:pt x="3399" y="662"/>
                </a:lnTo>
                <a:lnTo>
                  <a:pt x="3400" y="662"/>
                </a:lnTo>
                <a:lnTo>
                  <a:pt x="3400" y="661"/>
                </a:lnTo>
                <a:lnTo>
                  <a:pt x="3401" y="659"/>
                </a:lnTo>
                <a:lnTo>
                  <a:pt x="3402" y="659"/>
                </a:lnTo>
                <a:lnTo>
                  <a:pt x="3402" y="659"/>
                </a:lnTo>
                <a:lnTo>
                  <a:pt x="3402" y="658"/>
                </a:lnTo>
                <a:lnTo>
                  <a:pt x="3402" y="657"/>
                </a:lnTo>
                <a:lnTo>
                  <a:pt x="3403" y="654"/>
                </a:lnTo>
                <a:lnTo>
                  <a:pt x="3403" y="653"/>
                </a:lnTo>
                <a:lnTo>
                  <a:pt x="3404" y="648"/>
                </a:lnTo>
                <a:lnTo>
                  <a:pt x="3404" y="647"/>
                </a:lnTo>
                <a:lnTo>
                  <a:pt x="3405" y="645"/>
                </a:lnTo>
                <a:lnTo>
                  <a:pt x="3405" y="645"/>
                </a:lnTo>
                <a:lnTo>
                  <a:pt x="3406" y="644"/>
                </a:lnTo>
                <a:lnTo>
                  <a:pt x="3406" y="644"/>
                </a:lnTo>
                <a:lnTo>
                  <a:pt x="3407" y="643"/>
                </a:lnTo>
                <a:lnTo>
                  <a:pt x="3407" y="642"/>
                </a:lnTo>
                <a:lnTo>
                  <a:pt x="3407" y="643"/>
                </a:lnTo>
                <a:lnTo>
                  <a:pt x="3408" y="644"/>
                </a:lnTo>
                <a:lnTo>
                  <a:pt x="3408" y="646"/>
                </a:lnTo>
                <a:lnTo>
                  <a:pt x="3409" y="646"/>
                </a:lnTo>
                <a:lnTo>
                  <a:pt x="3409" y="647"/>
                </a:lnTo>
                <a:lnTo>
                  <a:pt x="3409" y="646"/>
                </a:lnTo>
                <a:lnTo>
                  <a:pt x="3410" y="645"/>
                </a:lnTo>
                <a:lnTo>
                  <a:pt x="3410" y="639"/>
                </a:lnTo>
                <a:lnTo>
                  <a:pt x="3410" y="640"/>
                </a:lnTo>
                <a:lnTo>
                  <a:pt x="3412" y="642"/>
                </a:lnTo>
                <a:lnTo>
                  <a:pt x="3412" y="643"/>
                </a:lnTo>
                <a:lnTo>
                  <a:pt x="3412" y="645"/>
                </a:lnTo>
                <a:lnTo>
                  <a:pt x="3413" y="644"/>
                </a:lnTo>
                <a:lnTo>
                  <a:pt x="3413" y="643"/>
                </a:lnTo>
                <a:lnTo>
                  <a:pt x="3414" y="636"/>
                </a:lnTo>
                <a:lnTo>
                  <a:pt x="3414" y="634"/>
                </a:lnTo>
                <a:lnTo>
                  <a:pt x="3414" y="633"/>
                </a:lnTo>
                <a:lnTo>
                  <a:pt x="3415" y="642"/>
                </a:lnTo>
                <a:lnTo>
                  <a:pt x="3415" y="645"/>
                </a:lnTo>
                <a:lnTo>
                  <a:pt x="3415" y="651"/>
                </a:lnTo>
                <a:lnTo>
                  <a:pt x="3416" y="645"/>
                </a:lnTo>
                <a:lnTo>
                  <a:pt x="3416" y="645"/>
                </a:lnTo>
                <a:lnTo>
                  <a:pt x="3416" y="644"/>
                </a:lnTo>
                <a:lnTo>
                  <a:pt x="3417" y="646"/>
                </a:lnTo>
                <a:lnTo>
                  <a:pt x="3417" y="646"/>
                </a:lnTo>
                <a:lnTo>
                  <a:pt x="3417" y="646"/>
                </a:lnTo>
                <a:lnTo>
                  <a:pt x="3418" y="645"/>
                </a:lnTo>
                <a:lnTo>
                  <a:pt x="3418" y="645"/>
                </a:lnTo>
                <a:lnTo>
                  <a:pt x="3419" y="634"/>
                </a:lnTo>
                <a:lnTo>
                  <a:pt x="3419" y="632"/>
                </a:lnTo>
                <a:lnTo>
                  <a:pt x="3420" y="624"/>
                </a:lnTo>
                <a:lnTo>
                  <a:pt x="3420" y="623"/>
                </a:lnTo>
                <a:lnTo>
                  <a:pt x="3421" y="615"/>
                </a:lnTo>
                <a:lnTo>
                  <a:pt x="3421" y="612"/>
                </a:lnTo>
                <a:lnTo>
                  <a:pt x="3422" y="594"/>
                </a:lnTo>
                <a:lnTo>
                  <a:pt x="3422" y="595"/>
                </a:lnTo>
                <a:lnTo>
                  <a:pt x="3422" y="596"/>
                </a:lnTo>
                <a:lnTo>
                  <a:pt x="3422" y="595"/>
                </a:lnTo>
                <a:lnTo>
                  <a:pt x="3423" y="604"/>
                </a:lnTo>
                <a:lnTo>
                  <a:pt x="3423" y="604"/>
                </a:lnTo>
                <a:lnTo>
                  <a:pt x="3424" y="612"/>
                </a:lnTo>
                <a:lnTo>
                  <a:pt x="3424" y="612"/>
                </a:lnTo>
                <a:lnTo>
                  <a:pt x="3425" y="620"/>
                </a:lnTo>
                <a:lnTo>
                  <a:pt x="3425" y="621"/>
                </a:lnTo>
                <a:lnTo>
                  <a:pt x="3426" y="634"/>
                </a:lnTo>
                <a:lnTo>
                  <a:pt x="3426" y="635"/>
                </a:lnTo>
                <a:lnTo>
                  <a:pt x="3427" y="637"/>
                </a:lnTo>
                <a:lnTo>
                  <a:pt x="3427" y="634"/>
                </a:lnTo>
                <a:lnTo>
                  <a:pt x="3427" y="633"/>
                </a:lnTo>
                <a:lnTo>
                  <a:pt x="3428" y="631"/>
                </a:lnTo>
                <a:lnTo>
                  <a:pt x="3429" y="630"/>
                </a:lnTo>
                <a:lnTo>
                  <a:pt x="3429" y="620"/>
                </a:lnTo>
                <a:lnTo>
                  <a:pt x="3430" y="619"/>
                </a:lnTo>
                <a:lnTo>
                  <a:pt x="3430" y="607"/>
                </a:lnTo>
                <a:lnTo>
                  <a:pt x="3431" y="606"/>
                </a:lnTo>
                <a:lnTo>
                  <a:pt x="3431" y="597"/>
                </a:lnTo>
                <a:lnTo>
                  <a:pt x="3432" y="597"/>
                </a:lnTo>
                <a:lnTo>
                  <a:pt x="3432" y="594"/>
                </a:lnTo>
                <a:lnTo>
                  <a:pt x="3432" y="595"/>
                </a:lnTo>
                <a:lnTo>
                  <a:pt x="3433" y="595"/>
                </a:lnTo>
                <a:lnTo>
                  <a:pt x="3434" y="595"/>
                </a:lnTo>
                <a:lnTo>
                  <a:pt x="3434" y="595"/>
                </a:lnTo>
                <a:lnTo>
                  <a:pt x="3435" y="597"/>
                </a:lnTo>
                <a:lnTo>
                  <a:pt x="3435" y="597"/>
                </a:lnTo>
                <a:lnTo>
                  <a:pt x="3436" y="601"/>
                </a:lnTo>
                <a:lnTo>
                  <a:pt x="3436" y="601"/>
                </a:lnTo>
                <a:lnTo>
                  <a:pt x="3437" y="607"/>
                </a:lnTo>
                <a:lnTo>
                  <a:pt x="3437" y="607"/>
                </a:lnTo>
                <a:lnTo>
                  <a:pt x="3437" y="606"/>
                </a:lnTo>
                <a:lnTo>
                  <a:pt x="3438" y="612"/>
                </a:lnTo>
                <a:lnTo>
                  <a:pt x="3438" y="609"/>
                </a:lnTo>
                <a:lnTo>
                  <a:pt x="3438" y="600"/>
                </a:lnTo>
                <a:lnTo>
                  <a:pt x="3439" y="603"/>
                </a:lnTo>
                <a:lnTo>
                  <a:pt x="3439" y="605"/>
                </a:lnTo>
                <a:lnTo>
                  <a:pt x="3439" y="608"/>
                </a:lnTo>
                <a:lnTo>
                  <a:pt x="3440" y="606"/>
                </a:lnTo>
                <a:lnTo>
                  <a:pt x="3440" y="606"/>
                </a:lnTo>
                <a:lnTo>
                  <a:pt x="3441" y="603"/>
                </a:lnTo>
                <a:lnTo>
                  <a:pt x="3441" y="604"/>
                </a:lnTo>
                <a:lnTo>
                  <a:pt x="3441" y="604"/>
                </a:lnTo>
                <a:lnTo>
                  <a:pt x="3441" y="606"/>
                </a:lnTo>
                <a:lnTo>
                  <a:pt x="3442" y="605"/>
                </a:lnTo>
                <a:lnTo>
                  <a:pt x="3442" y="605"/>
                </a:lnTo>
                <a:lnTo>
                  <a:pt x="3443" y="605"/>
                </a:lnTo>
                <a:lnTo>
                  <a:pt x="3443" y="606"/>
                </a:lnTo>
                <a:lnTo>
                  <a:pt x="3443" y="606"/>
                </a:lnTo>
                <a:lnTo>
                  <a:pt x="3443" y="606"/>
                </a:lnTo>
                <a:lnTo>
                  <a:pt x="3444" y="608"/>
                </a:lnTo>
                <a:lnTo>
                  <a:pt x="3444" y="609"/>
                </a:lnTo>
                <a:lnTo>
                  <a:pt x="3445" y="612"/>
                </a:lnTo>
                <a:lnTo>
                  <a:pt x="3445" y="613"/>
                </a:lnTo>
                <a:lnTo>
                  <a:pt x="3446" y="610"/>
                </a:lnTo>
                <a:lnTo>
                  <a:pt x="3446" y="610"/>
                </a:lnTo>
                <a:lnTo>
                  <a:pt x="3447" y="608"/>
                </a:lnTo>
                <a:lnTo>
                  <a:pt x="3447" y="607"/>
                </a:lnTo>
                <a:lnTo>
                  <a:pt x="3448" y="606"/>
                </a:lnTo>
                <a:lnTo>
                  <a:pt x="3448" y="606"/>
                </a:lnTo>
                <a:lnTo>
                  <a:pt x="3448" y="606"/>
                </a:lnTo>
                <a:lnTo>
                  <a:pt x="3449" y="606"/>
                </a:lnTo>
                <a:lnTo>
                  <a:pt x="3449" y="610"/>
                </a:lnTo>
                <a:lnTo>
                  <a:pt x="3450" y="610"/>
                </a:lnTo>
                <a:lnTo>
                  <a:pt x="3450" y="609"/>
                </a:lnTo>
                <a:lnTo>
                  <a:pt x="3451" y="609"/>
                </a:lnTo>
                <a:lnTo>
                  <a:pt x="3451" y="608"/>
                </a:lnTo>
                <a:lnTo>
                  <a:pt x="3451" y="612"/>
                </a:lnTo>
                <a:lnTo>
                  <a:pt x="3452" y="613"/>
                </a:lnTo>
                <a:lnTo>
                  <a:pt x="3452" y="621"/>
                </a:lnTo>
                <a:lnTo>
                  <a:pt x="3453" y="622"/>
                </a:lnTo>
                <a:lnTo>
                  <a:pt x="3453" y="626"/>
                </a:lnTo>
                <a:lnTo>
                  <a:pt x="3454" y="626"/>
                </a:lnTo>
                <a:lnTo>
                  <a:pt x="3454" y="627"/>
                </a:lnTo>
                <a:lnTo>
                  <a:pt x="3454" y="623"/>
                </a:lnTo>
                <a:lnTo>
                  <a:pt x="3455" y="622"/>
                </a:lnTo>
                <a:lnTo>
                  <a:pt x="3456" y="615"/>
                </a:lnTo>
                <a:lnTo>
                  <a:pt x="3456" y="614"/>
                </a:lnTo>
                <a:lnTo>
                  <a:pt x="3457" y="613"/>
                </a:lnTo>
                <a:lnTo>
                  <a:pt x="3457" y="614"/>
                </a:lnTo>
                <a:lnTo>
                  <a:pt x="3457" y="615"/>
                </a:lnTo>
                <a:lnTo>
                  <a:pt x="3458" y="613"/>
                </a:lnTo>
                <a:lnTo>
                  <a:pt x="3458" y="611"/>
                </a:lnTo>
                <a:lnTo>
                  <a:pt x="3458" y="607"/>
                </a:lnTo>
                <a:lnTo>
                  <a:pt x="3459" y="608"/>
                </a:lnTo>
                <a:lnTo>
                  <a:pt x="3459" y="606"/>
                </a:lnTo>
                <a:lnTo>
                  <a:pt x="3459" y="606"/>
                </a:lnTo>
                <a:lnTo>
                  <a:pt x="3460" y="607"/>
                </a:lnTo>
                <a:lnTo>
                  <a:pt x="3460" y="608"/>
                </a:lnTo>
                <a:lnTo>
                  <a:pt x="3460" y="610"/>
                </a:lnTo>
                <a:lnTo>
                  <a:pt x="3461" y="605"/>
                </a:lnTo>
                <a:lnTo>
                  <a:pt x="3461" y="603"/>
                </a:lnTo>
                <a:lnTo>
                  <a:pt x="3461" y="604"/>
                </a:lnTo>
                <a:lnTo>
                  <a:pt x="3462" y="569"/>
                </a:lnTo>
                <a:lnTo>
                  <a:pt x="3462" y="562"/>
                </a:lnTo>
                <a:lnTo>
                  <a:pt x="3462" y="553"/>
                </a:lnTo>
                <a:lnTo>
                  <a:pt x="3463" y="555"/>
                </a:lnTo>
                <a:lnTo>
                  <a:pt x="3463" y="556"/>
                </a:lnTo>
                <a:lnTo>
                  <a:pt x="3464" y="576"/>
                </a:lnTo>
                <a:lnTo>
                  <a:pt x="3464" y="579"/>
                </a:lnTo>
                <a:lnTo>
                  <a:pt x="3465" y="599"/>
                </a:lnTo>
                <a:lnTo>
                  <a:pt x="3465" y="603"/>
                </a:lnTo>
                <a:lnTo>
                  <a:pt x="3466" y="620"/>
                </a:lnTo>
                <a:lnTo>
                  <a:pt x="3466" y="623"/>
                </a:lnTo>
                <a:lnTo>
                  <a:pt x="3467" y="635"/>
                </a:lnTo>
                <a:lnTo>
                  <a:pt x="3467" y="639"/>
                </a:lnTo>
                <a:lnTo>
                  <a:pt x="3468" y="656"/>
                </a:lnTo>
                <a:lnTo>
                  <a:pt x="3468" y="657"/>
                </a:lnTo>
                <a:lnTo>
                  <a:pt x="3469" y="658"/>
                </a:lnTo>
                <a:lnTo>
                  <a:pt x="3469" y="656"/>
                </a:lnTo>
                <a:lnTo>
                  <a:pt x="3469" y="656"/>
                </a:lnTo>
                <a:lnTo>
                  <a:pt x="3470" y="642"/>
                </a:lnTo>
                <a:lnTo>
                  <a:pt x="3470" y="639"/>
                </a:lnTo>
                <a:lnTo>
                  <a:pt x="3471" y="617"/>
                </a:lnTo>
                <a:lnTo>
                  <a:pt x="3472" y="614"/>
                </a:lnTo>
                <a:lnTo>
                  <a:pt x="3472" y="600"/>
                </a:lnTo>
                <a:lnTo>
                  <a:pt x="3473" y="598"/>
                </a:lnTo>
                <a:lnTo>
                  <a:pt x="3473" y="590"/>
                </a:lnTo>
                <a:lnTo>
                  <a:pt x="3474" y="590"/>
                </a:lnTo>
                <a:lnTo>
                  <a:pt x="3474" y="595"/>
                </a:lnTo>
                <a:lnTo>
                  <a:pt x="3475" y="594"/>
                </a:lnTo>
                <a:lnTo>
                  <a:pt x="3475" y="593"/>
                </a:lnTo>
                <a:lnTo>
                  <a:pt x="3475" y="596"/>
                </a:lnTo>
                <a:lnTo>
                  <a:pt x="3476" y="597"/>
                </a:lnTo>
                <a:lnTo>
                  <a:pt x="3476" y="601"/>
                </a:lnTo>
                <a:lnTo>
                  <a:pt x="3476" y="601"/>
                </a:lnTo>
                <a:lnTo>
                  <a:pt x="3476" y="601"/>
                </a:lnTo>
                <a:lnTo>
                  <a:pt x="3478" y="598"/>
                </a:lnTo>
                <a:lnTo>
                  <a:pt x="3478" y="599"/>
                </a:lnTo>
                <a:lnTo>
                  <a:pt x="3478" y="598"/>
                </a:lnTo>
                <a:lnTo>
                  <a:pt x="3478" y="598"/>
                </a:lnTo>
                <a:lnTo>
                  <a:pt x="3479" y="601"/>
                </a:lnTo>
                <a:lnTo>
                  <a:pt x="3479" y="601"/>
                </a:lnTo>
                <a:lnTo>
                  <a:pt x="3479" y="601"/>
                </a:lnTo>
                <a:lnTo>
                  <a:pt x="3480" y="601"/>
                </a:lnTo>
                <a:lnTo>
                  <a:pt x="3480" y="601"/>
                </a:lnTo>
                <a:lnTo>
                  <a:pt x="3480" y="601"/>
                </a:lnTo>
                <a:lnTo>
                  <a:pt x="3481" y="605"/>
                </a:lnTo>
                <a:lnTo>
                  <a:pt x="3481" y="608"/>
                </a:lnTo>
                <a:lnTo>
                  <a:pt x="3482" y="623"/>
                </a:lnTo>
                <a:lnTo>
                  <a:pt x="3482" y="624"/>
                </a:lnTo>
                <a:lnTo>
                  <a:pt x="3483" y="633"/>
                </a:lnTo>
                <a:lnTo>
                  <a:pt x="3483" y="636"/>
                </a:lnTo>
                <a:lnTo>
                  <a:pt x="3484" y="646"/>
                </a:lnTo>
                <a:lnTo>
                  <a:pt x="3484" y="646"/>
                </a:lnTo>
                <a:lnTo>
                  <a:pt x="3484" y="648"/>
                </a:lnTo>
                <a:lnTo>
                  <a:pt x="3485" y="646"/>
                </a:lnTo>
                <a:lnTo>
                  <a:pt x="3485" y="645"/>
                </a:lnTo>
                <a:lnTo>
                  <a:pt x="3486" y="636"/>
                </a:lnTo>
                <a:lnTo>
                  <a:pt x="3486" y="634"/>
                </a:lnTo>
                <a:lnTo>
                  <a:pt x="3487" y="617"/>
                </a:lnTo>
                <a:lnTo>
                  <a:pt x="3487" y="615"/>
                </a:lnTo>
                <a:lnTo>
                  <a:pt x="3488" y="606"/>
                </a:lnTo>
                <a:lnTo>
                  <a:pt x="3488" y="606"/>
                </a:lnTo>
                <a:lnTo>
                  <a:pt x="3489" y="608"/>
                </a:lnTo>
                <a:lnTo>
                  <a:pt x="3489" y="609"/>
                </a:lnTo>
                <a:lnTo>
                  <a:pt x="3490" y="611"/>
                </a:lnTo>
                <a:lnTo>
                  <a:pt x="3490" y="611"/>
                </a:lnTo>
                <a:lnTo>
                  <a:pt x="3491" y="609"/>
                </a:lnTo>
                <a:lnTo>
                  <a:pt x="3491" y="608"/>
                </a:lnTo>
                <a:lnTo>
                  <a:pt x="3492" y="600"/>
                </a:lnTo>
                <a:lnTo>
                  <a:pt x="3492" y="599"/>
                </a:lnTo>
                <a:lnTo>
                  <a:pt x="3493" y="594"/>
                </a:lnTo>
                <a:lnTo>
                  <a:pt x="3494" y="593"/>
                </a:lnTo>
                <a:lnTo>
                  <a:pt x="3494" y="587"/>
                </a:lnTo>
                <a:lnTo>
                  <a:pt x="3495" y="586"/>
                </a:lnTo>
                <a:lnTo>
                  <a:pt x="3495" y="585"/>
                </a:lnTo>
                <a:lnTo>
                  <a:pt x="3495" y="585"/>
                </a:lnTo>
                <a:lnTo>
                  <a:pt x="3496" y="585"/>
                </a:lnTo>
                <a:lnTo>
                  <a:pt x="3496" y="586"/>
                </a:lnTo>
                <a:lnTo>
                  <a:pt x="3496" y="586"/>
                </a:lnTo>
                <a:lnTo>
                  <a:pt x="3497" y="587"/>
                </a:lnTo>
                <a:lnTo>
                  <a:pt x="3497" y="591"/>
                </a:lnTo>
                <a:lnTo>
                  <a:pt x="3498" y="593"/>
                </a:lnTo>
                <a:lnTo>
                  <a:pt x="3498" y="596"/>
                </a:lnTo>
                <a:lnTo>
                  <a:pt x="3499" y="597"/>
                </a:lnTo>
                <a:lnTo>
                  <a:pt x="3500" y="604"/>
                </a:lnTo>
                <a:lnTo>
                  <a:pt x="3500" y="603"/>
                </a:lnTo>
                <a:lnTo>
                  <a:pt x="3500" y="602"/>
                </a:lnTo>
                <a:lnTo>
                  <a:pt x="3500" y="602"/>
                </a:lnTo>
                <a:lnTo>
                  <a:pt x="3501" y="598"/>
                </a:lnTo>
                <a:lnTo>
                  <a:pt x="3501" y="598"/>
                </a:lnTo>
                <a:lnTo>
                  <a:pt x="3501" y="598"/>
                </a:lnTo>
                <a:lnTo>
                  <a:pt x="3501" y="597"/>
                </a:lnTo>
                <a:lnTo>
                  <a:pt x="3502" y="601"/>
                </a:lnTo>
                <a:lnTo>
                  <a:pt x="3502" y="604"/>
                </a:lnTo>
                <a:lnTo>
                  <a:pt x="3503" y="626"/>
                </a:lnTo>
                <a:lnTo>
                  <a:pt x="3503" y="628"/>
                </a:lnTo>
                <a:lnTo>
                  <a:pt x="3504" y="639"/>
                </a:lnTo>
                <a:lnTo>
                  <a:pt x="3504" y="642"/>
                </a:lnTo>
                <a:lnTo>
                  <a:pt x="3505" y="654"/>
                </a:lnTo>
                <a:lnTo>
                  <a:pt x="3505" y="657"/>
                </a:lnTo>
                <a:lnTo>
                  <a:pt x="3506" y="660"/>
                </a:lnTo>
                <a:lnTo>
                  <a:pt x="3506" y="656"/>
                </a:lnTo>
                <a:lnTo>
                  <a:pt x="3506" y="654"/>
                </a:lnTo>
                <a:lnTo>
                  <a:pt x="3507" y="632"/>
                </a:lnTo>
                <a:lnTo>
                  <a:pt x="3507" y="628"/>
                </a:lnTo>
                <a:lnTo>
                  <a:pt x="3508" y="614"/>
                </a:lnTo>
                <a:lnTo>
                  <a:pt x="3508" y="611"/>
                </a:lnTo>
                <a:lnTo>
                  <a:pt x="3509" y="593"/>
                </a:lnTo>
                <a:lnTo>
                  <a:pt x="3509" y="591"/>
                </a:lnTo>
                <a:lnTo>
                  <a:pt x="3510" y="589"/>
                </a:lnTo>
                <a:lnTo>
                  <a:pt x="3510" y="590"/>
                </a:lnTo>
                <a:lnTo>
                  <a:pt x="3510" y="591"/>
                </a:lnTo>
                <a:lnTo>
                  <a:pt x="3511" y="595"/>
                </a:lnTo>
                <a:lnTo>
                  <a:pt x="3511" y="595"/>
                </a:lnTo>
                <a:lnTo>
                  <a:pt x="3512" y="596"/>
                </a:lnTo>
                <a:lnTo>
                  <a:pt x="3512" y="595"/>
                </a:lnTo>
                <a:lnTo>
                  <a:pt x="3512" y="595"/>
                </a:lnTo>
                <a:lnTo>
                  <a:pt x="3513" y="593"/>
                </a:lnTo>
                <a:lnTo>
                  <a:pt x="3513" y="593"/>
                </a:lnTo>
                <a:lnTo>
                  <a:pt x="3513" y="593"/>
                </a:lnTo>
                <a:lnTo>
                  <a:pt x="3514" y="603"/>
                </a:lnTo>
                <a:lnTo>
                  <a:pt x="3514" y="604"/>
                </a:lnTo>
                <a:lnTo>
                  <a:pt x="3515" y="610"/>
                </a:lnTo>
                <a:lnTo>
                  <a:pt x="3516" y="611"/>
                </a:lnTo>
                <a:lnTo>
                  <a:pt x="3516" y="613"/>
                </a:lnTo>
                <a:lnTo>
                  <a:pt x="3517" y="614"/>
                </a:lnTo>
                <a:lnTo>
                  <a:pt x="3517" y="619"/>
                </a:lnTo>
                <a:lnTo>
                  <a:pt x="3518" y="620"/>
                </a:lnTo>
                <a:lnTo>
                  <a:pt x="3518" y="621"/>
                </a:lnTo>
                <a:lnTo>
                  <a:pt x="3519" y="622"/>
                </a:lnTo>
                <a:lnTo>
                  <a:pt x="3519" y="624"/>
                </a:lnTo>
                <a:lnTo>
                  <a:pt x="3520" y="625"/>
                </a:lnTo>
                <a:lnTo>
                  <a:pt x="3521" y="627"/>
                </a:lnTo>
                <a:lnTo>
                  <a:pt x="3521" y="628"/>
                </a:lnTo>
                <a:lnTo>
                  <a:pt x="3522" y="629"/>
                </a:lnTo>
                <a:lnTo>
                  <a:pt x="3522" y="629"/>
                </a:lnTo>
                <a:lnTo>
                  <a:pt x="3523" y="628"/>
                </a:lnTo>
                <a:lnTo>
                  <a:pt x="3523" y="628"/>
                </a:lnTo>
                <a:lnTo>
                  <a:pt x="3524" y="620"/>
                </a:lnTo>
                <a:lnTo>
                  <a:pt x="3524" y="618"/>
                </a:lnTo>
                <a:lnTo>
                  <a:pt x="3525" y="611"/>
                </a:lnTo>
                <a:lnTo>
                  <a:pt x="3525" y="609"/>
                </a:lnTo>
                <a:lnTo>
                  <a:pt x="3526" y="601"/>
                </a:lnTo>
                <a:lnTo>
                  <a:pt x="3526" y="600"/>
                </a:lnTo>
                <a:lnTo>
                  <a:pt x="3527" y="597"/>
                </a:lnTo>
                <a:lnTo>
                  <a:pt x="3527" y="596"/>
                </a:lnTo>
                <a:lnTo>
                  <a:pt x="3528" y="595"/>
                </a:lnTo>
                <a:lnTo>
                  <a:pt x="3528" y="596"/>
                </a:lnTo>
                <a:lnTo>
                  <a:pt x="3529" y="600"/>
                </a:lnTo>
                <a:lnTo>
                  <a:pt x="3529" y="600"/>
                </a:lnTo>
                <a:lnTo>
                  <a:pt x="3530" y="603"/>
                </a:lnTo>
                <a:lnTo>
                  <a:pt x="3530" y="603"/>
                </a:lnTo>
                <a:lnTo>
                  <a:pt x="3530" y="603"/>
                </a:lnTo>
                <a:lnTo>
                  <a:pt x="3531" y="597"/>
                </a:lnTo>
                <a:lnTo>
                  <a:pt x="3531" y="595"/>
                </a:lnTo>
                <a:lnTo>
                  <a:pt x="3532" y="590"/>
                </a:lnTo>
                <a:lnTo>
                  <a:pt x="3532" y="590"/>
                </a:lnTo>
                <a:lnTo>
                  <a:pt x="3532" y="591"/>
                </a:lnTo>
                <a:lnTo>
                  <a:pt x="3533" y="598"/>
                </a:lnTo>
                <a:lnTo>
                  <a:pt x="3533" y="599"/>
                </a:lnTo>
                <a:lnTo>
                  <a:pt x="3534" y="608"/>
                </a:lnTo>
                <a:lnTo>
                  <a:pt x="3534" y="609"/>
                </a:lnTo>
                <a:lnTo>
                  <a:pt x="3535" y="616"/>
                </a:lnTo>
                <a:lnTo>
                  <a:pt x="3535" y="618"/>
                </a:lnTo>
                <a:lnTo>
                  <a:pt x="3536" y="636"/>
                </a:lnTo>
                <a:lnTo>
                  <a:pt x="3536" y="638"/>
                </a:lnTo>
                <a:lnTo>
                  <a:pt x="3537" y="640"/>
                </a:lnTo>
                <a:lnTo>
                  <a:pt x="3537" y="640"/>
                </a:lnTo>
                <a:lnTo>
                  <a:pt x="3538" y="640"/>
                </a:lnTo>
                <a:lnTo>
                  <a:pt x="3538" y="642"/>
                </a:lnTo>
                <a:lnTo>
                  <a:pt x="3538" y="641"/>
                </a:lnTo>
                <a:lnTo>
                  <a:pt x="3539" y="641"/>
                </a:lnTo>
                <a:lnTo>
                  <a:pt x="3539" y="636"/>
                </a:lnTo>
                <a:lnTo>
                  <a:pt x="3540" y="635"/>
                </a:lnTo>
                <a:lnTo>
                  <a:pt x="3540" y="628"/>
                </a:lnTo>
                <a:lnTo>
                  <a:pt x="3541" y="627"/>
                </a:lnTo>
                <a:lnTo>
                  <a:pt x="3541" y="619"/>
                </a:lnTo>
                <a:lnTo>
                  <a:pt x="3542" y="618"/>
                </a:lnTo>
                <a:lnTo>
                  <a:pt x="3543" y="612"/>
                </a:lnTo>
                <a:lnTo>
                  <a:pt x="3543" y="611"/>
                </a:lnTo>
                <a:lnTo>
                  <a:pt x="3544" y="606"/>
                </a:lnTo>
                <a:lnTo>
                  <a:pt x="3544" y="605"/>
                </a:lnTo>
                <a:lnTo>
                  <a:pt x="3545" y="592"/>
                </a:lnTo>
                <a:lnTo>
                  <a:pt x="3545" y="590"/>
                </a:lnTo>
                <a:lnTo>
                  <a:pt x="3546" y="585"/>
                </a:lnTo>
                <a:lnTo>
                  <a:pt x="3546" y="584"/>
                </a:lnTo>
                <a:lnTo>
                  <a:pt x="3546" y="584"/>
                </a:lnTo>
                <a:lnTo>
                  <a:pt x="3547" y="585"/>
                </a:lnTo>
                <a:lnTo>
                  <a:pt x="3547" y="586"/>
                </a:lnTo>
                <a:lnTo>
                  <a:pt x="3548" y="594"/>
                </a:lnTo>
                <a:lnTo>
                  <a:pt x="3548" y="595"/>
                </a:lnTo>
                <a:lnTo>
                  <a:pt x="3549" y="600"/>
                </a:lnTo>
                <a:lnTo>
                  <a:pt x="3549" y="600"/>
                </a:lnTo>
                <a:lnTo>
                  <a:pt x="3550" y="611"/>
                </a:lnTo>
                <a:lnTo>
                  <a:pt x="3550" y="612"/>
                </a:lnTo>
                <a:lnTo>
                  <a:pt x="3551" y="621"/>
                </a:lnTo>
                <a:lnTo>
                  <a:pt x="3551" y="623"/>
                </a:lnTo>
                <a:lnTo>
                  <a:pt x="3552" y="630"/>
                </a:lnTo>
                <a:lnTo>
                  <a:pt x="3552" y="631"/>
                </a:lnTo>
                <a:lnTo>
                  <a:pt x="3553" y="635"/>
                </a:lnTo>
                <a:lnTo>
                  <a:pt x="3553" y="635"/>
                </a:lnTo>
                <a:lnTo>
                  <a:pt x="3554" y="639"/>
                </a:lnTo>
                <a:lnTo>
                  <a:pt x="3554" y="639"/>
                </a:lnTo>
                <a:lnTo>
                  <a:pt x="3555" y="634"/>
                </a:lnTo>
                <a:lnTo>
                  <a:pt x="3555" y="633"/>
                </a:lnTo>
                <a:lnTo>
                  <a:pt x="3556" y="632"/>
                </a:lnTo>
                <a:lnTo>
                  <a:pt x="3556" y="634"/>
                </a:lnTo>
                <a:lnTo>
                  <a:pt x="3556" y="635"/>
                </a:lnTo>
                <a:lnTo>
                  <a:pt x="3557" y="637"/>
                </a:lnTo>
                <a:lnTo>
                  <a:pt x="3557" y="638"/>
                </a:lnTo>
                <a:lnTo>
                  <a:pt x="3558" y="643"/>
                </a:lnTo>
                <a:lnTo>
                  <a:pt x="3559" y="643"/>
                </a:lnTo>
                <a:lnTo>
                  <a:pt x="3559" y="645"/>
                </a:lnTo>
                <a:lnTo>
                  <a:pt x="3559" y="645"/>
                </a:lnTo>
                <a:lnTo>
                  <a:pt x="3560" y="645"/>
                </a:lnTo>
                <a:lnTo>
                  <a:pt x="3560" y="645"/>
                </a:lnTo>
                <a:lnTo>
                  <a:pt x="3560" y="645"/>
                </a:lnTo>
                <a:lnTo>
                  <a:pt x="3561" y="645"/>
                </a:lnTo>
                <a:lnTo>
                  <a:pt x="3561" y="640"/>
                </a:lnTo>
                <a:lnTo>
                  <a:pt x="3562" y="638"/>
                </a:lnTo>
                <a:lnTo>
                  <a:pt x="3562" y="631"/>
                </a:lnTo>
                <a:lnTo>
                  <a:pt x="3563" y="631"/>
                </a:lnTo>
                <a:lnTo>
                  <a:pt x="3563" y="629"/>
                </a:lnTo>
                <a:lnTo>
                  <a:pt x="3563" y="630"/>
                </a:lnTo>
                <a:lnTo>
                  <a:pt x="3564" y="630"/>
                </a:lnTo>
                <a:lnTo>
                  <a:pt x="3565" y="633"/>
                </a:lnTo>
                <a:lnTo>
                  <a:pt x="3565" y="634"/>
                </a:lnTo>
                <a:lnTo>
                  <a:pt x="3566" y="631"/>
                </a:lnTo>
                <a:lnTo>
                  <a:pt x="3566" y="631"/>
                </a:lnTo>
                <a:lnTo>
                  <a:pt x="3566" y="631"/>
                </a:lnTo>
                <a:lnTo>
                  <a:pt x="3567" y="631"/>
                </a:lnTo>
                <a:lnTo>
                  <a:pt x="3567" y="632"/>
                </a:lnTo>
                <a:lnTo>
                  <a:pt x="3568" y="636"/>
                </a:lnTo>
                <a:lnTo>
                  <a:pt x="3568" y="637"/>
                </a:lnTo>
                <a:lnTo>
                  <a:pt x="3569" y="643"/>
                </a:lnTo>
                <a:lnTo>
                  <a:pt x="3569" y="643"/>
                </a:lnTo>
                <a:lnTo>
                  <a:pt x="3569" y="643"/>
                </a:lnTo>
                <a:lnTo>
                  <a:pt x="3569" y="643"/>
                </a:lnTo>
                <a:lnTo>
                  <a:pt x="3570" y="643"/>
                </a:lnTo>
                <a:lnTo>
                  <a:pt x="3570" y="643"/>
                </a:lnTo>
                <a:lnTo>
                  <a:pt x="3571" y="644"/>
                </a:lnTo>
                <a:lnTo>
                  <a:pt x="3571" y="644"/>
                </a:lnTo>
                <a:lnTo>
                  <a:pt x="3572" y="648"/>
                </a:lnTo>
                <a:lnTo>
                  <a:pt x="3572" y="649"/>
                </a:lnTo>
                <a:lnTo>
                  <a:pt x="3573" y="654"/>
                </a:lnTo>
                <a:lnTo>
                  <a:pt x="3573" y="654"/>
                </a:lnTo>
                <a:lnTo>
                  <a:pt x="3574" y="658"/>
                </a:lnTo>
                <a:lnTo>
                  <a:pt x="3574" y="659"/>
                </a:lnTo>
                <a:lnTo>
                  <a:pt x="3575" y="663"/>
                </a:lnTo>
                <a:lnTo>
                  <a:pt x="3575" y="664"/>
                </a:lnTo>
                <a:lnTo>
                  <a:pt x="3576" y="668"/>
                </a:lnTo>
                <a:lnTo>
                  <a:pt x="3576" y="668"/>
                </a:lnTo>
                <a:lnTo>
                  <a:pt x="3577" y="668"/>
                </a:lnTo>
                <a:lnTo>
                  <a:pt x="3577" y="668"/>
                </a:lnTo>
                <a:lnTo>
                  <a:pt x="3577" y="668"/>
                </a:lnTo>
                <a:lnTo>
                  <a:pt x="3577" y="668"/>
                </a:lnTo>
                <a:lnTo>
                  <a:pt x="3578" y="663"/>
                </a:lnTo>
                <a:lnTo>
                  <a:pt x="3578" y="662"/>
                </a:lnTo>
                <a:lnTo>
                  <a:pt x="3579" y="660"/>
                </a:lnTo>
                <a:lnTo>
                  <a:pt x="3579" y="660"/>
                </a:lnTo>
                <a:lnTo>
                  <a:pt x="3580" y="657"/>
                </a:lnTo>
                <a:lnTo>
                  <a:pt x="3581" y="656"/>
                </a:lnTo>
                <a:lnTo>
                  <a:pt x="3581" y="656"/>
                </a:lnTo>
                <a:lnTo>
                  <a:pt x="3581" y="656"/>
                </a:lnTo>
                <a:lnTo>
                  <a:pt x="3582" y="656"/>
                </a:lnTo>
                <a:lnTo>
                  <a:pt x="3582" y="659"/>
                </a:lnTo>
                <a:lnTo>
                  <a:pt x="3583" y="660"/>
                </a:lnTo>
                <a:lnTo>
                  <a:pt x="3583" y="663"/>
                </a:lnTo>
                <a:lnTo>
                  <a:pt x="3584" y="664"/>
                </a:lnTo>
                <a:lnTo>
                  <a:pt x="3584" y="667"/>
                </a:lnTo>
                <a:lnTo>
                  <a:pt x="3585" y="668"/>
                </a:lnTo>
                <a:lnTo>
                  <a:pt x="3585" y="670"/>
                </a:lnTo>
                <a:lnTo>
                  <a:pt x="3586" y="670"/>
                </a:lnTo>
                <a:lnTo>
                  <a:pt x="3587" y="671"/>
                </a:lnTo>
                <a:lnTo>
                  <a:pt x="3587" y="672"/>
                </a:lnTo>
                <a:lnTo>
                  <a:pt x="3587" y="672"/>
                </a:lnTo>
                <a:lnTo>
                  <a:pt x="3587" y="671"/>
                </a:lnTo>
                <a:lnTo>
                  <a:pt x="3588" y="671"/>
                </a:lnTo>
                <a:lnTo>
                  <a:pt x="3588" y="672"/>
                </a:lnTo>
                <a:lnTo>
                  <a:pt x="3589" y="676"/>
                </a:lnTo>
                <a:lnTo>
                  <a:pt x="3589" y="677"/>
                </a:lnTo>
                <a:lnTo>
                  <a:pt x="3590" y="678"/>
                </a:lnTo>
                <a:lnTo>
                  <a:pt x="3590" y="678"/>
                </a:lnTo>
                <a:lnTo>
                  <a:pt x="3590" y="679"/>
                </a:lnTo>
                <a:lnTo>
                  <a:pt x="3591" y="678"/>
                </a:lnTo>
                <a:lnTo>
                  <a:pt x="3591" y="677"/>
                </a:lnTo>
                <a:lnTo>
                  <a:pt x="3592" y="672"/>
                </a:lnTo>
                <a:lnTo>
                  <a:pt x="3592" y="672"/>
                </a:lnTo>
                <a:lnTo>
                  <a:pt x="3593" y="668"/>
                </a:lnTo>
                <a:lnTo>
                  <a:pt x="3593" y="668"/>
                </a:lnTo>
                <a:lnTo>
                  <a:pt x="3593" y="667"/>
                </a:lnTo>
                <a:lnTo>
                  <a:pt x="3594" y="668"/>
                </a:lnTo>
                <a:lnTo>
                  <a:pt x="3594" y="668"/>
                </a:lnTo>
                <a:lnTo>
                  <a:pt x="3595" y="671"/>
                </a:lnTo>
                <a:lnTo>
                  <a:pt x="3595" y="671"/>
                </a:lnTo>
                <a:lnTo>
                  <a:pt x="3596" y="676"/>
                </a:lnTo>
                <a:lnTo>
                  <a:pt x="3596" y="677"/>
                </a:lnTo>
                <a:lnTo>
                  <a:pt x="3597" y="682"/>
                </a:lnTo>
                <a:lnTo>
                  <a:pt x="3597" y="683"/>
                </a:lnTo>
                <a:lnTo>
                  <a:pt x="3598" y="688"/>
                </a:lnTo>
                <a:lnTo>
                  <a:pt x="3598" y="688"/>
                </a:lnTo>
                <a:lnTo>
                  <a:pt x="3599" y="710"/>
                </a:lnTo>
                <a:lnTo>
                  <a:pt x="3599" y="717"/>
                </a:lnTo>
                <a:lnTo>
                  <a:pt x="3600" y="729"/>
                </a:lnTo>
                <a:lnTo>
                  <a:pt x="3600" y="728"/>
                </a:lnTo>
                <a:lnTo>
                  <a:pt x="3600" y="727"/>
                </a:lnTo>
                <a:lnTo>
                  <a:pt x="3601" y="721"/>
                </a:lnTo>
                <a:lnTo>
                  <a:pt x="3601" y="720"/>
                </a:lnTo>
                <a:lnTo>
                  <a:pt x="3602" y="709"/>
                </a:lnTo>
                <a:lnTo>
                  <a:pt x="3603" y="707"/>
                </a:lnTo>
                <a:lnTo>
                  <a:pt x="3603" y="696"/>
                </a:lnTo>
                <a:lnTo>
                  <a:pt x="3604" y="695"/>
                </a:lnTo>
                <a:lnTo>
                  <a:pt x="3604" y="692"/>
                </a:lnTo>
                <a:lnTo>
                  <a:pt x="3604" y="693"/>
                </a:lnTo>
                <a:lnTo>
                  <a:pt x="3605" y="694"/>
                </a:lnTo>
                <a:lnTo>
                  <a:pt x="3605" y="695"/>
                </a:lnTo>
                <a:lnTo>
                  <a:pt x="3606" y="695"/>
                </a:lnTo>
                <a:lnTo>
                  <a:pt x="3606" y="695"/>
                </a:lnTo>
                <a:lnTo>
                  <a:pt x="3606" y="694"/>
                </a:lnTo>
                <a:lnTo>
                  <a:pt x="3606" y="694"/>
                </a:lnTo>
                <a:lnTo>
                  <a:pt x="3607" y="694"/>
                </a:lnTo>
                <a:lnTo>
                  <a:pt x="3608" y="687"/>
                </a:lnTo>
                <a:lnTo>
                  <a:pt x="3608" y="685"/>
                </a:lnTo>
                <a:lnTo>
                  <a:pt x="3608" y="680"/>
                </a:lnTo>
                <a:lnTo>
                  <a:pt x="3609" y="679"/>
                </a:lnTo>
                <a:lnTo>
                  <a:pt x="3610" y="673"/>
                </a:lnTo>
                <a:lnTo>
                  <a:pt x="3610" y="673"/>
                </a:lnTo>
                <a:lnTo>
                  <a:pt x="3611" y="676"/>
                </a:lnTo>
                <a:lnTo>
                  <a:pt x="3611" y="676"/>
                </a:lnTo>
                <a:lnTo>
                  <a:pt x="3612" y="678"/>
                </a:lnTo>
                <a:lnTo>
                  <a:pt x="3612" y="678"/>
                </a:lnTo>
                <a:lnTo>
                  <a:pt x="3613" y="680"/>
                </a:lnTo>
                <a:lnTo>
                  <a:pt x="3613" y="680"/>
                </a:lnTo>
                <a:lnTo>
                  <a:pt x="3614" y="683"/>
                </a:lnTo>
                <a:lnTo>
                  <a:pt x="3614" y="683"/>
                </a:lnTo>
                <a:lnTo>
                  <a:pt x="3615" y="686"/>
                </a:lnTo>
                <a:lnTo>
                  <a:pt x="3615" y="687"/>
                </a:lnTo>
                <a:lnTo>
                  <a:pt x="3616" y="694"/>
                </a:lnTo>
                <a:lnTo>
                  <a:pt x="3616" y="695"/>
                </a:lnTo>
                <a:lnTo>
                  <a:pt x="3617" y="704"/>
                </a:lnTo>
                <a:lnTo>
                  <a:pt x="3617" y="706"/>
                </a:lnTo>
                <a:lnTo>
                  <a:pt x="3618" y="708"/>
                </a:lnTo>
                <a:lnTo>
                  <a:pt x="3618" y="709"/>
                </a:lnTo>
                <a:lnTo>
                  <a:pt x="3618" y="709"/>
                </a:lnTo>
                <a:lnTo>
                  <a:pt x="3619" y="706"/>
                </a:lnTo>
                <a:lnTo>
                  <a:pt x="3619" y="705"/>
                </a:lnTo>
                <a:lnTo>
                  <a:pt x="3620" y="697"/>
                </a:lnTo>
                <a:lnTo>
                  <a:pt x="3620" y="695"/>
                </a:lnTo>
                <a:lnTo>
                  <a:pt x="3621" y="687"/>
                </a:lnTo>
                <a:lnTo>
                  <a:pt x="3621" y="685"/>
                </a:lnTo>
                <a:lnTo>
                  <a:pt x="3622" y="675"/>
                </a:lnTo>
                <a:lnTo>
                  <a:pt x="3622" y="675"/>
                </a:lnTo>
                <a:lnTo>
                  <a:pt x="3623" y="671"/>
                </a:lnTo>
                <a:lnTo>
                  <a:pt x="3623" y="670"/>
                </a:lnTo>
                <a:lnTo>
                  <a:pt x="3624" y="668"/>
                </a:lnTo>
                <a:lnTo>
                  <a:pt x="3624" y="668"/>
                </a:lnTo>
                <a:lnTo>
                  <a:pt x="3625" y="669"/>
                </a:lnTo>
                <a:lnTo>
                  <a:pt x="3625" y="668"/>
                </a:lnTo>
                <a:lnTo>
                  <a:pt x="3625" y="670"/>
                </a:lnTo>
                <a:lnTo>
                  <a:pt x="3625" y="670"/>
                </a:lnTo>
                <a:lnTo>
                  <a:pt x="3626" y="670"/>
                </a:lnTo>
                <a:lnTo>
                  <a:pt x="3626" y="677"/>
                </a:lnTo>
                <a:lnTo>
                  <a:pt x="3627" y="679"/>
                </a:lnTo>
                <a:lnTo>
                  <a:pt x="3627" y="692"/>
                </a:lnTo>
                <a:lnTo>
                  <a:pt x="3628" y="694"/>
                </a:lnTo>
                <a:lnTo>
                  <a:pt x="3628" y="704"/>
                </a:lnTo>
                <a:lnTo>
                  <a:pt x="3629" y="706"/>
                </a:lnTo>
                <a:lnTo>
                  <a:pt x="3630" y="721"/>
                </a:lnTo>
                <a:lnTo>
                  <a:pt x="3630" y="723"/>
                </a:lnTo>
                <a:lnTo>
                  <a:pt x="3631" y="746"/>
                </a:lnTo>
                <a:lnTo>
                  <a:pt x="3631" y="748"/>
                </a:lnTo>
                <a:lnTo>
                  <a:pt x="3632" y="756"/>
                </a:lnTo>
                <a:lnTo>
                  <a:pt x="3632" y="756"/>
                </a:lnTo>
                <a:lnTo>
                  <a:pt x="3632" y="755"/>
                </a:lnTo>
                <a:lnTo>
                  <a:pt x="3633" y="729"/>
                </a:lnTo>
                <a:lnTo>
                  <a:pt x="3633" y="722"/>
                </a:lnTo>
                <a:lnTo>
                  <a:pt x="3634" y="688"/>
                </a:lnTo>
                <a:lnTo>
                  <a:pt x="3634" y="683"/>
                </a:lnTo>
                <a:lnTo>
                  <a:pt x="3635" y="660"/>
                </a:lnTo>
                <a:lnTo>
                  <a:pt x="3635" y="657"/>
                </a:lnTo>
                <a:lnTo>
                  <a:pt x="3636" y="644"/>
                </a:lnTo>
                <a:lnTo>
                  <a:pt x="3636" y="642"/>
                </a:lnTo>
                <a:lnTo>
                  <a:pt x="3636" y="642"/>
                </a:lnTo>
                <a:lnTo>
                  <a:pt x="3637" y="639"/>
                </a:lnTo>
                <a:lnTo>
                  <a:pt x="3637" y="639"/>
                </a:lnTo>
                <a:lnTo>
                  <a:pt x="3638" y="641"/>
                </a:lnTo>
                <a:lnTo>
                  <a:pt x="3638" y="642"/>
                </a:lnTo>
                <a:lnTo>
                  <a:pt x="3639" y="652"/>
                </a:lnTo>
                <a:lnTo>
                  <a:pt x="3639" y="653"/>
                </a:lnTo>
                <a:lnTo>
                  <a:pt x="3640" y="657"/>
                </a:lnTo>
                <a:lnTo>
                  <a:pt x="3640" y="657"/>
                </a:lnTo>
                <a:lnTo>
                  <a:pt x="3640" y="657"/>
                </a:lnTo>
                <a:lnTo>
                  <a:pt x="3641" y="659"/>
                </a:lnTo>
                <a:lnTo>
                  <a:pt x="3641" y="660"/>
                </a:lnTo>
                <a:lnTo>
                  <a:pt x="3642" y="660"/>
                </a:lnTo>
                <a:lnTo>
                  <a:pt x="3642" y="659"/>
                </a:lnTo>
                <a:lnTo>
                  <a:pt x="3642" y="658"/>
                </a:lnTo>
                <a:lnTo>
                  <a:pt x="3643" y="656"/>
                </a:lnTo>
                <a:lnTo>
                  <a:pt x="3643" y="656"/>
                </a:lnTo>
                <a:lnTo>
                  <a:pt x="3643" y="657"/>
                </a:lnTo>
                <a:lnTo>
                  <a:pt x="3644" y="655"/>
                </a:lnTo>
                <a:lnTo>
                  <a:pt x="3644" y="654"/>
                </a:lnTo>
                <a:lnTo>
                  <a:pt x="3645" y="649"/>
                </a:lnTo>
                <a:lnTo>
                  <a:pt x="3645" y="649"/>
                </a:lnTo>
                <a:lnTo>
                  <a:pt x="3646" y="644"/>
                </a:lnTo>
                <a:lnTo>
                  <a:pt x="3647" y="644"/>
                </a:lnTo>
                <a:lnTo>
                  <a:pt x="3647" y="642"/>
                </a:lnTo>
                <a:lnTo>
                  <a:pt x="3648" y="642"/>
                </a:lnTo>
                <a:lnTo>
                  <a:pt x="3648" y="641"/>
                </a:lnTo>
                <a:lnTo>
                  <a:pt x="3648" y="641"/>
                </a:lnTo>
                <a:lnTo>
                  <a:pt x="3649" y="641"/>
                </a:lnTo>
                <a:lnTo>
                  <a:pt x="3649" y="639"/>
                </a:lnTo>
                <a:lnTo>
                  <a:pt x="3650" y="638"/>
                </a:lnTo>
                <a:lnTo>
                  <a:pt x="3650" y="635"/>
                </a:lnTo>
                <a:lnTo>
                  <a:pt x="3651" y="634"/>
                </a:lnTo>
                <a:lnTo>
                  <a:pt x="3652" y="628"/>
                </a:lnTo>
                <a:lnTo>
                  <a:pt x="3652" y="627"/>
                </a:lnTo>
                <a:lnTo>
                  <a:pt x="3653" y="625"/>
                </a:lnTo>
                <a:lnTo>
                  <a:pt x="3653" y="625"/>
                </a:lnTo>
                <a:lnTo>
                  <a:pt x="3653" y="627"/>
                </a:lnTo>
                <a:lnTo>
                  <a:pt x="3654" y="627"/>
                </a:lnTo>
                <a:lnTo>
                  <a:pt x="3654" y="627"/>
                </a:lnTo>
                <a:lnTo>
                  <a:pt x="3655" y="630"/>
                </a:lnTo>
                <a:lnTo>
                  <a:pt x="3655" y="631"/>
                </a:lnTo>
                <a:lnTo>
                  <a:pt x="3656" y="636"/>
                </a:lnTo>
                <a:lnTo>
                  <a:pt x="3656" y="637"/>
                </a:lnTo>
                <a:lnTo>
                  <a:pt x="3657" y="640"/>
                </a:lnTo>
                <a:lnTo>
                  <a:pt x="3657" y="640"/>
                </a:lnTo>
                <a:lnTo>
                  <a:pt x="3658" y="639"/>
                </a:lnTo>
                <a:lnTo>
                  <a:pt x="3658" y="640"/>
                </a:lnTo>
                <a:lnTo>
                  <a:pt x="3658" y="639"/>
                </a:lnTo>
                <a:lnTo>
                  <a:pt x="3659" y="638"/>
                </a:lnTo>
                <a:lnTo>
                  <a:pt x="3659" y="639"/>
                </a:lnTo>
                <a:lnTo>
                  <a:pt x="3659" y="638"/>
                </a:lnTo>
                <a:lnTo>
                  <a:pt x="3660" y="635"/>
                </a:lnTo>
                <a:lnTo>
                  <a:pt x="3660" y="635"/>
                </a:lnTo>
                <a:lnTo>
                  <a:pt x="3661" y="634"/>
                </a:lnTo>
                <a:lnTo>
                  <a:pt x="3661" y="634"/>
                </a:lnTo>
                <a:lnTo>
                  <a:pt x="3661" y="635"/>
                </a:lnTo>
                <a:lnTo>
                  <a:pt x="3662" y="636"/>
                </a:lnTo>
                <a:lnTo>
                  <a:pt x="3662" y="636"/>
                </a:lnTo>
                <a:lnTo>
                  <a:pt x="3662" y="636"/>
                </a:lnTo>
                <a:lnTo>
                  <a:pt x="3663" y="646"/>
                </a:lnTo>
                <a:lnTo>
                  <a:pt x="3663" y="648"/>
                </a:lnTo>
                <a:lnTo>
                  <a:pt x="3664" y="650"/>
                </a:lnTo>
                <a:lnTo>
                  <a:pt x="3664" y="650"/>
                </a:lnTo>
                <a:lnTo>
                  <a:pt x="3664" y="650"/>
                </a:lnTo>
                <a:lnTo>
                  <a:pt x="3665" y="644"/>
                </a:lnTo>
                <a:lnTo>
                  <a:pt x="3665" y="644"/>
                </a:lnTo>
                <a:lnTo>
                  <a:pt x="3666" y="638"/>
                </a:lnTo>
                <a:lnTo>
                  <a:pt x="3666" y="638"/>
                </a:lnTo>
                <a:lnTo>
                  <a:pt x="3667" y="635"/>
                </a:lnTo>
                <a:lnTo>
                  <a:pt x="3667" y="634"/>
                </a:lnTo>
                <a:lnTo>
                  <a:pt x="3668" y="628"/>
                </a:lnTo>
                <a:lnTo>
                  <a:pt x="3669" y="627"/>
                </a:lnTo>
                <a:lnTo>
                  <a:pt x="3669" y="619"/>
                </a:lnTo>
                <a:lnTo>
                  <a:pt x="3670" y="618"/>
                </a:lnTo>
                <a:lnTo>
                  <a:pt x="3670" y="617"/>
                </a:lnTo>
                <a:lnTo>
                  <a:pt x="3670" y="617"/>
                </a:lnTo>
                <a:lnTo>
                  <a:pt x="3671" y="617"/>
                </a:lnTo>
                <a:lnTo>
                  <a:pt x="3671" y="625"/>
                </a:lnTo>
                <a:lnTo>
                  <a:pt x="3672" y="626"/>
                </a:lnTo>
                <a:lnTo>
                  <a:pt x="3672" y="630"/>
                </a:lnTo>
                <a:lnTo>
                  <a:pt x="3673" y="631"/>
                </a:lnTo>
                <a:lnTo>
                  <a:pt x="3673" y="635"/>
                </a:lnTo>
                <a:lnTo>
                  <a:pt x="3674" y="635"/>
                </a:lnTo>
                <a:lnTo>
                  <a:pt x="3674" y="636"/>
                </a:lnTo>
                <a:lnTo>
                  <a:pt x="3675" y="647"/>
                </a:lnTo>
                <a:lnTo>
                  <a:pt x="3675" y="649"/>
                </a:lnTo>
                <a:lnTo>
                  <a:pt x="3676" y="658"/>
                </a:lnTo>
                <a:lnTo>
                  <a:pt x="3676" y="659"/>
                </a:lnTo>
                <a:lnTo>
                  <a:pt x="3677" y="662"/>
                </a:lnTo>
                <a:lnTo>
                  <a:pt x="3677" y="661"/>
                </a:lnTo>
                <a:lnTo>
                  <a:pt x="3677" y="662"/>
                </a:lnTo>
                <a:lnTo>
                  <a:pt x="3678" y="660"/>
                </a:lnTo>
                <a:lnTo>
                  <a:pt x="3678" y="660"/>
                </a:lnTo>
                <a:lnTo>
                  <a:pt x="3679" y="658"/>
                </a:lnTo>
                <a:lnTo>
                  <a:pt x="3679" y="658"/>
                </a:lnTo>
                <a:lnTo>
                  <a:pt x="3679" y="658"/>
                </a:lnTo>
                <a:lnTo>
                  <a:pt x="3680" y="657"/>
                </a:lnTo>
                <a:lnTo>
                  <a:pt x="3680" y="657"/>
                </a:lnTo>
                <a:lnTo>
                  <a:pt x="3681" y="654"/>
                </a:lnTo>
                <a:lnTo>
                  <a:pt x="3681" y="653"/>
                </a:lnTo>
                <a:lnTo>
                  <a:pt x="3682" y="645"/>
                </a:lnTo>
                <a:lnTo>
                  <a:pt x="3682" y="643"/>
                </a:lnTo>
                <a:lnTo>
                  <a:pt x="3683" y="639"/>
                </a:lnTo>
                <a:lnTo>
                  <a:pt x="3683" y="639"/>
                </a:lnTo>
                <a:lnTo>
                  <a:pt x="3683" y="638"/>
                </a:lnTo>
                <a:lnTo>
                  <a:pt x="3684" y="632"/>
                </a:lnTo>
                <a:lnTo>
                  <a:pt x="3684" y="632"/>
                </a:lnTo>
                <a:lnTo>
                  <a:pt x="3684" y="632"/>
                </a:lnTo>
                <a:lnTo>
                  <a:pt x="3685" y="635"/>
                </a:lnTo>
                <a:lnTo>
                  <a:pt x="3685" y="637"/>
                </a:lnTo>
                <a:lnTo>
                  <a:pt x="3686" y="646"/>
                </a:lnTo>
                <a:lnTo>
                  <a:pt x="3686" y="647"/>
                </a:lnTo>
                <a:lnTo>
                  <a:pt x="3687" y="655"/>
                </a:lnTo>
                <a:lnTo>
                  <a:pt x="3687" y="657"/>
                </a:lnTo>
                <a:lnTo>
                  <a:pt x="3688" y="669"/>
                </a:lnTo>
                <a:lnTo>
                  <a:pt x="3688" y="669"/>
                </a:lnTo>
                <a:lnTo>
                  <a:pt x="3689" y="671"/>
                </a:lnTo>
                <a:lnTo>
                  <a:pt x="3689" y="668"/>
                </a:lnTo>
                <a:lnTo>
                  <a:pt x="3690" y="667"/>
                </a:lnTo>
                <a:lnTo>
                  <a:pt x="3690" y="660"/>
                </a:lnTo>
                <a:lnTo>
                  <a:pt x="3691" y="658"/>
                </a:lnTo>
                <a:lnTo>
                  <a:pt x="3691" y="653"/>
                </a:lnTo>
                <a:lnTo>
                  <a:pt x="3692" y="653"/>
                </a:lnTo>
                <a:lnTo>
                  <a:pt x="3692" y="646"/>
                </a:lnTo>
                <a:lnTo>
                  <a:pt x="3693" y="645"/>
                </a:lnTo>
                <a:lnTo>
                  <a:pt x="3693" y="638"/>
                </a:lnTo>
                <a:lnTo>
                  <a:pt x="3694" y="636"/>
                </a:lnTo>
                <a:lnTo>
                  <a:pt x="3694" y="631"/>
                </a:lnTo>
                <a:lnTo>
                  <a:pt x="3695" y="630"/>
                </a:lnTo>
                <a:lnTo>
                  <a:pt x="3695" y="628"/>
                </a:lnTo>
                <a:lnTo>
                  <a:pt x="3696" y="628"/>
                </a:lnTo>
                <a:lnTo>
                  <a:pt x="3696" y="628"/>
                </a:lnTo>
                <a:lnTo>
                  <a:pt x="3696" y="628"/>
                </a:lnTo>
                <a:lnTo>
                  <a:pt x="3697" y="628"/>
                </a:lnTo>
                <a:lnTo>
                  <a:pt x="3697" y="628"/>
                </a:lnTo>
                <a:lnTo>
                  <a:pt x="3698" y="633"/>
                </a:lnTo>
                <a:lnTo>
                  <a:pt x="3698" y="634"/>
                </a:lnTo>
                <a:lnTo>
                  <a:pt x="3699" y="643"/>
                </a:lnTo>
                <a:lnTo>
                  <a:pt x="3699" y="644"/>
                </a:lnTo>
                <a:lnTo>
                  <a:pt x="3700" y="647"/>
                </a:lnTo>
                <a:lnTo>
                  <a:pt x="3700" y="647"/>
                </a:lnTo>
                <a:lnTo>
                  <a:pt x="3701" y="651"/>
                </a:lnTo>
                <a:lnTo>
                  <a:pt x="3701" y="651"/>
                </a:lnTo>
                <a:lnTo>
                  <a:pt x="3701" y="652"/>
                </a:lnTo>
                <a:lnTo>
                  <a:pt x="3702" y="651"/>
                </a:lnTo>
                <a:lnTo>
                  <a:pt x="3702" y="651"/>
                </a:lnTo>
                <a:lnTo>
                  <a:pt x="3703" y="648"/>
                </a:lnTo>
                <a:lnTo>
                  <a:pt x="3703" y="647"/>
                </a:lnTo>
                <a:lnTo>
                  <a:pt x="3704" y="638"/>
                </a:lnTo>
                <a:lnTo>
                  <a:pt x="3704" y="636"/>
                </a:lnTo>
                <a:lnTo>
                  <a:pt x="3705" y="633"/>
                </a:lnTo>
                <a:lnTo>
                  <a:pt x="3705" y="643"/>
                </a:lnTo>
                <a:lnTo>
                  <a:pt x="3705" y="646"/>
                </a:lnTo>
                <a:lnTo>
                  <a:pt x="3706" y="657"/>
                </a:lnTo>
                <a:lnTo>
                  <a:pt x="3706" y="658"/>
                </a:lnTo>
                <a:lnTo>
                  <a:pt x="3707" y="660"/>
                </a:lnTo>
                <a:lnTo>
                  <a:pt x="3707" y="652"/>
                </a:lnTo>
                <a:lnTo>
                  <a:pt x="3707" y="650"/>
                </a:lnTo>
                <a:lnTo>
                  <a:pt x="3708" y="636"/>
                </a:lnTo>
                <a:lnTo>
                  <a:pt x="3708" y="634"/>
                </a:lnTo>
                <a:lnTo>
                  <a:pt x="3709" y="627"/>
                </a:lnTo>
                <a:lnTo>
                  <a:pt x="3709" y="626"/>
                </a:lnTo>
                <a:lnTo>
                  <a:pt x="3710" y="617"/>
                </a:lnTo>
                <a:lnTo>
                  <a:pt x="3710" y="616"/>
                </a:lnTo>
                <a:lnTo>
                  <a:pt x="3711" y="618"/>
                </a:lnTo>
                <a:lnTo>
                  <a:pt x="3711" y="620"/>
                </a:lnTo>
                <a:lnTo>
                  <a:pt x="3712" y="636"/>
                </a:lnTo>
                <a:lnTo>
                  <a:pt x="3713" y="638"/>
                </a:lnTo>
                <a:lnTo>
                  <a:pt x="3713" y="639"/>
                </a:lnTo>
                <a:lnTo>
                  <a:pt x="3713" y="637"/>
                </a:lnTo>
                <a:lnTo>
                  <a:pt x="3714" y="636"/>
                </a:lnTo>
                <a:lnTo>
                  <a:pt x="3714" y="637"/>
                </a:lnTo>
                <a:lnTo>
                  <a:pt x="3714" y="635"/>
                </a:lnTo>
                <a:lnTo>
                  <a:pt x="3715" y="635"/>
                </a:lnTo>
                <a:lnTo>
                  <a:pt x="3715" y="635"/>
                </a:lnTo>
                <a:lnTo>
                  <a:pt x="3715" y="626"/>
                </a:lnTo>
                <a:lnTo>
                  <a:pt x="3716" y="625"/>
                </a:lnTo>
                <a:lnTo>
                  <a:pt x="3716" y="625"/>
                </a:lnTo>
                <a:lnTo>
                  <a:pt x="3717" y="633"/>
                </a:lnTo>
                <a:lnTo>
                  <a:pt x="3717" y="635"/>
                </a:lnTo>
                <a:lnTo>
                  <a:pt x="3717" y="640"/>
                </a:lnTo>
                <a:lnTo>
                  <a:pt x="3718" y="639"/>
                </a:lnTo>
                <a:lnTo>
                  <a:pt x="3718" y="637"/>
                </a:lnTo>
                <a:lnTo>
                  <a:pt x="3718" y="635"/>
                </a:lnTo>
                <a:lnTo>
                  <a:pt x="3719" y="636"/>
                </a:lnTo>
                <a:lnTo>
                  <a:pt x="3719" y="636"/>
                </a:lnTo>
                <a:lnTo>
                  <a:pt x="3720" y="641"/>
                </a:lnTo>
                <a:lnTo>
                  <a:pt x="3720" y="640"/>
                </a:lnTo>
                <a:lnTo>
                  <a:pt x="3720" y="639"/>
                </a:lnTo>
                <a:lnTo>
                  <a:pt x="3721" y="632"/>
                </a:lnTo>
                <a:lnTo>
                  <a:pt x="3721" y="631"/>
                </a:lnTo>
                <a:lnTo>
                  <a:pt x="3722" y="637"/>
                </a:lnTo>
                <a:lnTo>
                  <a:pt x="3722" y="637"/>
                </a:lnTo>
                <a:lnTo>
                  <a:pt x="3723" y="638"/>
                </a:lnTo>
                <a:lnTo>
                  <a:pt x="3723" y="640"/>
                </a:lnTo>
                <a:lnTo>
                  <a:pt x="3723" y="641"/>
                </a:lnTo>
                <a:lnTo>
                  <a:pt x="3724" y="641"/>
                </a:lnTo>
                <a:lnTo>
                  <a:pt x="3724" y="640"/>
                </a:lnTo>
                <a:lnTo>
                  <a:pt x="3725" y="630"/>
                </a:lnTo>
                <a:lnTo>
                  <a:pt x="3725" y="630"/>
                </a:lnTo>
                <a:lnTo>
                  <a:pt x="3726" y="630"/>
                </a:lnTo>
                <a:lnTo>
                  <a:pt x="3726" y="630"/>
                </a:lnTo>
                <a:lnTo>
                  <a:pt x="3726" y="629"/>
                </a:lnTo>
                <a:lnTo>
                  <a:pt x="3727" y="624"/>
                </a:lnTo>
                <a:lnTo>
                  <a:pt x="3727" y="623"/>
                </a:lnTo>
                <a:lnTo>
                  <a:pt x="3728" y="616"/>
                </a:lnTo>
                <a:lnTo>
                  <a:pt x="3728" y="615"/>
                </a:lnTo>
                <a:lnTo>
                  <a:pt x="3729" y="610"/>
                </a:lnTo>
                <a:lnTo>
                  <a:pt x="3729" y="609"/>
                </a:lnTo>
                <a:lnTo>
                  <a:pt x="3730" y="606"/>
                </a:lnTo>
                <a:lnTo>
                  <a:pt x="3730" y="605"/>
                </a:lnTo>
                <a:lnTo>
                  <a:pt x="3731" y="603"/>
                </a:lnTo>
                <a:lnTo>
                  <a:pt x="3731" y="602"/>
                </a:lnTo>
                <a:lnTo>
                  <a:pt x="3732" y="599"/>
                </a:lnTo>
                <a:lnTo>
                  <a:pt x="3732" y="598"/>
                </a:lnTo>
                <a:lnTo>
                  <a:pt x="3733" y="595"/>
                </a:lnTo>
                <a:lnTo>
                  <a:pt x="3733" y="595"/>
                </a:lnTo>
                <a:lnTo>
                  <a:pt x="3733" y="596"/>
                </a:lnTo>
                <a:lnTo>
                  <a:pt x="3734" y="602"/>
                </a:lnTo>
                <a:lnTo>
                  <a:pt x="3735" y="603"/>
                </a:lnTo>
                <a:lnTo>
                  <a:pt x="3735" y="612"/>
                </a:lnTo>
                <a:lnTo>
                  <a:pt x="3736" y="613"/>
                </a:lnTo>
                <a:lnTo>
                  <a:pt x="3736" y="624"/>
                </a:lnTo>
                <a:lnTo>
                  <a:pt x="3737" y="625"/>
                </a:lnTo>
                <a:lnTo>
                  <a:pt x="3737" y="639"/>
                </a:lnTo>
                <a:lnTo>
                  <a:pt x="3738" y="641"/>
                </a:lnTo>
                <a:lnTo>
                  <a:pt x="3739" y="644"/>
                </a:lnTo>
                <a:lnTo>
                  <a:pt x="3739" y="645"/>
                </a:lnTo>
                <a:lnTo>
                  <a:pt x="3740" y="654"/>
                </a:lnTo>
                <a:lnTo>
                  <a:pt x="3740" y="653"/>
                </a:lnTo>
                <a:lnTo>
                  <a:pt x="3740" y="653"/>
                </a:lnTo>
                <a:lnTo>
                  <a:pt x="3741" y="651"/>
                </a:lnTo>
                <a:lnTo>
                  <a:pt x="3741" y="649"/>
                </a:lnTo>
                <a:lnTo>
                  <a:pt x="3742" y="645"/>
                </a:lnTo>
                <a:lnTo>
                  <a:pt x="3742" y="645"/>
                </a:lnTo>
                <a:lnTo>
                  <a:pt x="3743" y="627"/>
                </a:lnTo>
                <a:lnTo>
                  <a:pt x="3743" y="625"/>
                </a:lnTo>
                <a:lnTo>
                  <a:pt x="3744" y="615"/>
                </a:lnTo>
                <a:lnTo>
                  <a:pt x="3744" y="614"/>
                </a:lnTo>
                <a:lnTo>
                  <a:pt x="3745" y="602"/>
                </a:lnTo>
                <a:lnTo>
                  <a:pt x="3745" y="599"/>
                </a:lnTo>
                <a:lnTo>
                  <a:pt x="3745" y="594"/>
                </a:lnTo>
                <a:lnTo>
                  <a:pt x="3746" y="599"/>
                </a:lnTo>
                <a:lnTo>
                  <a:pt x="3746" y="602"/>
                </a:lnTo>
                <a:lnTo>
                  <a:pt x="3747" y="615"/>
                </a:lnTo>
                <a:lnTo>
                  <a:pt x="3747" y="614"/>
                </a:lnTo>
                <a:lnTo>
                  <a:pt x="3747" y="614"/>
                </a:lnTo>
                <a:lnTo>
                  <a:pt x="3748" y="610"/>
                </a:lnTo>
                <a:lnTo>
                  <a:pt x="3748" y="608"/>
                </a:lnTo>
                <a:lnTo>
                  <a:pt x="3749" y="603"/>
                </a:lnTo>
                <a:lnTo>
                  <a:pt x="3749" y="603"/>
                </a:lnTo>
                <a:lnTo>
                  <a:pt x="3750" y="608"/>
                </a:lnTo>
                <a:lnTo>
                  <a:pt x="3750" y="609"/>
                </a:lnTo>
                <a:lnTo>
                  <a:pt x="3751" y="615"/>
                </a:lnTo>
                <a:lnTo>
                  <a:pt x="3751" y="616"/>
                </a:lnTo>
                <a:lnTo>
                  <a:pt x="3752" y="627"/>
                </a:lnTo>
                <a:lnTo>
                  <a:pt x="3752" y="629"/>
                </a:lnTo>
                <a:lnTo>
                  <a:pt x="3753" y="639"/>
                </a:lnTo>
                <a:lnTo>
                  <a:pt x="3753" y="640"/>
                </a:lnTo>
                <a:lnTo>
                  <a:pt x="3754" y="644"/>
                </a:lnTo>
                <a:lnTo>
                  <a:pt x="3755" y="644"/>
                </a:lnTo>
                <a:lnTo>
                  <a:pt x="3755" y="638"/>
                </a:lnTo>
                <a:lnTo>
                  <a:pt x="3755" y="636"/>
                </a:lnTo>
                <a:lnTo>
                  <a:pt x="3756" y="622"/>
                </a:lnTo>
                <a:lnTo>
                  <a:pt x="3757" y="620"/>
                </a:lnTo>
                <a:lnTo>
                  <a:pt x="3757" y="610"/>
                </a:lnTo>
                <a:lnTo>
                  <a:pt x="3758" y="608"/>
                </a:lnTo>
                <a:lnTo>
                  <a:pt x="3758" y="604"/>
                </a:lnTo>
                <a:lnTo>
                  <a:pt x="3758" y="607"/>
                </a:lnTo>
                <a:lnTo>
                  <a:pt x="3759" y="606"/>
                </a:lnTo>
                <a:lnTo>
                  <a:pt x="3759" y="606"/>
                </a:lnTo>
                <a:lnTo>
                  <a:pt x="3759" y="609"/>
                </a:lnTo>
                <a:lnTo>
                  <a:pt x="3760" y="615"/>
                </a:lnTo>
                <a:lnTo>
                  <a:pt x="3761" y="651"/>
                </a:lnTo>
                <a:lnTo>
                  <a:pt x="3761" y="653"/>
                </a:lnTo>
                <a:lnTo>
                  <a:pt x="3761" y="655"/>
                </a:lnTo>
                <a:lnTo>
                  <a:pt x="3762" y="654"/>
                </a:lnTo>
                <a:lnTo>
                  <a:pt x="3762" y="653"/>
                </a:lnTo>
                <a:lnTo>
                  <a:pt x="3762" y="653"/>
                </a:lnTo>
                <a:lnTo>
                  <a:pt x="3762" y="655"/>
                </a:lnTo>
                <a:lnTo>
                  <a:pt x="3763" y="654"/>
                </a:lnTo>
                <a:lnTo>
                  <a:pt x="3763" y="655"/>
                </a:lnTo>
                <a:lnTo>
                  <a:pt x="3763" y="656"/>
                </a:lnTo>
                <a:lnTo>
                  <a:pt x="3764" y="652"/>
                </a:lnTo>
                <a:lnTo>
                  <a:pt x="3764" y="650"/>
                </a:lnTo>
                <a:lnTo>
                  <a:pt x="3765" y="636"/>
                </a:lnTo>
                <a:lnTo>
                  <a:pt x="3765" y="633"/>
                </a:lnTo>
                <a:lnTo>
                  <a:pt x="3766" y="621"/>
                </a:lnTo>
                <a:lnTo>
                  <a:pt x="3766" y="619"/>
                </a:lnTo>
                <a:lnTo>
                  <a:pt x="3767" y="615"/>
                </a:lnTo>
                <a:lnTo>
                  <a:pt x="3767" y="615"/>
                </a:lnTo>
                <a:lnTo>
                  <a:pt x="3767" y="615"/>
                </a:lnTo>
                <a:lnTo>
                  <a:pt x="3768" y="620"/>
                </a:lnTo>
                <a:lnTo>
                  <a:pt x="3768" y="621"/>
                </a:lnTo>
                <a:lnTo>
                  <a:pt x="3769" y="627"/>
                </a:lnTo>
                <a:lnTo>
                  <a:pt x="3769" y="627"/>
                </a:lnTo>
                <a:lnTo>
                  <a:pt x="3770" y="632"/>
                </a:lnTo>
                <a:lnTo>
                  <a:pt x="3770" y="634"/>
                </a:lnTo>
                <a:lnTo>
                  <a:pt x="3771" y="641"/>
                </a:lnTo>
                <a:lnTo>
                  <a:pt x="3771" y="642"/>
                </a:lnTo>
                <a:lnTo>
                  <a:pt x="3772" y="644"/>
                </a:lnTo>
                <a:lnTo>
                  <a:pt x="3772" y="645"/>
                </a:lnTo>
                <a:lnTo>
                  <a:pt x="3773" y="644"/>
                </a:lnTo>
                <a:lnTo>
                  <a:pt x="3773" y="645"/>
                </a:lnTo>
                <a:lnTo>
                  <a:pt x="3773" y="647"/>
                </a:lnTo>
                <a:lnTo>
                  <a:pt x="3774" y="649"/>
                </a:lnTo>
                <a:lnTo>
                  <a:pt x="3774" y="649"/>
                </a:lnTo>
                <a:lnTo>
                  <a:pt x="3775" y="644"/>
                </a:lnTo>
                <a:lnTo>
                  <a:pt x="3775" y="643"/>
                </a:lnTo>
                <a:lnTo>
                  <a:pt x="3776" y="641"/>
                </a:lnTo>
                <a:lnTo>
                  <a:pt x="3776" y="645"/>
                </a:lnTo>
                <a:lnTo>
                  <a:pt x="3777" y="645"/>
                </a:lnTo>
                <a:lnTo>
                  <a:pt x="3777" y="647"/>
                </a:lnTo>
                <a:lnTo>
                  <a:pt x="3777" y="647"/>
                </a:lnTo>
                <a:lnTo>
                  <a:pt x="3778" y="648"/>
                </a:lnTo>
                <a:lnTo>
                  <a:pt x="3778" y="645"/>
                </a:lnTo>
                <a:lnTo>
                  <a:pt x="3779" y="644"/>
                </a:lnTo>
                <a:lnTo>
                  <a:pt x="3779" y="635"/>
                </a:lnTo>
                <a:lnTo>
                  <a:pt x="3780" y="633"/>
                </a:lnTo>
                <a:lnTo>
                  <a:pt x="3780" y="625"/>
                </a:lnTo>
                <a:lnTo>
                  <a:pt x="3781" y="624"/>
                </a:lnTo>
                <a:lnTo>
                  <a:pt x="3781" y="614"/>
                </a:lnTo>
                <a:lnTo>
                  <a:pt x="3782" y="613"/>
                </a:lnTo>
                <a:lnTo>
                  <a:pt x="3782" y="610"/>
                </a:lnTo>
                <a:lnTo>
                  <a:pt x="3783" y="611"/>
                </a:lnTo>
                <a:lnTo>
                  <a:pt x="3783" y="611"/>
                </a:lnTo>
                <a:lnTo>
                  <a:pt x="3783" y="613"/>
                </a:lnTo>
                <a:lnTo>
                  <a:pt x="3784" y="615"/>
                </a:lnTo>
                <a:lnTo>
                  <a:pt x="3785" y="623"/>
                </a:lnTo>
                <a:lnTo>
                  <a:pt x="3785" y="624"/>
                </a:lnTo>
                <a:lnTo>
                  <a:pt x="3786" y="634"/>
                </a:lnTo>
                <a:lnTo>
                  <a:pt x="3786" y="635"/>
                </a:lnTo>
                <a:lnTo>
                  <a:pt x="3786" y="638"/>
                </a:lnTo>
                <a:lnTo>
                  <a:pt x="3787" y="641"/>
                </a:lnTo>
                <a:lnTo>
                  <a:pt x="3788" y="643"/>
                </a:lnTo>
                <a:lnTo>
                  <a:pt x="3788" y="643"/>
                </a:lnTo>
                <a:lnTo>
                  <a:pt x="3789" y="638"/>
                </a:lnTo>
                <a:lnTo>
                  <a:pt x="3789" y="646"/>
                </a:lnTo>
                <a:lnTo>
                  <a:pt x="3789" y="652"/>
                </a:lnTo>
                <a:lnTo>
                  <a:pt x="3789" y="665"/>
                </a:lnTo>
                <a:lnTo>
                  <a:pt x="3790" y="661"/>
                </a:lnTo>
                <a:lnTo>
                  <a:pt x="3790" y="658"/>
                </a:lnTo>
                <a:lnTo>
                  <a:pt x="3791" y="632"/>
                </a:lnTo>
                <a:lnTo>
                  <a:pt x="3791" y="630"/>
                </a:lnTo>
                <a:lnTo>
                  <a:pt x="3792" y="626"/>
                </a:lnTo>
                <a:lnTo>
                  <a:pt x="3792" y="622"/>
                </a:lnTo>
                <a:lnTo>
                  <a:pt x="3793" y="610"/>
                </a:lnTo>
                <a:lnTo>
                  <a:pt x="3793" y="609"/>
                </a:lnTo>
                <a:lnTo>
                  <a:pt x="3794" y="610"/>
                </a:lnTo>
                <a:lnTo>
                  <a:pt x="3794" y="604"/>
                </a:lnTo>
                <a:lnTo>
                  <a:pt x="3794" y="603"/>
                </a:lnTo>
                <a:lnTo>
                  <a:pt x="3795" y="606"/>
                </a:lnTo>
                <a:lnTo>
                  <a:pt x="3795" y="609"/>
                </a:lnTo>
                <a:lnTo>
                  <a:pt x="3795" y="610"/>
                </a:lnTo>
                <a:lnTo>
                  <a:pt x="3796" y="603"/>
                </a:lnTo>
                <a:lnTo>
                  <a:pt x="3796" y="605"/>
                </a:lnTo>
                <a:lnTo>
                  <a:pt x="3797" y="606"/>
                </a:lnTo>
                <a:lnTo>
                  <a:pt x="3797" y="616"/>
                </a:lnTo>
                <a:lnTo>
                  <a:pt x="3797" y="619"/>
                </a:lnTo>
                <a:lnTo>
                  <a:pt x="3798" y="632"/>
                </a:lnTo>
                <a:lnTo>
                  <a:pt x="3799" y="634"/>
                </a:lnTo>
                <a:lnTo>
                  <a:pt x="3799" y="649"/>
                </a:lnTo>
                <a:lnTo>
                  <a:pt x="3799" y="651"/>
                </a:lnTo>
                <a:lnTo>
                  <a:pt x="3800" y="657"/>
                </a:lnTo>
                <a:lnTo>
                  <a:pt x="3801" y="657"/>
                </a:lnTo>
                <a:lnTo>
                  <a:pt x="3801" y="657"/>
                </a:lnTo>
                <a:lnTo>
                  <a:pt x="3801" y="657"/>
                </a:lnTo>
                <a:lnTo>
                  <a:pt x="3802" y="657"/>
                </a:lnTo>
                <a:lnTo>
                  <a:pt x="3802" y="658"/>
                </a:lnTo>
                <a:lnTo>
                  <a:pt x="3803" y="659"/>
                </a:lnTo>
                <a:lnTo>
                  <a:pt x="3803" y="660"/>
                </a:lnTo>
                <a:lnTo>
                  <a:pt x="3804" y="658"/>
                </a:lnTo>
                <a:lnTo>
                  <a:pt x="3804" y="660"/>
                </a:lnTo>
                <a:lnTo>
                  <a:pt x="3805" y="666"/>
                </a:lnTo>
                <a:lnTo>
                  <a:pt x="3805" y="666"/>
                </a:lnTo>
                <a:lnTo>
                  <a:pt x="3805" y="666"/>
                </a:lnTo>
                <a:lnTo>
                  <a:pt x="3806" y="664"/>
                </a:lnTo>
                <a:lnTo>
                  <a:pt x="3806" y="664"/>
                </a:lnTo>
                <a:lnTo>
                  <a:pt x="3807" y="664"/>
                </a:lnTo>
                <a:lnTo>
                  <a:pt x="3807" y="665"/>
                </a:lnTo>
                <a:lnTo>
                  <a:pt x="3808" y="673"/>
                </a:lnTo>
                <a:lnTo>
                  <a:pt x="3808" y="674"/>
                </a:lnTo>
                <a:lnTo>
                  <a:pt x="3809" y="681"/>
                </a:lnTo>
                <a:lnTo>
                  <a:pt x="3809" y="682"/>
                </a:lnTo>
                <a:lnTo>
                  <a:pt x="3810" y="684"/>
                </a:lnTo>
                <a:lnTo>
                  <a:pt x="3810" y="684"/>
                </a:lnTo>
                <a:lnTo>
                  <a:pt x="3810" y="684"/>
                </a:lnTo>
                <a:lnTo>
                  <a:pt x="3811" y="683"/>
                </a:lnTo>
                <a:lnTo>
                  <a:pt x="3811" y="683"/>
                </a:lnTo>
                <a:lnTo>
                  <a:pt x="3812" y="680"/>
                </a:lnTo>
                <a:lnTo>
                  <a:pt x="3812" y="679"/>
                </a:lnTo>
                <a:lnTo>
                  <a:pt x="3813" y="671"/>
                </a:lnTo>
                <a:lnTo>
                  <a:pt x="3813" y="669"/>
                </a:lnTo>
                <a:lnTo>
                  <a:pt x="3814" y="659"/>
                </a:lnTo>
                <a:lnTo>
                  <a:pt x="3814" y="658"/>
                </a:lnTo>
                <a:lnTo>
                  <a:pt x="3815" y="650"/>
                </a:lnTo>
                <a:lnTo>
                  <a:pt x="3815" y="649"/>
                </a:lnTo>
                <a:lnTo>
                  <a:pt x="3816" y="645"/>
                </a:lnTo>
                <a:lnTo>
                  <a:pt x="3816" y="645"/>
                </a:lnTo>
                <a:lnTo>
                  <a:pt x="3817" y="640"/>
                </a:lnTo>
                <a:lnTo>
                  <a:pt x="3817" y="640"/>
                </a:lnTo>
                <a:lnTo>
                  <a:pt x="3818" y="639"/>
                </a:lnTo>
                <a:lnTo>
                  <a:pt x="3818" y="641"/>
                </a:lnTo>
                <a:lnTo>
                  <a:pt x="3818" y="641"/>
                </a:lnTo>
                <a:lnTo>
                  <a:pt x="3819" y="641"/>
                </a:lnTo>
                <a:lnTo>
                  <a:pt x="3819" y="640"/>
                </a:lnTo>
                <a:lnTo>
                  <a:pt x="3820" y="635"/>
                </a:lnTo>
                <a:lnTo>
                  <a:pt x="3821" y="635"/>
                </a:lnTo>
                <a:lnTo>
                  <a:pt x="3821" y="632"/>
                </a:lnTo>
                <a:lnTo>
                  <a:pt x="3821" y="632"/>
                </a:lnTo>
                <a:lnTo>
                  <a:pt x="3822" y="632"/>
                </a:lnTo>
                <a:lnTo>
                  <a:pt x="3822" y="634"/>
                </a:lnTo>
                <a:lnTo>
                  <a:pt x="3823" y="634"/>
                </a:lnTo>
                <a:lnTo>
                  <a:pt x="3823" y="640"/>
                </a:lnTo>
                <a:lnTo>
                  <a:pt x="3824" y="641"/>
                </a:lnTo>
                <a:lnTo>
                  <a:pt x="3824" y="649"/>
                </a:lnTo>
                <a:lnTo>
                  <a:pt x="3825" y="651"/>
                </a:lnTo>
                <a:lnTo>
                  <a:pt x="3826" y="657"/>
                </a:lnTo>
                <a:lnTo>
                  <a:pt x="3826" y="657"/>
                </a:lnTo>
                <a:lnTo>
                  <a:pt x="3827" y="661"/>
                </a:lnTo>
                <a:lnTo>
                  <a:pt x="3827" y="662"/>
                </a:lnTo>
                <a:lnTo>
                  <a:pt x="3828" y="666"/>
                </a:lnTo>
                <a:lnTo>
                  <a:pt x="3828" y="666"/>
                </a:lnTo>
                <a:lnTo>
                  <a:pt x="3829" y="670"/>
                </a:lnTo>
                <a:lnTo>
                  <a:pt x="3829" y="671"/>
                </a:lnTo>
                <a:lnTo>
                  <a:pt x="3829" y="672"/>
                </a:lnTo>
                <a:lnTo>
                  <a:pt x="3830" y="671"/>
                </a:lnTo>
                <a:lnTo>
                  <a:pt x="3830" y="672"/>
                </a:lnTo>
                <a:lnTo>
                  <a:pt x="3830" y="672"/>
                </a:lnTo>
                <a:lnTo>
                  <a:pt x="3831" y="671"/>
                </a:lnTo>
                <a:lnTo>
                  <a:pt x="3831" y="671"/>
                </a:lnTo>
                <a:lnTo>
                  <a:pt x="3831" y="671"/>
                </a:lnTo>
                <a:lnTo>
                  <a:pt x="3831" y="671"/>
                </a:lnTo>
                <a:lnTo>
                  <a:pt x="3832" y="669"/>
                </a:lnTo>
                <a:lnTo>
                  <a:pt x="3832" y="668"/>
                </a:lnTo>
                <a:lnTo>
                  <a:pt x="3833" y="666"/>
                </a:lnTo>
                <a:lnTo>
                  <a:pt x="3833" y="666"/>
                </a:lnTo>
                <a:lnTo>
                  <a:pt x="3833" y="666"/>
                </a:lnTo>
                <a:lnTo>
                  <a:pt x="3834" y="661"/>
                </a:lnTo>
                <a:lnTo>
                  <a:pt x="3834" y="660"/>
                </a:lnTo>
                <a:lnTo>
                  <a:pt x="3835" y="647"/>
                </a:lnTo>
                <a:lnTo>
                  <a:pt x="3835" y="646"/>
                </a:lnTo>
                <a:lnTo>
                  <a:pt x="3836" y="642"/>
                </a:lnTo>
                <a:lnTo>
                  <a:pt x="3836" y="641"/>
                </a:lnTo>
                <a:lnTo>
                  <a:pt x="3837" y="639"/>
                </a:lnTo>
                <a:lnTo>
                  <a:pt x="3837" y="639"/>
                </a:lnTo>
                <a:lnTo>
                  <a:pt x="3838" y="644"/>
                </a:lnTo>
                <a:lnTo>
                  <a:pt x="3838" y="645"/>
                </a:lnTo>
                <a:lnTo>
                  <a:pt x="3839" y="649"/>
                </a:lnTo>
                <a:lnTo>
                  <a:pt x="3839" y="650"/>
                </a:lnTo>
                <a:lnTo>
                  <a:pt x="3840" y="658"/>
                </a:lnTo>
                <a:lnTo>
                  <a:pt x="3840" y="659"/>
                </a:lnTo>
                <a:lnTo>
                  <a:pt x="3841" y="665"/>
                </a:lnTo>
                <a:lnTo>
                  <a:pt x="3841" y="666"/>
                </a:lnTo>
                <a:lnTo>
                  <a:pt x="3842" y="668"/>
                </a:lnTo>
                <a:lnTo>
                  <a:pt x="3843" y="668"/>
                </a:lnTo>
                <a:lnTo>
                  <a:pt x="3843" y="669"/>
                </a:lnTo>
                <a:lnTo>
                  <a:pt x="3843" y="668"/>
                </a:lnTo>
                <a:lnTo>
                  <a:pt x="3843" y="668"/>
                </a:lnTo>
                <a:lnTo>
                  <a:pt x="3844" y="668"/>
                </a:lnTo>
                <a:lnTo>
                  <a:pt x="3844" y="669"/>
                </a:lnTo>
                <a:lnTo>
                  <a:pt x="3845" y="670"/>
                </a:lnTo>
                <a:lnTo>
                  <a:pt x="3845" y="671"/>
                </a:lnTo>
                <a:lnTo>
                  <a:pt x="3845" y="671"/>
                </a:lnTo>
                <a:lnTo>
                  <a:pt x="3846" y="671"/>
                </a:lnTo>
                <a:lnTo>
                  <a:pt x="3846" y="673"/>
                </a:lnTo>
                <a:lnTo>
                  <a:pt x="3847" y="674"/>
                </a:lnTo>
                <a:lnTo>
                  <a:pt x="3848" y="675"/>
                </a:lnTo>
                <a:lnTo>
                  <a:pt x="3848" y="675"/>
                </a:lnTo>
                <a:lnTo>
                  <a:pt x="3849" y="677"/>
                </a:lnTo>
                <a:lnTo>
                  <a:pt x="3849" y="678"/>
                </a:lnTo>
                <a:lnTo>
                  <a:pt x="3850" y="682"/>
                </a:lnTo>
                <a:lnTo>
                  <a:pt x="3850" y="683"/>
                </a:lnTo>
                <a:lnTo>
                  <a:pt x="3851" y="686"/>
                </a:lnTo>
                <a:lnTo>
                  <a:pt x="3851" y="685"/>
                </a:lnTo>
                <a:lnTo>
                  <a:pt x="3852" y="683"/>
                </a:lnTo>
                <a:lnTo>
                  <a:pt x="3852" y="682"/>
                </a:lnTo>
                <a:lnTo>
                  <a:pt x="3853" y="680"/>
                </a:lnTo>
                <a:lnTo>
                  <a:pt x="3853" y="679"/>
                </a:lnTo>
                <a:lnTo>
                  <a:pt x="3853" y="680"/>
                </a:lnTo>
                <a:lnTo>
                  <a:pt x="3854" y="678"/>
                </a:lnTo>
                <a:lnTo>
                  <a:pt x="3854" y="678"/>
                </a:lnTo>
                <a:lnTo>
                  <a:pt x="3855" y="676"/>
                </a:lnTo>
                <a:lnTo>
                  <a:pt x="3855" y="676"/>
                </a:lnTo>
                <a:lnTo>
                  <a:pt x="3855" y="675"/>
                </a:lnTo>
                <a:lnTo>
                  <a:pt x="3856" y="676"/>
                </a:lnTo>
                <a:lnTo>
                  <a:pt x="3856" y="677"/>
                </a:lnTo>
                <a:lnTo>
                  <a:pt x="3857" y="680"/>
                </a:lnTo>
                <a:lnTo>
                  <a:pt x="3857" y="681"/>
                </a:lnTo>
                <a:lnTo>
                  <a:pt x="3858" y="688"/>
                </a:lnTo>
                <a:lnTo>
                  <a:pt x="3858" y="689"/>
                </a:lnTo>
                <a:lnTo>
                  <a:pt x="3859" y="695"/>
                </a:lnTo>
                <a:lnTo>
                  <a:pt x="3859" y="696"/>
                </a:lnTo>
                <a:lnTo>
                  <a:pt x="3860" y="701"/>
                </a:lnTo>
                <a:lnTo>
                  <a:pt x="3860" y="701"/>
                </a:lnTo>
                <a:lnTo>
                  <a:pt x="3861" y="703"/>
                </a:lnTo>
                <a:lnTo>
                  <a:pt x="3861" y="703"/>
                </a:lnTo>
                <a:lnTo>
                  <a:pt x="3861" y="704"/>
                </a:lnTo>
                <a:lnTo>
                  <a:pt x="3862" y="706"/>
                </a:lnTo>
                <a:lnTo>
                  <a:pt x="3862" y="706"/>
                </a:lnTo>
                <a:lnTo>
                  <a:pt x="3863" y="707"/>
                </a:lnTo>
                <a:lnTo>
                  <a:pt x="3863" y="706"/>
                </a:lnTo>
                <a:lnTo>
                  <a:pt x="3864" y="707"/>
                </a:lnTo>
                <a:lnTo>
                  <a:pt x="3864" y="703"/>
                </a:lnTo>
                <a:lnTo>
                  <a:pt x="3865" y="703"/>
                </a:lnTo>
                <a:lnTo>
                  <a:pt x="3865" y="701"/>
                </a:lnTo>
                <a:lnTo>
                  <a:pt x="3865" y="700"/>
                </a:lnTo>
                <a:lnTo>
                  <a:pt x="3866" y="697"/>
                </a:lnTo>
                <a:lnTo>
                  <a:pt x="3867" y="697"/>
                </a:lnTo>
                <a:lnTo>
                  <a:pt x="3867" y="697"/>
                </a:lnTo>
                <a:lnTo>
                  <a:pt x="3867" y="696"/>
                </a:lnTo>
                <a:lnTo>
                  <a:pt x="3867" y="696"/>
                </a:lnTo>
                <a:lnTo>
                  <a:pt x="3868" y="696"/>
                </a:lnTo>
                <a:lnTo>
                  <a:pt x="3868" y="695"/>
                </a:lnTo>
                <a:lnTo>
                  <a:pt x="3869" y="695"/>
                </a:lnTo>
                <a:lnTo>
                  <a:pt x="3870" y="691"/>
                </a:lnTo>
                <a:lnTo>
                  <a:pt x="3870" y="690"/>
                </a:lnTo>
                <a:lnTo>
                  <a:pt x="3871" y="688"/>
                </a:lnTo>
                <a:lnTo>
                  <a:pt x="3871" y="688"/>
                </a:lnTo>
                <a:lnTo>
                  <a:pt x="3871" y="688"/>
                </a:lnTo>
                <a:lnTo>
                  <a:pt x="3872" y="688"/>
                </a:lnTo>
                <a:lnTo>
                  <a:pt x="3872" y="688"/>
                </a:lnTo>
                <a:lnTo>
                  <a:pt x="3872" y="687"/>
                </a:lnTo>
                <a:lnTo>
                  <a:pt x="3872" y="688"/>
                </a:lnTo>
                <a:lnTo>
                  <a:pt x="3873" y="689"/>
                </a:lnTo>
                <a:lnTo>
                  <a:pt x="3874" y="698"/>
                </a:lnTo>
                <a:lnTo>
                  <a:pt x="3874" y="699"/>
                </a:lnTo>
                <a:lnTo>
                  <a:pt x="3875" y="705"/>
                </a:lnTo>
                <a:lnTo>
                  <a:pt x="3875" y="705"/>
                </a:lnTo>
                <a:lnTo>
                  <a:pt x="3876" y="708"/>
                </a:lnTo>
                <a:lnTo>
                  <a:pt x="3876" y="708"/>
                </a:lnTo>
                <a:lnTo>
                  <a:pt x="3877" y="701"/>
                </a:lnTo>
                <a:lnTo>
                  <a:pt x="3877" y="699"/>
                </a:lnTo>
                <a:lnTo>
                  <a:pt x="3878" y="695"/>
                </a:lnTo>
                <a:lnTo>
                  <a:pt x="3878" y="694"/>
                </a:lnTo>
                <a:lnTo>
                  <a:pt x="3879" y="690"/>
                </a:lnTo>
                <a:lnTo>
                  <a:pt x="3879" y="689"/>
                </a:lnTo>
                <a:lnTo>
                  <a:pt x="3880" y="690"/>
                </a:lnTo>
                <a:lnTo>
                  <a:pt x="3880" y="690"/>
                </a:lnTo>
                <a:lnTo>
                  <a:pt x="3880" y="690"/>
                </a:lnTo>
                <a:lnTo>
                  <a:pt x="3881" y="691"/>
                </a:lnTo>
                <a:lnTo>
                  <a:pt x="3881" y="690"/>
                </a:lnTo>
                <a:lnTo>
                  <a:pt x="3881" y="690"/>
                </a:lnTo>
                <a:lnTo>
                  <a:pt x="3882" y="688"/>
                </a:lnTo>
                <a:lnTo>
                  <a:pt x="3882" y="687"/>
                </a:lnTo>
                <a:lnTo>
                  <a:pt x="3883" y="686"/>
                </a:lnTo>
                <a:lnTo>
                  <a:pt x="3883" y="687"/>
                </a:lnTo>
                <a:lnTo>
                  <a:pt x="3883" y="686"/>
                </a:lnTo>
                <a:lnTo>
                  <a:pt x="3883" y="686"/>
                </a:lnTo>
                <a:lnTo>
                  <a:pt x="3884" y="687"/>
                </a:lnTo>
                <a:lnTo>
                  <a:pt x="3884" y="687"/>
                </a:lnTo>
                <a:lnTo>
                  <a:pt x="3885" y="695"/>
                </a:lnTo>
                <a:lnTo>
                  <a:pt x="3886" y="696"/>
                </a:lnTo>
                <a:lnTo>
                  <a:pt x="3886" y="700"/>
                </a:lnTo>
                <a:lnTo>
                  <a:pt x="3887" y="700"/>
                </a:lnTo>
                <a:lnTo>
                  <a:pt x="3887" y="701"/>
                </a:lnTo>
                <a:lnTo>
                  <a:pt x="3888" y="702"/>
                </a:lnTo>
                <a:lnTo>
                  <a:pt x="3888" y="702"/>
                </a:lnTo>
                <a:lnTo>
                  <a:pt x="3888" y="700"/>
                </a:lnTo>
                <a:lnTo>
                  <a:pt x="3888" y="700"/>
                </a:lnTo>
                <a:lnTo>
                  <a:pt x="3889" y="700"/>
                </a:lnTo>
                <a:lnTo>
                  <a:pt x="3889" y="702"/>
                </a:lnTo>
                <a:lnTo>
                  <a:pt x="3890" y="702"/>
                </a:lnTo>
                <a:lnTo>
                  <a:pt x="3890" y="703"/>
                </a:lnTo>
                <a:lnTo>
                  <a:pt x="3890" y="702"/>
                </a:lnTo>
                <a:lnTo>
                  <a:pt x="3891" y="702"/>
                </a:lnTo>
                <a:lnTo>
                  <a:pt x="3892" y="697"/>
                </a:lnTo>
                <a:lnTo>
                  <a:pt x="3892" y="696"/>
                </a:lnTo>
                <a:lnTo>
                  <a:pt x="3893" y="684"/>
                </a:lnTo>
                <a:lnTo>
                  <a:pt x="3893" y="682"/>
                </a:lnTo>
                <a:lnTo>
                  <a:pt x="3893" y="671"/>
                </a:lnTo>
                <a:lnTo>
                  <a:pt x="3894" y="669"/>
                </a:lnTo>
                <a:lnTo>
                  <a:pt x="3895" y="654"/>
                </a:lnTo>
                <a:lnTo>
                  <a:pt x="3895" y="652"/>
                </a:lnTo>
                <a:lnTo>
                  <a:pt x="3896" y="639"/>
                </a:lnTo>
                <a:lnTo>
                  <a:pt x="3896" y="637"/>
                </a:lnTo>
                <a:lnTo>
                  <a:pt x="3897" y="631"/>
                </a:lnTo>
                <a:lnTo>
                  <a:pt x="3897" y="630"/>
                </a:lnTo>
                <a:lnTo>
                  <a:pt x="3898" y="624"/>
                </a:lnTo>
                <a:lnTo>
                  <a:pt x="3898" y="624"/>
                </a:lnTo>
                <a:lnTo>
                  <a:pt x="3899" y="611"/>
                </a:lnTo>
                <a:lnTo>
                  <a:pt x="3899" y="609"/>
                </a:lnTo>
                <a:lnTo>
                  <a:pt x="3899" y="609"/>
                </a:lnTo>
                <a:lnTo>
                  <a:pt x="3900" y="611"/>
                </a:lnTo>
                <a:lnTo>
                  <a:pt x="3900" y="610"/>
                </a:lnTo>
                <a:lnTo>
                  <a:pt x="3900" y="610"/>
                </a:lnTo>
                <a:lnTo>
                  <a:pt x="3900" y="611"/>
                </a:lnTo>
                <a:lnTo>
                  <a:pt x="3901" y="610"/>
                </a:lnTo>
                <a:lnTo>
                  <a:pt x="3901" y="609"/>
                </a:lnTo>
                <a:lnTo>
                  <a:pt x="3902" y="607"/>
                </a:lnTo>
                <a:lnTo>
                  <a:pt x="3902" y="607"/>
                </a:lnTo>
                <a:lnTo>
                  <a:pt x="3902" y="607"/>
                </a:lnTo>
                <a:lnTo>
                  <a:pt x="3903" y="601"/>
                </a:lnTo>
                <a:lnTo>
                  <a:pt x="3904" y="601"/>
                </a:lnTo>
                <a:lnTo>
                  <a:pt x="3904" y="600"/>
                </a:lnTo>
                <a:lnTo>
                  <a:pt x="3904" y="600"/>
                </a:lnTo>
                <a:lnTo>
                  <a:pt x="3905" y="597"/>
                </a:lnTo>
                <a:lnTo>
                  <a:pt x="3905" y="597"/>
                </a:lnTo>
                <a:lnTo>
                  <a:pt x="3905" y="597"/>
                </a:lnTo>
                <a:lnTo>
                  <a:pt x="3906" y="594"/>
                </a:lnTo>
                <a:lnTo>
                  <a:pt x="3906" y="594"/>
                </a:lnTo>
                <a:lnTo>
                  <a:pt x="3907" y="594"/>
                </a:lnTo>
                <a:lnTo>
                  <a:pt x="3907" y="595"/>
                </a:lnTo>
                <a:lnTo>
                  <a:pt x="3907" y="594"/>
                </a:lnTo>
                <a:lnTo>
                  <a:pt x="3908" y="594"/>
                </a:lnTo>
                <a:lnTo>
                  <a:pt x="3908" y="598"/>
                </a:lnTo>
                <a:lnTo>
                  <a:pt x="3909" y="599"/>
                </a:lnTo>
                <a:lnTo>
                  <a:pt x="3909" y="607"/>
                </a:lnTo>
                <a:lnTo>
                  <a:pt x="3909" y="608"/>
                </a:lnTo>
                <a:lnTo>
                  <a:pt x="3910" y="615"/>
                </a:lnTo>
                <a:lnTo>
                  <a:pt x="3911" y="616"/>
                </a:lnTo>
                <a:lnTo>
                  <a:pt x="3911" y="620"/>
                </a:lnTo>
                <a:lnTo>
                  <a:pt x="3912" y="621"/>
                </a:lnTo>
                <a:lnTo>
                  <a:pt x="3913" y="623"/>
                </a:lnTo>
                <a:lnTo>
                  <a:pt x="3913" y="623"/>
                </a:lnTo>
                <a:lnTo>
                  <a:pt x="3913" y="623"/>
                </a:lnTo>
                <a:lnTo>
                  <a:pt x="3914" y="620"/>
                </a:lnTo>
                <a:lnTo>
                  <a:pt x="3914" y="620"/>
                </a:lnTo>
                <a:lnTo>
                  <a:pt x="3915" y="617"/>
                </a:lnTo>
                <a:lnTo>
                  <a:pt x="3915" y="616"/>
                </a:lnTo>
                <a:lnTo>
                  <a:pt x="3916" y="606"/>
                </a:lnTo>
                <a:lnTo>
                  <a:pt x="3916" y="604"/>
                </a:lnTo>
                <a:lnTo>
                  <a:pt x="3917" y="594"/>
                </a:lnTo>
                <a:lnTo>
                  <a:pt x="3917" y="591"/>
                </a:lnTo>
                <a:lnTo>
                  <a:pt x="3918" y="576"/>
                </a:lnTo>
                <a:lnTo>
                  <a:pt x="3918" y="575"/>
                </a:lnTo>
                <a:lnTo>
                  <a:pt x="3919" y="569"/>
                </a:lnTo>
                <a:lnTo>
                  <a:pt x="3919" y="568"/>
                </a:lnTo>
                <a:lnTo>
                  <a:pt x="3919" y="571"/>
                </a:lnTo>
                <a:lnTo>
                  <a:pt x="3920" y="556"/>
                </a:lnTo>
                <a:lnTo>
                  <a:pt x="3920" y="553"/>
                </a:lnTo>
                <a:lnTo>
                  <a:pt x="3921" y="552"/>
                </a:lnTo>
                <a:lnTo>
                  <a:pt x="3921" y="552"/>
                </a:lnTo>
                <a:lnTo>
                  <a:pt x="3921" y="553"/>
                </a:lnTo>
                <a:lnTo>
                  <a:pt x="3922" y="554"/>
                </a:lnTo>
                <a:lnTo>
                  <a:pt x="3922" y="555"/>
                </a:lnTo>
                <a:lnTo>
                  <a:pt x="3922" y="555"/>
                </a:lnTo>
                <a:lnTo>
                  <a:pt x="3923" y="556"/>
                </a:lnTo>
                <a:lnTo>
                  <a:pt x="3923" y="556"/>
                </a:lnTo>
                <a:lnTo>
                  <a:pt x="3924" y="560"/>
                </a:lnTo>
                <a:lnTo>
                  <a:pt x="3924" y="560"/>
                </a:lnTo>
                <a:lnTo>
                  <a:pt x="3925" y="564"/>
                </a:lnTo>
                <a:lnTo>
                  <a:pt x="3925" y="564"/>
                </a:lnTo>
                <a:lnTo>
                  <a:pt x="3926" y="569"/>
                </a:lnTo>
                <a:lnTo>
                  <a:pt x="3926" y="571"/>
                </a:lnTo>
                <a:lnTo>
                  <a:pt x="3927" y="587"/>
                </a:lnTo>
                <a:lnTo>
                  <a:pt x="3927" y="590"/>
                </a:lnTo>
                <a:lnTo>
                  <a:pt x="3928" y="601"/>
                </a:lnTo>
                <a:lnTo>
                  <a:pt x="3928" y="602"/>
                </a:lnTo>
                <a:lnTo>
                  <a:pt x="3929" y="610"/>
                </a:lnTo>
                <a:lnTo>
                  <a:pt x="3930" y="611"/>
                </a:lnTo>
                <a:lnTo>
                  <a:pt x="3930" y="615"/>
                </a:lnTo>
                <a:lnTo>
                  <a:pt x="3930" y="615"/>
                </a:lnTo>
                <a:lnTo>
                  <a:pt x="3931" y="615"/>
                </a:lnTo>
                <a:lnTo>
                  <a:pt x="3931" y="615"/>
                </a:lnTo>
                <a:lnTo>
                  <a:pt x="3931" y="613"/>
                </a:lnTo>
                <a:lnTo>
                  <a:pt x="3931" y="612"/>
                </a:lnTo>
                <a:lnTo>
                  <a:pt x="3932" y="606"/>
                </a:lnTo>
                <a:lnTo>
                  <a:pt x="3933" y="605"/>
                </a:lnTo>
                <a:lnTo>
                  <a:pt x="3933" y="598"/>
                </a:lnTo>
                <a:lnTo>
                  <a:pt x="3934" y="597"/>
                </a:lnTo>
                <a:lnTo>
                  <a:pt x="3935" y="590"/>
                </a:lnTo>
                <a:lnTo>
                  <a:pt x="3935" y="589"/>
                </a:lnTo>
                <a:lnTo>
                  <a:pt x="3936" y="582"/>
                </a:lnTo>
                <a:lnTo>
                  <a:pt x="3936" y="580"/>
                </a:lnTo>
                <a:lnTo>
                  <a:pt x="3937" y="567"/>
                </a:lnTo>
                <a:lnTo>
                  <a:pt x="3937" y="564"/>
                </a:lnTo>
                <a:lnTo>
                  <a:pt x="3937" y="553"/>
                </a:lnTo>
                <a:lnTo>
                  <a:pt x="3938" y="552"/>
                </a:lnTo>
                <a:lnTo>
                  <a:pt x="3938" y="549"/>
                </a:lnTo>
                <a:lnTo>
                  <a:pt x="3939" y="550"/>
                </a:lnTo>
                <a:lnTo>
                  <a:pt x="3939" y="550"/>
                </a:lnTo>
                <a:lnTo>
                  <a:pt x="3940" y="555"/>
                </a:lnTo>
                <a:lnTo>
                  <a:pt x="3940" y="556"/>
                </a:lnTo>
                <a:lnTo>
                  <a:pt x="3941" y="561"/>
                </a:lnTo>
                <a:lnTo>
                  <a:pt x="3941" y="560"/>
                </a:lnTo>
                <a:lnTo>
                  <a:pt x="3941" y="560"/>
                </a:lnTo>
                <a:lnTo>
                  <a:pt x="3941" y="559"/>
                </a:lnTo>
                <a:lnTo>
                  <a:pt x="3942" y="577"/>
                </a:lnTo>
                <a:lnTo>
                  <a:pt x="3942" y="581"/>
                </a:lnTo>
                <a:lnTo>
                  <a:pt x="3943" y="599"/>
                </a:lnTo>
                <a:lnTo>
                  <a:pt x="3943" y="601"/>
                </a:lnTo>
                <a:lnTo>
                  <a:pt x="3944" y="605"/>
                </a:lnTo>
                <a:lnTo>
                  <a:pt x="3944" y="605"/>
                </a:lnTo>
                <a:lnTo>
                  <a:pt x="3944" y="605"/>
                </a:lnTo>
                <a:lnTo>
                  <a:pt x="3945" y="601"/>
                </a:lnTo>
                <a:lnTo>
                  <a:pt x="3945" y="600"/>
                </a:lnTo>
                <a:lnTo>
                  <a:pt x="3946" y="596"/>
                </a:lnTo>
                <a:lnTo>
                  <a:pt x="3946" y="595"/>
                </a:lnTo>
                <a:lnTo>
                  <a:pt x="3947" y="589"/>
                </a:lnTo>
                <a:lnTo>
                  <a:pt x="3947" y="588"/>
                </a:lnTo>
                <a:lnTo>
                  <a:pt x="3948" y="582"/>
                </a:lnTo>
                <a:lnTo>
                  <a:pt x="3948" y="581"/>
                </a:lnTo>
                <a:lnTo>
                  <a:pt x="3949" y="575"/>
                </a:lnTo>
                <a:lnTo>
                  <a:pt x="3949" y="574"/>
                </a:lnTo>
                <a:lnTo>
                  <a:pt x="3950" y="567"/>
                </a:lnTo>
                <a:lnTo>
                  <a:pt x="3950" y="566"/>
                </a:lnTo>
                <a:lnTo>
                  <a:pt x="3951" y="560"/>
                </a:lnTo>
                <a:lnTo>
                  <a:pt x="3952" y="560"/>
                </a:lnTo>
                <a:lnTo>
                  <a:pt x="3952" y="558"/>
                </a:lnTo>
                <a:lnTo>
                  <a:pt x="3952" y="558"/>
                </a:lnTo>
                <a:lnTo>
                  <a:pt x="3953" y="558"/>
                </a:lnTo>
                <a:lnTo>
                  <a:pt x="3953" y="558"/>
                </a:lnTo>
                <a:lnTo>
                  <a:pt x="3953" y="563"/>
                </a:lnTo>
                <a:lnTo>
                  <a:pt x="3953" y="565"/>
                </a:lnTo>
                <a:lnTo>
                  <a:pt x="3954" y="577"/>
                </a:lnTo>
                <a:lnTo>
                  <a:pt x="3955" y="578"/>
                </a:lnTo>
                <a:lnTo>
                  <a:pt x="3955" y="581"/>
                </a:lnTo>
                <a:lnTo>
                  <a:pt x="3956" y="582"/>
                </a:lnTo>
                <a:lnTo>
                  <a:pt x="3957" y="582"/>
                </a:lnTo>
                <a:lnTo>
                  <a:pt x="3957" y="583"/>
                </a:lnTo>
                <a:lnTo>
                  <a:pt x="3957" y="582"/>
                </a:lnTo>
                <a:lnTo>
                  <a:pt x="3957" y="581"/>
                </a:lnTo>
                <a:lnTo>
                  <a:pt x="3958" y="582"/>
                </a:lnTo>
                <a:lnTo>
                  <a:pt x="3958" y="582"/>
                </a:lnTo>
                <a:lnTo>
                  <a:pt x="3958" y="582"/>
                </a:lnTo>
                <a:lnTo>
                  <a:pt x="3959" y="582"/>
                </a:lnTo>
                <a:lnTo>
                  <a:pt x="3959" y="583"/>
                </a:lnTo>
                <a:lnTo>
                  <a:pt x="3959" y="584"/>
                </a:lnTo>
                <a:lnTo>
                  <a:pt x="3960" y="583"/>
                </a:lnTo>
                <a:lnTo>
                  <a:pt x="3960" y="584"/>
                </a:lnTo>
                <a:lnTo>
                  <a:pt x="3960" y="584"/>
                </a:lnTo>
                <a:lnTo>
                  <a:pt x="3961" y="581"/>
                </a:lnTo>
                <a:lnTo>
                  <a:pt x="3961" y="580"/>
                </a:lnTo>
                <a:lnTo>
                  <a:pt x="3962" y="579"/>
                </a:lnTo>
                <a:lnTo>
                  <a:pt x="3962" y="579"/>
                </a:lnTo>
                <a:lnTo>
                  <a:pt x="3963" y="581"/>
                </a:lnTo>
                <a:lnTo>
                  <a:pt x="3963" y="581"/>
                </a:lnTo>
                <a:lnTo>
                  <a:pt x="3964" y="577"/>
                </a:lnTo>
                <a:lnTo>
                  <a:pt x="3964" y="576"/>
                </a:lnTo>
                <a:lnTo>
                  <a:pt x="3965" y="573"/>
                </a:lnTo>
                <a:lnTo>
                  <a:pt x="3965" y="574"/>
                </a:lnTo>
                <a:lnTo>
                  <a:pt x="3965" y="574"/>
                </a:lnTo>
                <a:lnTo>
                  <a:pt x="3966" y="574"/>
                </a:lnTo>
                <a:lnTo>
                  <a:pt x="3966" y="573"/>
                </a:lnTo>
                <a:lnTo>
                  <a:pt x="3966" y="573"/>
                </a:lnTo>
                <a:lnTo>
                  <a:pt x="3966" y="572"/>
                </a:lnTo>
                <a:lnTo>
                  <a:pt x="3967" y="575"/>
                </a:lnTo>
                <a:lnTo>
                  <a:pt x="3967" y="575"/>
                </a:lnTo>
                <a:lnTo>
                  <a:pt x="3967" y="575"/>
                </a:lnTo>
                <a:lnTo>
                  <a:pt x="3968" y="577"/>
                </a:lnTo>
                <a:lnTo>
                  <a:pt x="3968" y="577"/>
                </a:lnTo>
                <a:lnTo>
                  <a:pt x="3969" y="571"/>
                </a:lnTo>
                <a:lnTo>
                  <a:pt x="3969" y="569"/>
                </a:lnTo>
                <a:lnTo>
                  <a:pt x="3970" y="536"/>
                </a:lnTo>
                <a:lnTo>
                  <a:pt x="3970" y="528"/>
                </a:lnTo>
                <a:lnTo>
                  <a:pt x="3971" y="473"/>
                </a:lnTo>
                <a:lnTo>
                  <a:pt x="3971" y="474"/>
                </a:lnTo>
                <a:lnTo>
                  <a:pt x="3971" y="476"/>
                </a:lnTo>
                <a:lnTo>
                  <a:pt x="3972" y="516"/>
                </a:lnTo>
                <a:lnTo>
                  <a:pt x="3973" y="536"/>
                </a:lnTo>
                <a:lnTo>
                  <a:pt x="3973" y="597"/>
                </a:lnTo>
                <a:lnTo>
                  <a:pt x="3974" y="598"/>
                </a:lnTo>
                <a:lnTo>
                  <a:pt x="3974" y="590"/>
                </a:lnTo>
                <a:lnTo>
                  <a:pt x="3975" y="587"/>
                </a:lnTo>
                <a:lnTo>
                  <a:pt x="3975" y="575"/>
                </a:lnTo>
                <a:lnTo>
                  <a:pt x="3975" y="574"/>
                </a:lnTo>
                <a:lnTo>
                  <a:pt x="3976" y="584"/>
                </a:lnTo>
                <a:lnTo>
                  <a:pt x="3976" y="583"/>
                </a:lnTo>
                <a:lnTo>
                  <a:pt x="3977" y="585"/>
                </a:lnTo>
                <a:lnTo>
                  <a:pt x="3977" y="602"/>
                </a:lnTo>
                <a:lnTo>
                  <a:pt x="3978" y="604"/>
                </a:lnTo>
                <a:lnTo>
                  <a:pt x="3979" y="608"/>
                </a:lnTo>
                <a:lnTo>
                  <a:pt x="3979" y="609"/>
                </a:lnTo>
                <a:lnTo>
                  <a:pt x="3980" y="612"/>
                </a:lnTo>
                <a:lnTo>
                  <a:pt x="3980" y="612"/>
                </a:lnTo>
                <a:lnTo>
                  <a:pt x="3981" y="610"/>
                </a:lnTo>
                <a:lnTo>
                  <a:pt x="3981" y="611"/>
                </a:lnTo>
                <a:lnTo>
                  <a:pt x="3981" y="613"/>
                </a:lnTo>
                <a:lnTo>
                  <a:pt x="3982" y="613"/>
                </a:lnTo>
                <a:lnTo>
                  <a:pt x="3983" y="619"/>
                </a:lnTo>
                <a:lnTo>
                  <a:pt x="3983" y="619"/>
                </a:lnTo>
                <a:lnTo>
                  <a:pt x="3984" y="624"/>
                </a:lnTo>
                <a:lnTo>
                  <a:pt x="3984" y="625"/>
                </a:lnTo>
                <a:lnTo>
                  <a:pt x="3985" y="629"/>
                </a:lnTo>
                <a:lnTo>
                  <a:pt x="3985" y="630"/>
                </a:lnTo>
                <a:lnTo>
                  <a:pt x="3986" y="638"/>
                </a:lnTo>
                <a:lnTo>
                  <a:pt x="3986" y="639"/>
                </a:lnTo>
                <a:lnTo>
                  <a:pt x="3987" y="644"/>
                </a:lnTo>
                <a:lnTo>
                  <a:pt x="3987" y="645"/>
                </a:lnTo>
                <a:lnTo>
                  <a:pt x="3988" y="647"/>
                </a:lnTo>
                <a:lnTo>
                  <a:pt x="3988" y="647"/>
                </a:lnTo>
                <a:lnTo>
                  <a:pt x="3988" y="647"/>
                </a:lnTo>
                <a:lnTo>
                  <a:pt x="3989" y="649"/>
                </a:lnTo>
                <a:lnTo>
                  <a:pt x="3989" y="649"/>
                </a:lnTo>
                <a:lnTo>
                  <a:pt x="3989" y="649"/>
                </a:lnTo>
                <a:lnTo>
                  <a:pt x="3990" y="665"/>
                </a:lnTo>
                <a:lnTo>
                  <a:pt x="3990" y="666"/>
                </a:lnTo>
                <a:lnTo>
                  <a:pt x="3991" y="679"/>
                </a:lnTo>
                <a:lnTo>
                  <a:pt x="3991" y="679"/>
                </a:lnTo>
                <a:lnTo>
                  <a:pt x="3992" y="679"/>
                </a:lnTo>
                <a:lnTo>
                  <a:pt x="3992" y="675"/>
                </a:lnTo>
                <a:lnTo>
                  <a:pt x="3992" y="675"/>
                </a:lnTo>
                <a:lnTo>
                  <a:pt x="3993" y="672"/>
                </a:lnTo>
                <a:lnTo>
                  <a:pt x="3993" y="672"/>
                </a:lnTo>
                <a:lnTo>
                  <a:pt x="3993" y="672"/>
                </a:lnTo>
                <a:lnTo>
                  <a:pt x="3994" y="672"/>
                </a:lnTo>
                <a:lnTo>
                  <a:pt x="3994" y="671"/>
                </a:lnTo>
                <a:lnTo>
                  <a:pt x="3995" y="671"/>
                </a:lnTo>
                <a:lnTo>
                  <a:pt x="3995" y="666"/>
                </a:lnTo>
                <a:lnTo>
                  <a:pt x="3996" y="665"/>
                </a:lnTo>
                <a:lnTo>
                  <a:pt x="3996" y="661"/>
                </a:lnTo>
                <a:lnTo>
                  <a:pt x="3997" y="660"/>
                </a:lnTo>
                <a:lnTo>
                  <a:pt x="3997" y="659"/>
                </a:lnTo>
                <a:lnTo>
                  <a:pt x="3997" y="659"/>
                </a:lnTo>
                <a:lnTo>
                  <a:pt x="3998" y="660"/>
                </a:lnTo>
                <a:lnTo>
                  <a:pt x="3998" y="659"/>
                </a:lnTo>
                <a:lnTo>
                  <a:pt x="3999" y="658"/>
                </a:lnTo>
                <a:lnTo>
                  <a:pt x="3999" y="655"/>
                </a:lnTo>
                <a:lnTo>
                  <a:pt x="4000" y="655"/>
                </a:lnTo>
                <a:lnTo>
                  <a:pt x="4001" y="657"/>
                </a:lnTo>
                <a:lnTo>
                  <a:pt x="4001" y="657"/>
                </a:lnTo>
                <a:lnTo>
                  <a:pt x="4002" y="658"/>
                </a:lnTo>
                <a:lnTo>
                  <a:pt x="4002" y="657"/>
                </a:lnTo>
                <a:lnTo>
                  <a:pt x="4002" y="658"/>
                </a:lnTo>
                <a:lnTo>
                  <a:pt x="4002" y="658"/>
                </a:lnTo>
                <a:lnTo>
                  <a:pt x="4003" y="657"/>
                </a:lnTo>
                <a:lnTo>
                  <a:pt x="4003" y="656"/>
                </a:lnTo>
                <a:lnTo>
                  <a:pt x="4003" y="653"/>
                </a:lnTo>
                <a:lnTo>
                  <a:pt x="4004" y="653"/>
                </a:lnTo>
                <a:lnTo>
                  <a:pt x="4004" y="651"/>
                </a:lnTo>
                <a:lnTo>
                  <a:pt x="4005" y="651"/>
                </a:lnTo>
                <a:lnTo>
                  <a:pt x="4005" y="650"/>
                </a:lnTo>
                <a:lnTo>
                  <a:pt x="4005" y="651"/>
                </a:lnTo>
                <a:lnTo>
                  <a:pt x="4006" y="648"/>
                </a:lnTo>
                <a:lnTo>
                  <a:pt x="4006" y="648"/>
                </a:lnTo>
                <a:lnTo>
                  <a:pt x="4006" y="647"/>
                </a:lnTo>
                <a:lnTo>
                  <a:pt x="4007" y="648"/>
                </a:lnTo>
                <a:lnTo>
                  <a:pt x="4007" y="649"/>
                </a:lnTo>
                <a:lnTo>
                  <a:pt x="4008" y="645"/>
                </a:lnTo>
                <a:lnTo>
                  <a:pt x="4008" y="646"/>
                </a:lnTo>
                <a:lnTo>
                  <a:pt x="4009" y="659"/>
                </a:lnTo>
                <a:lnTo>
                  <a:pt x="4009" y="660"/>
                </a:lnTo>
                <a:lnTo>
                  <a:pt x="4009" y="660"/>
                </a:lnTo>
                <a:lnTo>
                  <a:pt x="4010" y="656"/>
                </a:lnTo>
                <a:lnTo>
                  <a:pt x="4010" y="655"/>
                </a:lnTo>
                <a:lnTo>
                  <a:pt x="4011" y="652"/>
                </a:lnTo>
                <a:lnTo>
                  <a:pt x="4011" y="652"/>
                </a:lnTo>
                <a:lnTo>
                  <a:pt x="4012" y="651"/>
                </a:lnTo>
                <a:lnTo>
                  <a:pt x="4012" y="652"/>
                </a:lnTo>
                <a:lnTo>
                  <a:pt x="4012" y="652"/>
                </a:lnTo>
                <a:lnTo>
                  <a:pt x="4013" y="654"/>
                </a:lnTo>
                <a:lnTo>
                  <a:pt x="4013" y="654"/>
                </a:lnTo>
                <a:lnTo>
                  <a:pt x="4014" y="650"/>
                </a:lnTo>
                <a:lnTo>
                  <a:pt x="4014" y="650"/>
                </a:lnTo>
                <a:lnTo>
                  <a:pt x="4014" y="647"/>
                </a:lnTo>
                <a:lnTo>
                  <a:pt x="4015" y="653"/>
                </a:lnTo>
                <a:lnTo>
                  <a:pt x="4015" y="651"/>
                </a:lnTo>
                <a:lnTo>
                  <a:pt x="4015" y="651"/>
                </a:lnTo>
                <a:lnTo>
                  <a:pt x="4016" y="668"/>
                </a:lnTo>
                <a:lnTo>
                  <a:pt x="4017" y="671"/>
                </a:lnTo>
                <a:lnTo>
                  <a:pt x="4017" y="676"/>
                </a:lnTo>
                <a:lnTo>
                  <a:pt x="4018" y="676"/>
                </a:lnTo>
                <a:lnTo>
                  <a:pt x="4018" y="675"/>
                </a:lnTo>
                <a:lnTo>
                  <a:pt x="4018" y="677"/>
                </a:lnTo>
                <a:lnTo>
                  <a:pt x="4019" y="679"/>
                </a:lnTo>
                <a:lnTo>
                  <a:pt x="4019" y="686"/>
                </a:lnTo>
                <a:lnTo>
                  <a:pt x="4019" y="687"/>
                </a:lnTo>
                <a:lnTo>
                  <a:pt x="4020" y="684"/>
                </a:lnTo>
                <a:lnTo>
                  <a:pt x="4020" y="685"/>
                </a:lnTo>
                <a:lnTo>
                  <a:pt x="4021" y="687"/>
                </a:lnTo>
                <a:lnTo>
                  <a:pt x="4022" y="698"/>
                </a:lnTo>
                <a:lnTo>
                  <a:pt x="4022" y="698"/>
                </a:lnTo>
                <a:lnTo>
                  <a:pt x="4022" y="698"/>
                </a:lnTo>
                <a:lnTo>
                  <a:pt x="4023" y="690"/>
                </a:lnTo>
                <a:lnTo>
                  <a:pt x="4023" y="690"/>
                </a:lnTo>
                <a:lnTo>
                  <a:pt x="4024" y="686"/>
                </a:lnTo>
                <a:lnTo>
                  <a:pt x="4024" y="684"/>
                </a:lnTo>
                <a:lnTo>
                  <a:pt x="4025" y="676"/>
                </a:lnTo>
                <a:lnTo>
                  <a:pt x="4025" y="675"/>
                </a:lnTo>
                <a:lnTo>
                  <a:pt x="4026" y="669"/>
                </a:lnTo>
                <a:lnTo>
                  <a:pt x="4026" y="668"/>
                </a:lnTo>
                <a:lnTo>
                  <a:pt x="4026" y="667"/>
                </a:lnTo>
                <a:lnTo>
                  <a:pt x="4026" y="668"/>
                </a:lnTo>
                <a:lnTo>
                  <a:pt x="4027" y="668"/>
                </a:lnTo>
                <a:lnTo>
                  <a:pt x="4027" y="668"/>
                </a:lnTo>
                <a:lnTo>
                  <a:pt x="4028" y="666"/>
                </a:lnTo>
                <a:lnTo>
                  <a:pt x="4028" y="666"/>
                </a:lnTo>
                <a:lnTo>
                  <a:pt x="4028" y="667"/>
                </a:lnTo>
                <a:lnTo>
                  <a:pt x="4029" y="669"/>
                </a:lnTo>
                <a:lnTo>
                  <a:pt x="4029" y="670"/>
                </a:lnTo>
                <a:lnTo>
                  <a:pt x="4030" y="673"/>
                </a:lnTo>
                <a:lnTo>
                  <a:pt x="4030" y="673"/>
                </a:lnTo>
                <a:lnTo>
                  <a:pt x="4031" y="668"/>
                </a:lnTo>
                <a:lnTo>
                  <a:pt x="4031" y="667"/>
                </a:lnTo>
                <a:lnTo>
                  <a:pt x="4031" y="666"/>
                </a:lnTo>
                <a:lnTo>
                  <a:pt x="4032" y="671"/>
                </a:lnTo>
                <a:lnTo>
                  <a:pt x="4032" y="671"/>
                </a:lnTo>
                <a:lnTo>
                  <a:pt x="4033" y="680"/>
                </a:lnTo>
                <a:lnTo>
                  <a:pt x="4033" y="680"/>
                </a:lnTo>
                <a:lnTo>
                  <a:pt x="4034" y="683"/>
                </a:lnTo>
                <a:lnTo>
                  <a:pt x="4034" y="684"/>
                </a:lnTo>
                <a:lnTo>
                  <a:pt x="4035" y="688"/>
                </a:lnTo>
                <a:lnTo>
                  <a:pt x="4035" y="688"/>
                </a:lnTo>
                <a:lnTo>
                  <a:pt x="4036" y="685"/>
                </a:lnTo>
                <a:lnTo>
                  <a:pt x="4036" y="685"/>
                </a:lnTo>
                <a:lnTo>
                  <a:pt x="4037" y="681"/>
                </a:lnTo>
                <a:lnTo>
                  <a:pt x="4037" y="680"/>
                </a:lnTo>
                <a:lnTo>
                  <a:pt x="4038" y="667"/>
                </a:lnTo>
                <a:lnTo>
                  <a:pt x="4039" y="665"/>
                </a:lnTo>
                <a:lnTo>
                  <a:pt x="4039" y="660"/>
                </a:lnTo>
                <a:lnTo>
                  <a:pt x="4040" y="660"/>
                </a:lnTo>
                <a:lnTo>
                  <a:pt x="4040" y="664"/>
                </a:lnTo>
                <a:lnTo>
                  <a:pt x="4041" y="666"/>
                </a:lnTo>
                <a:lnTo>
                  <a:pt x="4041" y="676"/>
                </a:lnTo>
                <a:lnTo>
                  <a:pt x="4041" y="677"/>
                </a:lnTo>
                <a:lnTo>
                  <a:pt x="4042" y="686"/>
                </a:lnTo>
                <a:lnTo>
                  <a:pt x="4043" y="686"/>
                </a:lnTo>
                <a:lnTo>
                  <a:pt x="4044" y="690"/>
                </a:lnTo>
                <a:lnTo>
                  <a:pt x="4044" y="690"/>
                </a:lnTo>
                <a:lnTo>
                  <a:pt x="4044" y="692"/>
                </a:lnTo>
                <a:lnTo>
                  <a:pt x="4045" y="692"/>
                </a:lnTo>
                <a:lnTo>
                  <a:pt x="4045" y="692"/>
                </a:lnTo>
                <a:lnTo>
                  <a:pt x="4046" y="689"/>
                </a:lnTo>
                <a:lnTo>
                  <a:pt x="4046" y="688"/>
                </a:lnTo>
                <a:lnTo>
                  <a:pt x="4047" y="687"/>
                </a:lnTo>
                <a:lnTo>
                  <a:pt x="4047" y="687"/>
                </a:lnTo>
                <a:lnTo>
                  <a:pt x="4047" y="687"/>
                </a:lnTo>
                <a:lnTo>
                  <a:pt x="4047" y="683"/>
                </a:lnTo>
                <a:lnTo>
                  <a:pt x="4048" y="683"/>
                </a:lnTo>
                <a:lnTo>
                  <a:pt x="4048" y="682"/>
                </a:lnTo>
                <a:lnTo>
                  <a:pt x="4049" y="683"/>
                </a:lnTo>
                <a:lnTo>
                  <a:pt x="4049" y="684"/>
                </a:lnTo>
                <a:lnTo>
                  <a:pt x="4050" y="686"/>
                </a:lnTo>
                <a:lnTo>
                  <a:pt x="4050" y="686"/>
                </a:lnTo>
                <a:lnTo>
                  <a:pt x="4050" y="686"/>
                </a:lnTo>
                <a:lnTo>
                  <a:pt x="4051" y="685"/>
                </a:lnTo>
                <a:lnTo>
                  <a:pt x="4051" y="685"/>
                </a:lnTo>
                <a:lnTo>
                  <a:pt x="4052" y="685"/>
                </a:lnTo>
                <a:lnTo>
                  <a:pt x="4052" y="684"/>
                </a:lnTo>
                <a:lnTo>
                  <a:pt x="4052" y="684"/>
                </a:lnTo>
                <a:lnTo>
                  <a:pt x="4053" y="682"/>
                </a:lnTo>
                <a:lnTo>
                  <a:pt x="4053" y="682"/>
                </a:lnTo>
                <a:lnTo>
                  <a:pt x="4054" y="677"/>
                </a:lnTo>
                <a:lnTo>
                  <a:pt x="4054" y="677"/>
                </a:lnTo>
                <a:lnTo>
                  <a:pt x="4055" y="671"/>
                </a:lnTo>
                <a:lnTo>
                  <a:pt x="4055" y="670"/>
                </a:lnTo>
                <a:lnTo>
                  <a:pt x="4056" y="668"/>
                </a:lnTo>
                <a:lnTo>
                  <a:pt x="4056" y="668"/>
                </a:lnTo>
                <a:lnTo>
                  <a:pt x="4057" y="665"/>
                </a:lnTo>
                <a:lnTo>
                  <a:pt x="4057" y="665"/>
                </a:lnTo>
                <a:lnTo>
                  <a:pt x="4058" y="667"/>
                </a:lnTo>
                <a:lnTo>
                  <a:pt x="4058" y="668"/>
                </a:lnTo>
                <a:lnTo>
                  <a:pt x="4059" y="669"/>
                </a:lnTo>
                <a:lnTo>
                  <a:pt x="4060" y="670"/>
                </a:lnTo>
                <a:lnTo>
                  <a:pt x="4060" y="679"/>
                </a:lnTo>
                <a:lnTo>
                  <a:pt x="4061" y="680"/>
                </a:lnTo>
                <a:lnTo>
                  <a:pt x="4061" y="690"/>
                </a:lnTo>
                <a:lnTo>
                  <a:pt x="4062" y="690"/>
                </a:lnTo>
                <a:lnTo>
                  <a:pt x="4062" y="696"/>
                </a:lnTo>
                <a:lnTo>
                  <a:pt x="4063" y="697"/>
                </a:lnTo>
                <a:lnTo>
                  <a:pt x="4063" y="701"/>
                </a:lnTo>
                <a:lnTo>
                  <a:pt x="4063" y="702"/>
                </a:lnTo>
                <a:lnTo>
                  <a:pt x="4064" y="702"/>
                </a:lnTo>
                <a:lnTo>
                  <a:pt x="4064" y="702"/>
                </a:lnTo>
                <a:lnTo>
                  <a:pt x="4065" y="701"/>
                </a:lnTo>
                <a:lnTo>
                  <a:pt x="4066" y="699"/>
                </a:lnTo>
                <a:lnTo>
                  <a:pt x="4066" y="699"/>
                </a:lnTo>
                <a:lnTo>
                  <a:pt x="4067" y="693"/>
                </a:lnTo>
                <a:lnTo>
                  <a:pt x="4067" y="694"/>
                </a:lnTo>
                <a:lnTo>
                  <a:pt x="4068" y="691"/>
                </a:lnTo>
                <a:lnTo>
                  <a:pt x="4068" y="691"/>
                </a:lnTo>
                <a:lnTo>
                  <a:pt x="4069" y="687"/>
                </a:lnTo>
                <a:lnTo>
                  <a:pt x="4069" y="686"/>
                </a:lnTo>
                <a:lnTo>
                  <a:pt x="4070" y="681"/>
                </a:lnTo>
                <a:lnTo>
                  <a:pt x="4070" y="680"/>
                </a:lnTo>
                <a:lnTo>
                  <a:pt x="4071" y="678"/>
                </a:lnTo>
                <a:lnTo>
                  <a:pt x="4071" y="678"/>
                </a:lnTo>
                <a:lnTo>
                  <a:pt x="4072" y="677"/>
                </a:lnTo>
                <a:lnTo>
                  <a:pt x="4072" y="677"/>
                </a:lnTo>
                <a:lnTo>
                  <a:pt x="4073" y="677"/>
                </a:lnTo>
                <a:lnTo>
                  <a:pt x="4073" y="676"/>
                </a:lnTo>
                <a:lnTo>
                  <a:pt x="4073" y="676"/>
                </a:lnTo>
                <a:lnTo>
                  <a:pt x="4073" y="676"/>
                </a:lnTo>
                <a:lnTo>
                  <a:pt x="4074" y="676"/>
                </a:lnTo>
                <a:lnTo>
                  <a:pt x="4074" y="675"/>
                </a:lnTo>
                <a:lnTo>
                  <a:pt x="4075" y="673"/>
                </a:lnTo>
                <a:lnTo>
                  <a:pt x="4075" y="673"/>
                </a:lnTo>
                <a:lnTo>
                  <a:pt x="4075" y="673"/>
                </a:lnTo>
                <a:lnTo>
                  <a:pt x="4076" y="676"/>
                </a:lnTo>
                <a:lnTo>
                  <a:pt x="4076" y="677"/>
                </a:lnTo>
                <a:lnTo>
                  <a:pt x="4077" y="682"/>
                </a:lnTo>
                <a:lnTo>
                  <a:pt x="4077" y="683"/>
                </a:lnTo>
                <a:lnTo>
                  <a:pt x="4078" y="685"/>
                </a:lnTo>
                <a:lnTo>
                  <a:pt x="4078" y="685"/>
                </a:lnTo>
                <a:lnTo>
                  <a:pt x="4079" y="684"/>
                </a:lnTo>
                <a:lnTo>
                  <a:pt x="4079" y="684"/>
                </a:lnTo>
                <a:lnTo>
                  <a:pt x="4080" y="681"/>
                </a:lnTo>
                <a:lnTo>
                  <a:pt x="4080" y="680"/>
                </a:lnTo>
                <a:lnTo>
                  <a:pt x="4081" y="676"/>
                </a:lnTo>
                <a:lnTo>
                  <a:pt x="4082" y="676"/>
                </a:lnTo>
                <a:lnTo>
                  <a:pt x="4082" y="673"/>
                </a:lnTo>
                <a:lnTo>
                  <a:pt x="4083" y="672"/>
                </a:lnTo>
                <a:lnTo>
                  <a:pt x="4083" y="666"/>
                </a:lnTo>
                <a:lnTo>
                  <a:pt x="4084" y="666"/>
                </a:lnTo>
                <a:lnTo>
                  <a:pt x="4084" y="662"/>
                </a:lnTo>
                <a:lnTo>
                  <a:pt x="4085" y="661"/>
                </a:lnTo>
                <a:lnTo>
                  <a:pt x="4085" y="660"/>
                </a:lnTo>
                <a:lnTo>
                  <a:pt x="4085" y="660"/>
                </a:lnTo>
                <a:lnTo>
                  <a:pt x="4086" y="662"/>
                </a:lnTo>
                <a:lnTo>
                  <a:pt x="4087" y="662"/>
                </a:lnTo>
                <a:lnTo>
                  <a:pt x="4088" y="660"/>
                </a:lnTo>
                <a:lnTo>
                  <a:pt x="4088" y="661"/>
                </a:lnTo>
                <a:lnTo>
                  <a:pt x="4088" y="660"/>
                </a:lnTo>
                <a:lnTo>
                  <a:pt x="4088" y="661"/>
                </a:lnTo>
                <a:lnTo>
                  <a:pt x="4089" y="661"/>
                </a:lnTo>
                <a:lnTo>
                  <a:pt x="4089" y="660"/>
                </a:lnTo>
                <a:lnTo>
                  <a:pt x="4090" y="663"/>
                </a:lnTo>
                <a:lnTo>
                  <a:pt x="4090" y="663"/>
                </a:lnTo>
                <a:lnTo>
                  <a:pt x="4091" y="665"/>
                </a:lnTo>
                <a:lnTo>
                  <a:pt x="4091" y="666"/>
                </a:lnTo>
                <a:lnTo>
                  <a:pt x="4091" y="666"/>
                </a:lnTo>
                <a:lnTo>
                  <a:pt x="4091" y="667"/>
                </a:lnTo>
                <a:lnTo>
                  <a:pt x="4092" y="668"/>
                </a:lnTo>
                <a:lnTo>
                  <a:pt x="4093" y="670"/>
                </a:lnTo>
                <a:lnTo>
                  <a:pt x="4093" y="670"/>
                </a:lnTo>
                <a:lnTo>
                  <a:pt x="4094" y="671"/>
                </a:lnTo>
                <a:lnTo>
                  <a:pt x="4094" y="671"/>
                </a:lnTo>
                <a:lnTo>
                  <a:pt x="4094" y="671"/>
                </a:lnTo>
                <a:lnTo>
                  <a:pt x="4095" y="672"/>
                </a:lnTo>
                <a:lnTo>
                  <a:pt x="4095" y="672"/>
                </a:lnTo>
                <a:lnTo>
                  <a:pt x="4095" y="672"/>
                </a:lnTo>
                <a:lnTo>
                  <a:pt x="4096" y="673"/>
                </a:lnTo>
                <a:lnTo>
                  <a:pt x="4096" y="673"/>
                </a:lnTo>
                <a:lnTo>
                  <a:pt x="4096" y="674"/>
                </a:lnTo>
                <a:lnTo>
                  <a:pt x="4097" y="672"/>
                </a:lnTo>
                <a:lnTo>
                  <a:pt x="4097" y="671"/>
                </a:lnTo>
                <a:lnTo>
                  <a:pt x="4098" y="667"/>
                </a:lnTo>
                <a:lnTo>
                  <a:pt x="4098" y="667"/>
                </a:lnTo>
                <a:lnTo>
                  <a:pt x="4099" y="665"/>
                </a:lnTo>
                <a:lnTo>
                  <a:pt x="4099" y="665"/>
                </a:lnTo>
                <a:lnTo>
                  <a:pt x="4099" y="665"/>
                </a:lnTo>
                <a:lnTo>
                  <a:pt x="4100" y="663"/>
                </a:lnTo>
                <a:lnTo>
                  <a:pt x="4100" y="663"/>
                </a:lnTo>
                <a:lnTo>
                  <a:pt x="4100" y="664"/>
                </a:lnTo>
                <a:lnTo>
                  <a:pt x="4101" y="661"/>
                </a:lnTo>
                <a:lnTo>
                  <a:pt x="4102" y="661"/>
                </a:lnTo>
                <a:lnTo>
                  <a:pt x="4102" y="658"/>
                </a:lnTo>
                <a:lnTo>
                  <a:pt x="4102" y="658"/>
                </a:lnTo>
                <a:lnTo>
                  <a:pt x="4103" y="656"/>
                </a:lnTo>
                <a:lnTo>
                  <a:pt x="4104" y="655"/>
                </a:lnTo>
                <a:lnTo>
                  <a:pt x="4104" y="653"/>
                </a:lnTo>
                <a:lnTo>
                  <a:pt x="4105" y="652"/>
                </a:lnTo>
                <a:lnTo>
                  <a:pt x="4105" y="649"/>
                </a:lnTo>
                <a:lnTo>
                  <a:pt x="4106" y="649"/>
                </a:lnTo>
                <a:lnTo>
                  <a:pt x="4106" y="646"/>
                </a:lnTo>
                <a:lnTo>
                  <a:pt x="4107" y="646"/>
                </a:lnTo>
                <a:lnTo>
                  <a:pt x="4107" y="643"/>
                </a:lnTo>
                <a:lnTo>
                  <a:pt x="4108" y="643"/>
                </a:lnTo>
                <a:lnTo>
                  <a:pt x="4109" y="641"/>
                </a:lnTo>
                <a:lnTo>
                  <a:pt x="4109" y="641"/>
                </a:lnTo>
                <a:lnTo>
                  <a:pt x="4109" y="640"/>
                </a:lnTo>
                <a:lnTo>
                  <a:pt x="4110" y="641"/>
                </a:lnTo>
                <a:lnTo>
                  <a:pt x="4110" y="641"/>
                </a:lnTo>
                <a:lnTo>
                  <a:pt x="4110" y="642"/>
                </a:lnTo>
                <a:lnTo>
                  <a:pt x="4111" y="642"/>
                </a:lnTo>
                <a:lnTo>
                  <a:pt x="4111" y="642"/>
                </a:lnTo>
                <a:lnTo>
                  <a:pt x="4111" y="642"/>
                </a:lnTo>
                <a:lnTo>
                  <a:pt x="4112" y="641"/>
                </a:lnTo>
                <a:lnTo>
                  <a:pt x="4112" y="641"/>
                </a:lnTo>
                <a:lnTo>
                  <a:pt x="4113" y="638"/>
                </a:lnTo>
                <a:lnTo>
                  <a:pt x="4113" y="638"/>
                </a:lnTo>
                <a:lnTo>
                  <a:pt x="4114" y="635"/>
                </a:lnTo>
                <a:lnTo>
                  <a:pt x="4114" y="635"/>
                </a:lnTo>
                <a:lnTo>
                  <a:pt x="4115" y="632"/>
                </a:lnTo>
                <a:lnTo>
                  <a:pt x="4115" y="631"/>
                </a:lnTo>
                <a:lnTo>
                  <a:pt x="4116" y="626"/>
                </a:lnTo>
                <a:lnTo>
                  <a:pt x="4116" y="626"/>
                </a:lnTo>
                <a:lnTo>
                  <a:pt x="4117" y="623"/>
                </a:lnTo>
                <a:lnTo>
                  <a:pt x="4117" y="623"/>
                </a:lnTo>
                <a:lnTo>
                  <a:pt x="4118" y="620"/>
                </a:lnTo>
                <a:lnTo>
                  <a:pt x="4118" y="620"/>
                </a:lnTo>
                <a:lnTo>
                  <a:pt x="4118" y="619"/>
                </a:lnTo>
                <a:lnTo>
                  <a:pt x="4119" y="619"/>
                </a:lnTo>
                <a:lnTo>
                  <a:pt x="4119" y="619"/>
                </a:lnTo>
                <a:lnTo>
                  <a:pt x="4120" y="618"/>
                </a:lnTo>
                <a:lnTo>
                  <a:pt x="4120" y="619"/>
                </a:lnTo>
                <a:lnTo>
                  <a:pt x="4120" y="618"/>
                </a:lnTo>
                <a:lnTo>
                  <a:pt x="4121" y="618"/>
                </a:lnTo>
                <a:lnTo>
                  <a:pt x="4121" y="618"/>
                </a:lnTo>
                <a:lnTo>
                  <a:pt x="4121" y="617"/>
                </a:lnTo>
                <a:lnTo>
                  <a:pt x="4122" y="618"/>
                </a:lnTo>
                <a:lnTo>
                  <a:pt x="4122" y="618"/>
                </a:lnTo>
                <a:lnTo>
                  <a:pt x="4122" y="619"/>
                </a:lnTo>
                <a:lnTo>
                  <a:pt x="4123" y="624"/>
                </a:lnTo>
                <a:lnTo>
                  <a:pt x="4123" y="617"/>
                </a:lnTo>
                <a:lnTo>
                  <a:pt x="4124" y="601"/>
                </a:lnTo>
                <a:lnTo>
                  <a:pt x="4124" y="602"/>
                </a:lnTo>
                <a:lnTo>
                  <a:pt x="4125" y="614"/>
                </a:lnTo>
                <a:lnTo>
                  <a:pt x="4126" y="615"/>
                </a:lnTo>
                <a:lnTo>
                  <a:pt x="4126" y="622"/>
                </a:lnTo>
                <a:lnTo>
                  <a:pt x="4127" y="622"/>
                </a:lnTo>
                <a:lnTo>
                  <a:pt x="4127" y="626"/>
                </a:lnTo>
                <a:lnTo>
                  <a:pt x="4128" y="627"/>
                </a:lnTo>
                <a:lnTo>
                  <a:pt x="4128" y="630"/>
                </a:lnTo>
                <a:lnTo>
                  <a:pt x="4129" y="630"/>
                </a:lnTo>
                <a:lnTo>
                  <a:pt x="4129" y="632"/>
                </a:lnTo>
                <a:lnTo>
                  <a:pt x="4129" y="632"/>
                </a:lnTo>
                <a:lnTo>
                  <a:pt x="4131" y="632"/>
                </a:lnTo>
                <a:lnTo>
                  <a:pt x="4131" y="633"/>
                </a:lnTo>
                <a:lnTo>
                  <a:pt x="4131" y="632"/>
                </a:lnTo>
                <a:lnTo>
                  <a:pt x="4132" y="632"/>
                </a:lnTo>
                <a:lnTo>
                  <a:pt x="4132" y="631"/>
                </a:lnTo>
                <a:lnTo>
                  <a:pt x="4132" y="632"/>
                </a:lnTo>
                <a:lnTo>
                  <a:pt x="4133" y="630"/>
                </a:lnTo>
                <a:lnTo>
                  <a:pt x="4133" y="630"/>
                </a:lnTo>
                <a:lnTo>
                  <a:pt x="4134" y="627"/>
                </a:lnTo>
                <a:lnTo>
                  <a:pt x="4134" y="626"/>
                </a:lnTo>
                <a:lnTo>
                  <a:pt x="4135" y="622"/>
                </a:lnTo>
                <a:lnTo>
                  <a:pt x="4135" y="621"/>
                </a:lnTo>
                <a:lnTo>
                  <a:pt x="4136" y="614"/>
                </a:lnTo>
                <a:lnTo>
                  <a:pt x="4136" y="614"/>
                </a:lnTo>
                <a:lnTo>
                  <a:pt x="4137" y="611"/>
                </a:lnTo>
                <a:lnTo>
                  <a:pt x="4137" y="610"/>
                </a:lnTo>
                <a:lnTo>
                  <a:pt x="4138" y="609"/>
                </a:lnTo>
                <a:lnTo>
                  <a:pt x="4138" y="609"/>
                </a:lnTo>
                <a:lnTo>
                  <a:pt x="4138" y="609"/>
                </a:lnTo>
                <a:lnTo>
                  <a:pt x="4139" y="611"/>
                </a:lnTo>
                <a:lnTo>
                  <a:pt x="4139" y="611"/>
                </a:lnTo>
                <a:lnTo>
                  <a:pt x="4140" y="613"/>
                </a:lnTo>
                <a:lnTo>
                  <a:pt x="4140" y="614"/>
                </a:lnTo>
                <a:lnTo>
                  <a:pt x="4141" y="615"/>
                </a:lnTo>
                <a:lnTo>
                  <a:pt x="4141" y="615"/>
                </a:lnTo>
                <a:lnTo>
                  <a:pt x="4141" y="615"/>
                </a:lnTo>
                <a:lnTo>
                  <a:pt x="4142" y="611"/>
                </a:lnTo>
                <a:lnTo>
                  <a:pt x="4142" y="610"/>
                </a:lnTo>
                <a:lnTo>
                  <a:pt x="4143" y="603"/>
                </a:lnTo>
                <a:lnTo>
                  <a:pt x="4143" y="602"/>
                </a:lnTo>
                <a:lnTo>
                  <a:pt x="4144" y="598"/>
                </a:lnTo>
                <a:lnTo>
                  <a:pt x="4144" y="598"/>
                </a:lnTo>
                <a:lnTo>
                  <a:pt x="4145" y="597"/>
                </a:lnTo>
                <a:lnTo>
                  <a:pt x="4145" y="599"/>
                </a:lnTo>
                <a:lnTo>
                  <a:pt x="4145" y="600"/>
                </a:lnTo>
                <a:lnTo>
                  <a:pt x="4146" y="604"/>
                </a:lnTo>
                <a:lnTo>
                  <a:pt x="4146" y="605"/>
                </a:lnTo>
                <a:lnTo>
                  <a:pt x="4147" y="607"/>
                </a:lnTo>
                <a:lnTo>
                  <a:pt x="4148" y="608"/>
                </a:lnTo>
                <a:lnTo>
                  <a:pt x="4148" y="612"/>
                </a:lnTo>
                <a:lnTo>
                  <a:pt x="4149" y="612"/>
                </a:lnTo>
                <a:lnTo>
                  <a:pt x="4149" y="614"/>
                </a:lnTo>
                <a:lnTo>
                  <a:pt x="4150" y="615"/>
                </a:lnTo>
                <a:lnTo>
                  <a:pt x="4150" y="615"/>
                </a:lnTo>
                <a:lnTo>
                  <a:pt x="4151" y="616"/>
                </a:lnTo>
                <a:lnTo>
                  <a:pt x="4151" y="617"/>
                </a:lnTo>
                <a:lnTo>
                  <a:pt x="4151" y="617"/>
                </a:lnTo>
                <a:lnTo>
                  <a:pt x="4153" y="618"/>
                </a:lnTo>
                <a:lnTo>
                  <a:pt x="4153" y="618"/>
                </a:lnTo>
                <a:lnTo>
                  <a:pt x="4153" y="618"/>
                </a:lnTo>
                <a:lnTo>
                  <a:pt x="4154" y="617"/>
                </a:lnTo>
                <a:lnTo>
                  <a:pt x="4154" y="617"/>
                </a:lnTo>
                <a:lnTo>
                  <a:pt x="4154" y="617"/>
                </a:lnTo>
                <a:lnTo>
                  <a:pt x="4154" y="617"/>
                </a:lnTo>
                <a:lnTo>
                  <a:pt x="4155" y="617"/>
                </a:lnTo>
                <a:lnTo>
                  <a:pt x="4155" y="617"/>
                </a:lnTo>
                <a:lnTo>
                  <a:pt x="4155" y="617"/>
                </a:lnTo>
                <a:lnTo>
                  <a:pt x="4156" y="615"/>
                </a:lnTo>
                <a:lnTo>
                  <a:pt x="4156" y="615"/>
                </a:lnTo>
                <a:lnTo>
                  <a:pt x="4156" y="614"/>
                </a:lnTo>
                <a:lnTo>
                  <a:pt x="4157" y="614"/>
                </a:lnTo>
                <a:lnTo>
                  <a:pt x="4157" y="614"/>
                </a:lnTo>
                <a:lnTo>
                  <a:pt x="4157" y="613"/>
                </a:lnTo>
                <a:lnTo>
                  <a:pt x="4158" y="613"/>
                </a:lnTo>
                <a:lnTo>
                  <a:pt x="4158" y="612"/>
                </a:lnTo>
                <a:lnTo>
                  <a:pt x="4159" y="611"/>
                </a:lnTo>
                <a:lnTo>
                  <a:pt x="4159" y="611"/>
                </a:lnTo>
                <a:lnTo>
                  <a:pt x="4160" y="609"/>
                </a:lnTo>
                <a:lnTo>
                  <a:pt x="4160" y="609"/>
                </a:lnTo>
                <a:lnTo>
                  <a:pt x="4161" y="605"/>
                </a:lnTo>
                <a:lnTo>
                  <a:pt x="4161" y="604"/>
                </a:lnTo>
                <a:lnTo>
                  <a:pt x="4162" y="601"/>
                </a:lnTo>
                <a:lnTo>
                  <a:pt x="4162" y="601"/>
                </a:lnTo>
                <a:lnTo>
                  <a:pt x="4163" y="600"/>
                </a:lnTo>
                <a:lnTo>
                  <a:pt x="4163" y="600"/>
                </a:lnTo>
                <a:lnTo>
                  <a:pt x="4163" y="600"/>
                </a:lnTo>
                <a:lnTo>
                  <a:pt x="4164" y="605"/>
                </a:lnTo>
                <a:lnTo>
                  <a:pt x="4164" y="605"/>
                </a:lnTo>
                <a:lnTo>
                  <a:pt x="4165" y="611"/>
                </a:lnTo>
                <a:lnTo>
                  <a:pt x="4165" y="612"/>
                </a:lnTo>
                <a:lnTo>
                  <a:pt x="4166" y="614"/>
                </a:lnTo>
                <a:lnTo>
                  <a:pt x="4166" y="614"/>
                </a:lnTo>
                <a:lnTo>
                  <a:pt x="4167" y="611"/>
                </a:lnTo>
                <a:lnTo>
                  <a:pt x="4167" y="611"/>
                </a:lnTo>
                <a:lnTo>
                  <a:pt x="4168" y="612"/>
                </a:lnTo>
                <a:lnTo>
                  <a:pt x="4168" y="614"/>
                </a:lnTo>
                <a:lnTo>
                  <a:pt x="4168" y="614"/>
                </a:lnTo>
                <a:lnTo>
                  <a:pt x="4169" y="613"/>
                </a:lnTo>
                <a:lnTo>
                  <a:pt x="4169" y="610"/>
                </a:lnTo>
                <a:lnTo>
                  <a:pt x="4170" y="609"/>
                </a:lnTo>
                <a:lnTo>
                  <a:pt x="4170" y="598"/>
                </a:lnTo>
                <a:lnTo>
                  <a:pt x="4171" y="597"/>
                </a:lnTo>
                <a:lnTo>
                  <a:pt x="4171" y="590"/>
                </a:lnTo>
                <a:lnTo>
                  <a:pt x="4172" y="589"/>
                </a:lnTo>
                <a:lnTo>
                  <a:pt x="4172" y="586"/>
                </a:lnTo>
                <a:lnTo>
                  <a:pt x="4172" y="586"/>
                </a:lnTo>
                <a:lnTo>
                  <a:pt x="4173" y="586"/>
                </a:lnTo>
                <a:lnTo>
                  <a:pt x="4173" y="585"/>
                </a:lnTo>
                <a:lnTo>
                  <a:pt x="4173" y="586"/>
                </a:lnTo>
                <a:lnTo>
                  <a:pt x="4173" y="586"/>
                </a:lnTo>
                <a:lnTo>
                  <a:pt x="4175" y="585"/>
                </a:lnTo>
                <a:lnTo>
                  <a:pt x="4175" y="585"/>
                </a:lnTo>
                <a:lnTo>
                  <a:pt x="4175" y="585"/>
                </a:lnTo>
                <a:lnTo>
                  <a:pt x="4175" y="585"/>
                </a:lnTo>
                <a:lnTo>
                  <a:pt x="4176" y="585"/>
                </a:lnTo>
                <a:lnTo>
                  <a:pt x="4176" y="585"/>
                </a:lnTo>
                <a:lnTo>
                  <a:pt x="4176" y="585"/>
                </a:lnTo>
                <a:lnTo>
                  <a:pt x="4177" y="586"/>
                </a:lnTo>
                <a:lnTo>
                  <a:pt x="4177" y="587"/>
                </a:lnTo>
                <a:lnTo>
                  <a:pt x="4178" y="592"/>
                </a:lnTo>
                <a:lnTo>
                  <a:pt x="4178" y="594"/>
                </a:lnTo>
                <a:lnTo>
                  <a:pt x="4179" y="600"/>
                </a:lnTo>
                <a:lnTo>
                  <a:pt x="4179" y="602"/>
                </a:lnTo>
                <a:lnTo>
                  <a:pt x="4180" y="609"/>
                </a:lnTo>
                <a:lnTo>
                  <a:pt x="4180" y="610"/>
                </a:lnTo>
                <a:lnTo>
                  <a:pt x="4181" y="612"/>
                </a:lnTo>
                <a:lnTo>
                  <a:pt x="4181" y="612"/>
                </a:lnTo>
                <a:lnTo>
                  <a:pt x="4182" y="612"/>
                </a:lnTo>
                <a:lnTo>
                  <a:pt x="4182" y="613"/>
                </a:lnTo>
                <a:lnTo>
                  <a:pt x="4183" y="613"/>
                </a:lnTo>
                <a:lnTo>
                  <a:pt x="4183" y="612"/>
                </a:lnTo>
                <a:lnTo>
                  <a:pt x="4183" y="612"/>
                </a:lnTo>
                <a:lnTo>
                  <a:pt x="4183" y="613"/>
                </a:lnTo>
                <a:lnTo>
                  <a:pt x="4184" y="611"/>
                </a:lnTo>
                <a:lnTo>
                  <a:pt x="4184" y="610"/>
                </a:lnTo>
                <a:lnTo>
                  <a:pt x="4185" y="606"/>
                </a:lnTo>
                <a:lnTo>
                  <a:pt x="4185" y="606"/>
                </a:lnTo>
                <a:lnTo>
                  <a:pt x="4186" y="606"/>
                </a:lnTo>
                <a:lnTo>
                  <a:pt x="4186" y="605"/>
                </a:lnTo>
                <a:lnTo>
                  <a:pt x="4186" y="605"/>
                </a:lnTo>
                <a:lnTo>
                  <a:pt x="4186" y="605"/>
                </a:lnTo>
                <a:lnTo>
                  <a:pt x="4187" y="603"/>
                </a:lnTo>
                <a:lnTo>
                  <a:pt x="4187" y="602"/>
                </a:lnTo>
                <a:lnTo>
                  <a:pt x="4188" y="598"/>
                </a:lnTo>
                <a:lnTo>
                  <a:pt x="4188" y="597"/>
                </a:lnTo>
                <a:lnTo>
                  <a:pt x="4189" y="592"/>
                </a:lnTo>
                <a:lnTo>
                  <a:pt x="4189" y="591"/>
                </a:lnTo>
                <a:lnTo>
                  <a:pt x="4190" y="589"/>
                </a:lnTo>
                <a:lnTo>
                  <a:pt x="4191" y="588"/>
                </a:lnTo>
                <a:lnTo>
                  <a:pt x="4191" y="588"/>
                </a:lnTo>
                <a:lnTo>
                  <a:pt x="4191" y="589"/>
                </a:lnTo>
                <a:lnTo>
                  <a:pt x="4192" y="590"/>
                </a:lnTo>
                <a:lnTo>
                  <a:pt x="4192" y="593"/>
                </a:lnTo>
                <a:lnTo>
                  <a:pt x="4193" y="595"/>
                </a:lnTo>
                <a:lnTo>
                  <a:pt x="4193" y="602"/>
                </a:lnTo>
                <a:lnTo>
                  <a:pt x="4194" y="604"/>
                </a:lnTo>
                <a:lnTo>
                  <a:pt x="4194" y="617"/>
                </a:lnTo>
                <a:lnTo>
                  <a:pt x="4195" y="619"/>
                </a:lnTo>
                <a:lnTo>
                  <a:pt x="4195" y="628"/>
                </a:lnTo>
                <a:lnTo>
                  <a:pt x="4195" y="630"/>
                </a:lnTo>
                <a:lnTo>
                  <a:pt x="4197" y="636"/>
                </a:lnTo>
                <a:lnTo>
                  <a:pt x="4197" y="636"/>
                </a:lnTo>
                <a:lnTo>
                  <a:pt x="4198" y="642"/>
                </a:lnTo>
                <a:lnTo>
                  <a:pt x="4198" y="642"/>
                </a:lnTo>
                <a:lnTo>
                  <a:pt x="4198" y="643"/>
                </a:lnTo>
                <a:lnTo>
                  <a:pt x="4199" y="642"/>
                </a:lnTo>
                <a:lnTo>
                  <a:pt x="4199" y="642"/>
                </a:lnTo>
                <a:lnTo>
                  <a:pt x="4199" y="642"/>
                </a:lnTo>
                <a:lnTo>
                  <a:pt x="4199" y="642"/>
                </a:lnTo>
                <a:lnTo>
                  <a:pt x="4200" y="644"/>
                </a:lnTo>
                <a:lnTo>
                  <a:pt x="4200" y="644"/>
                </a:lnTo>
                <a:lnTo>
                  <a:pt x="4201" y="649"/>
                </a:lnTo>
                <a:lnTo>
                  <a:pt x="4201" y="650"/>
                </a:lnTo>
                <a:lnTo>
                  <a:pt x="4202" y="651"/>
                </a:lnTo>
                <a:lnTo>
                  <a:pt x="4202" y="650"/>
                </a:lnTo>
                <a:lnTo>
                  <a:pt x="4203" y="646"/>
                </a:lnTo>
                <a:lnTo>
                  <a:pt x="4203" y="644"/>
                </a:lnTo>
                <a:lnTo>
                  <a:pt x="4204" y="635"/>
                </a:lnTo>
                <a:lnTo>
                  <a:pt x="4204" y="634"/>
                </a:lnTo>
                <a:lnTo>
                  <a:pt x="4205" y="631"/>
                </a:lnTo>
                <a:lnTo>
                  <a:pt x="4205" y="631"/>
                </a:lnTo>
                <a:lnTo>
                  <a:pt x="4205" y="630"/>
                </a:lnTo>
                <a:lnTo>
                  <a:pt x="4206" y="632"/>
                </a:lnTo>
                <a:lnTo>
                  <a:pt x="4206" y="633"/>
                </a:lnTo>
                <a:lnTo>
                  <a:pt x="4207" y="641"/>
                </a:lnTo>
                <a:lnTo>
                  <a:pt x="4207" y="642"/>
                </a:lnTo>
                <a:lnTo>
                  <a:pt x="4208" y="648"/>
                </a:lnTo>
                <a:lnTo>
                  <a:pt x="4208" y="649"/>
                </a:lnTo>
                <a:lnTo>
                  <a:pt x="4209" y="653"/>
                </a:lnTo>
                <a:lnTo>
                  <a:pt x="4209" y="653"/>
                </a:lnTo>
                <a:lnTo>
                  <a:pt x="4209" y="653"/>
                </a:lnTo>
                <a:lnTo>
                  <a:pt x="4210" y="654"/>
                </a:lnTo>
                <a:lnTo>
                  <a:pt x="4210" y="654"/>
                </a:lnTo>
                <a:lnTo>
                  <a:pt x="4211" y="654"/>
                </a:lnTo>
                <a:lnTo>
                  <a:pt x="4211" y="655"/>
                </a:lnTo>
                <a:lnTo>
                  <a:pt x="4211" y="655"/>
                </a:lnTo>
                <a:lnTo>
                  <a:pt x="4212" y="654"/>
                </a:lnTo>
                <a:lnTo>
                  <a:pt x="4212" y="655"/>
                </a:lnTo>
                <a:lnTo>
                  <a:pt x="4213" y="655"/>
                </a:lnTo>
                <a:lnTo>
                  <a:pt x="4213" y="655"/>
                </a:lnTo>
                <a:lnTo>
                  <a:pt x="4213" y="656"/>
                </a:lnTo>
                <a:lnTo>
                  <a:pt x="4214" y="657"/>
                </a:lnTo>
                <a:lnTo>
                  <a:pt x="4214" y="657"/>
                </a:lnTo>
                <a:lnTo>
                  <a:pt x="4214" y="657"/>
                </a:lnTo>
                <a:lnTo>
                  <a:pt x="4214" y="657"/>
                </a:lnTo>
                <a:lnTo>
                  <a:pt x="4215" y="657"/>
                </a:lnTo>
                <a:lnTo>
                  <a:pt x="4215" y="658"/>
                </a:lnTo>
                <a:lnTo>
                  <a:pt x="4215" y="658"/>
                </a:lnTo>
                <a:lnTo>
                  <a:pt x="4216" y="658"/>
                </a:lnTo>
                <a:lnTo>
                  <a:pt x="4216" y="659"/>
                </a:lnTo>
                <a:lnTo>
                  <a:pt x="4216" y="659"/>
                </a:lnTo>
                <a:lnTo>
                  <a:pt x="4217" y="659"/>
                </a:lnTo>
                <a:lnTo>
                  <a:pt x="4217" y="659"/>
                </a:lnTo>
                <a:lnTo>
                  <a:pt x="4217" y="660"/>
                </a:lnTo>
                <a:lnTo>
                  <a:pt x="4218" y="659"/>
                </a:lnTo>
                <a:lnTo>
                  <a:pt x="4218" y="659"/>
                </a:lnTo>
                <a:lnTo>
                  <a:pt x="4218" y="659"/>
                </a:lnTo>
                <a:lnTo>
                  <a:pt x="4219" y="658"/>
                </a:lnTo>
                <a:lnTo>
                  <a:pt x="4219" y="658"/>
                </a:lnTo>
                <a:lnTo>
                  <a:pt x="4219" y="658"/>
                </a:lnTo>
                <a:lnTo>
                  <a:pt x="4219" y="658"/>
                </a:lnTo>
                <a:lnTo>
                  <a:pt x="4220" y="658"/>
                </a:lnTo>
                <a:lnTo>
                  <a:pt x="4220" y="658"/>
                </a:lnTo>
                <a:lnTo>
                  <a:pt x="4220" y="658"/>
                </a:lnTo>
                <a:lnTo>
                  <a:pt x="4220" y="658"/>
                </a:lnTo>
                <a:lnTo>
                  <a:pt x="4221" y="658"/>
                </a:lnTo>
                <a:lnTo>
                  <a:pt x="4221" y="658"/>
                </a:lnTo>
                <a:lnTo>
                  <a:pt x="4222" y="661"/>
                </a:lnTo>
                <a:lnTo>
                  <a:pt x="4222" y="662"/>
                </a:lnTo>
                <a:lnTo>
                  <a:pt x="4223" y="668"/>
                </a:lnTo>
                <a:lnTo>
                  <a:pt x="4223" y="669"/>
                </a:lnTo>
                <a:lnTo>
                  <a:pt x="4224" y="677"/>
                </a:lnTo>
                <a:lnTo>
                  <a:pt x="4224" y="678"/>
                </a:lnTo>
                <a:lnTo>
                  <a:pt x="4225" y="683"/>
                </a:lnTo>
                <a:lnTo>
                  <a:pt x="4225" y="683"/>
                </a:lnTo>
                <a:lnTo>
                  <a:pt x="4226" y="685"/>
                </a:lnTo>
                <a:lnTo>
                  <a:pt x="4226" y="684"/>
                </a:lnTo>
                <a:lnTo>
                  <a:pt x="4226" y="685"/>
                </a:lnTo>
                <a:lnTo>
                  <a:pt x="4226" y="685"/>
                </a:lnTo>
                <a:lnTo>
                  <a:pt x="4227" y="685"/>
                </a:lnTo>
                <a:lnTo>
                  <a:pt x="4227" y="686"/>
                </a:lnTo>
                <a:lnTo>
                  <a:pt x="4227" y="686"/>
                </a:lnTo>
                <a:lnTo>
                  <a:pt x="4228" y="684"/>
                </a:lnTo>
                <a:lnTo>
                  <a:pt x="4228" y="686"/>
                </a:lnTo>
                <a:lnTo>
                  <a:pt x="4229" y="717"/>
                </a:lnTo>
                <a:lnTo>
                  <a:pt x="4229" y="718"/>
                </a:lnTo>
                <a:lnTo>
                  <a:pt x="4230" y="718"/>
                </a:lnTo>
                <a:lnTo>
                  <a:pt x="4230" y="715"/>
                </a:lnTo>
                <a:lnTo>
                  <a:pt x="4230" y="714"/>
                </a:lnTo>
                <a:lnTo>
                  <a:pt x="4231" y="703"/>
                </a:lnTo>
                <a:lnTo>
                  <a:pt x="4231" y="701"/>
                </a:lnTo>
                <a:lnTo>
                  <a:pt x="4232" y="686"/>
                </a:lnTo>
                <a:lnTo>
                  <a:pt x="4232" y="685"/>
                </a:lnTo>
                <a:lnTo>
                  <a:pt x="4233" y="676"/>
                </a:lnTo>
                <a:lnTo>
                  <a:pt x="4233" y="676"/>
                </a:lnTo>
                <a:lnTo>
                  <a:pt x="4234" y="673"/>
                </a:lnTo>
                <a:lnTo>
                  <a:pt x="4235" y="672"/>
                </a:lnTo>
                <a:lnTo>
                  <a:pt x="4235" y="672"/>
                </a:lnTo>
                <a:lnTo>
                  <a:pt x="4236" y="672"/>
                </a:lnTo>
                <a:lnTo>
                  <a:pt x="4236" y="675"/>
                </a:lnTo>
                <a:lnTo>
                  <a:pt x="4237" y="675"/>
                </a:lnTo>
                <a:lnTo>
                  <a:pt x="4237" y="678"/>
                </a:lnTo>
                <a:lnTo>
                  <a:pt x="4238" y="678"/>
                </a:lnTo>
                <a:lnTo>
                  <a:pt x="4238" y="683"/>
                </a:lnTo>
                <a:lnTo>
                  <a:pt x="4239" y="684"/>
                </a:lnTo>
                <a:lnTo>
                  <a:pt x="4240" y="690"/>
                </a:lnTo>
                <a:lnTo>
                  <a:pt x="4240" y="690"/>
                </a:lnTo>
                <a:lnTo>
                  <a:pt x="4241" y="696"/>
                </a:lnTo>
                <a:lnTo>
                  <a:pt x="4241" y="696"/>
                </a:lnTo>
                <a:lnTo>
                  <a:pt x="4242" y="703"/>
                </a:lnTo>
                <a:lnTo>
                  <a:pt x="4242" y="704"/>
                </a:lnTo>
                <a:lnTo>
                  <a:pt x="4243" y="710"/>
                </a:lnTo>
                <a:lnTo>
                  <a:pt x="4243" y="711"/>
                </a:lnTo>
                <a:lnTo>
                  <a:pt x="4244" y="716"/>
                </a:lnTo>
                <a:lnTo>
                  <a:pt x="4244" y="717"/>
                </a:lnTo>
                <a:lnTo>
                  <a:pt x="4245" y="720"/>
                </a:lnTo>
                <a:lnTo>
                  <a:pt x="4245" y="720"/>
                </a:lnTo>
                <a:lnTo>
                  <a:pt x="4245" y="721"/>
                </a:lnTo>
                <a:lnTo>
                  <a:pt x="4246" y="720"/>
                </a:lnTo>
                <a:lnTo>
                  <a:pt x="4246" y="719"/>
                </a:lnTo>
                <a:lnTo>
                  <a:pt x="4247" y="717"/>
                </a:lnTo>
                <a:lnTo>
                  <a:pt x="4247" y="717"/>
                </a:lnTo>
                <a:lnTo>
                  <a:pt x="4248" y="714"/>
                </a:lnTo>
                <a:lnTo>
                  <a:pt x="4248" y="713"/>
                </a:lnTo>
                <a:lnTo>
                  <a:pt x="4249" y="709"/>
                </a:lnTo>
                <a:lnTo>
                  <a:pt x="4249" y="708"/>
                </a:lnTo>
                <a:lnTo>
                  <a:pt x="4250" y="705"/>
                </a:lnTo>
                <a:lnTo>
                  <a:pt x="4250" y="704"/>
                </a:lnTo>
                <a:lnTo>
                  <a:pt x="4251" y="697"/>
                </a:lnTo>
                <a:lnTo>
                  <a:pt x="4251" y="696"/>
                </a:lnTo>
                <a:lnTo>
                  <a:pt x="4252" y="690"/>
                </a:lnTo>
                <a:lnTo>
                  <a:pt x="4252" y="689"/>
                </a:lnTo>
                <a:lnTo>
                  <a:pt x="4253" y="684"/>
                </a:lnTo>
                <a:lnTo>
                  <a:pt x="4253" y="683"/>
                </a:lnTo>
                <a:lnTo>
                  <a:pt x="4254" y="682"/>
                </a:lnTo>
                <a:lnTo>
                  <a:pt x="4254" y="682"/>
                </a:lnTo>
                <a:lnTo>
                  <a:pt x="4254" y="681"/>
                </a:lnTo>
                <a:lnTo>
                  <a:pt x="4254" y="681"/>
                </a:lnTo>
                <a:lnTo>
                  <a:pt x="4255" y="683"/>
                </a:lnTo>
                <a:lnTo>
                  <a:pt x="4255" y="683"/>
                </a:lnTo>
                <a:lnTo>
                  <a:pt x="4256" y="685"/>
                </a:lnTo>
                <a:lnTo>
                  <a:pt x="4257" y="685"/>
                </a:lnTo>
                <a:lnTo>
                  <a:pt x="4257" y="688"/>
                </a:lnTo>
                <a:lnTo>
                  <a:pt x="4258" y="689"/>
                </a:lnTo>
                <a:lnTo>
                  <a:pt x="4258" y="695"/>
                </a:lnTo>
                <a:lnTo>
                  <a:pt x="4259" y="696"/>
                </a:lnTo>
                <a:lnTo>
                  <a:pt x="4259" y="702"/>
                </a:lnTo>
                <a:lnTo>
                  <a:pt x="4260" y="703"/>
                </a:lnTo>
                <a:lnTo>
                  <a:pt x="4260" y="707"/>
                </a:lnTo>
                <a:lnTo>
                  <a:pt x="4261" y="708"/>
                </a:lnTo>
                <a:lnTo>
                  <a:pt x="4262" y="711"/>
                </a:lnTo>
                <a:lnTo>
                  <a:pt x="4262" y="711"/>
                </a:lnTo>
                <a:lnTo>
                  <a:pt x="4263" y="713"/>
                </a:lnTo>
                <a:lnTo>
                  <a:pt x="4263" y="714"/>
                </a:lnTo>
                <a:lnTo>
                  <a:pt x="4263" y="713"/>
                </a:lnTo>
                <a:lnTo>
                  <a:pt x="4264" y="713"/>
                </a:lnTo>
                <a:lnTo>
                  <a:pt x="4264" y="713"/>
                </a:lnTo>
                <a:lnTo>
                  <a:pt x="4265" y="711"/>
                </a:lnTo>
                <a:lnTo>
                  <a:pt x="4265" y="710"/>
                </a:lnTo>
                <a:lnTo>
                  <a:pt x="4266" y="705"/>
                </a:lnTo>
                <a:lnTo>
                  <a:pt x="4266" y="704"/>
                </a:lnTo>
                <a:lnTo>
                  <a:pt x="4267" y="699"/>
                </a:lnTo>
                <a:lnTo>
                  <a:pt x="4267" y="698"/>
                </a:lnTo>
                <a:lnTo>
                  <a:pt x="4268" y="689"/>
                </a:lnTo>
                <a:lnTo>
                  <a:pt x="4268" y="687"/>
                </a:lnTo>
                <a:lnTo>
                  <a:pt x="4269" y="677"/>
                </a:lnTo>
                <a:lnTo>
                  <a:pt x="4269" y="676"/>
                </a:lnTo>
                <a:lnTo>
                  <a:pt x="4270" y="669"/>
                </a:lnTo>
                <a:lnTo>
                  <a:pt x="4270" y="669"/>
                </a:lnTo>
                <a:lnTo>
                  <a:pt x="4271" y="666"/>
                </a:lnTo>
                <a:lnTo>
                  <a:pt x="4271" y="665"/>
                </a:lnTo>
                <a:lnTo>
                  <a:pt x="4271" y="665"/>
                </a:lnTo>
                <a:lnTo>
                  <a:pt x="4272" y="667"/>
                </a:lnTo>
                <a:lnTo>
                  <a:pt x="4272" y="668"/>
                </a:lnTo>
                <a:lnTo>
                  <a:pt x="4273" y="669"/>
                </a:lnTo>
                <a:lnTo>
                  <a:pt x="4273" y="670"/>
                </a:lnTo>
                <a:lnTo>
                  <a:pt x="4274" y="671"/>
                </a:lnTo>
                <a:lnTo>
                  <a:pt x="4274" y="671"/>
                </a:lnTo>
                <a:lnTo>
                  <a:pt x="4274" y="671"/>
                </a:lnTo>
                <a:lnTo>
                  <a:pt x="4275" y="671"/>
                </a:lnTo>
                <a:lnTo>
                  <a:pt x="4275" y="671"/>
                </a:lnTo>
                <a:lnTo>
                  <a:pt x="4276" y="673"/>
                </a:lnTo>
                <a:lnTo>
                  <a:pt x="4276" y="673"/>
                </a:lnTo>
                <a:lnTo>
                  <a:pt x="4277" y="676"/>
                </a:lnTo>
                <a:lnTo>
                  <a:pt x="4278" y="676"/>
                </a:lnTo>
                <a:lnTo>
                  <a:pt x="4278" y="676"/>
                </a:lnTo>
                <a:lnTo>
                  <a:pt x="4278" y="676"/>
                </a:lnTo>
                <a:lnTo>
                  <a:pt x="4278" y="676"/>
                </a:lnTo>
                <a:lnTo>
                  <a:pt x="4279" y="676"/>
                </a:lnTo>
                <a:lnTo>
                  <a:pt x="4279" y="676"/>
                </a:lnTo>
                <a:lnTo>
                  <a:pt x="4279" y="676"/>
                </a:lnTo>
                <a:lnTo>
                  <a:pt x="4280" y="676"/>
                </a:lnTo>
                <a:lnTo>
                  <a:pt x="4280" y="676"/>
                </a:lnTo>
                <a:lnTo>
                  <a:pt x="4280" y="675"/>
                </a:lnTo>
                <a:lnTo>
                  <a:pt x="4280" y="675"/>
                </a:lnTo>
                <a:lnTo>
                  <a:pt x="4281" y="675"/>
                </a:lnTo>
                <a:lnTo>
                  <a:pt x="4281" y="673"/>
                </a:lnTo>
                <a:lnTo>
                  <a:pt x="4282" y="672"/>
                </a:lnTo>
                <a:lnTo>
                  <a:pt x="4282" y="668"/>
                </a:lnTo>
                <a:lnTo>
                  <a:pt x="4283" y="667"/>
                </a:lnTo>
                <a:lnTo>
                  <a:pt x="4284" y="664"/>
                </a:lnTo>
                <a:lnTo>
                  <a:pt x="4284" y="664"/>
                </a:lnTo>
                <a:lnTo>
                  <a:pt x="4285" y="662"/>
                </a:lnTo>
                <a:lnTo>
                  <a:pt x="4285" y="662"/>
                </a:lnTo>
                <a:lnTo>
                  <a:pt x="4285" y="662"/>
                </a:lnTo>
                <a:lnTo>
                  <a:pt x="4286" y="661"/>
                </a:lnTo>
                <a:lnTo>
                  <a:pt x="4286" y="661"/>
                </a:lnTo>
                <a:lnTo>
                  <a:pt x="4286" y="661"/>
                </a:lnTo>
                <a:lnTo>
                  <a:pt x="4287" y="661"/>
                </a:lnTo>
                <a:lnTo>
                  <a:pt x="4287" y="661"/>
                </a:lnTo>
                <a:lnTo>
                  <a:pt x="4287" y="660"/>
                </a:lnTo>
                <a:lnTo>
                  <a:pt x="4287" y="660"/>
                </a:lnTo>
                <a:lnTo>
                  <a:pt x="4288" y="661"/>
                </a:lnTo>
                <a:lnTo>
                  <a:pt x="4288" y="661"/>
                </a:lnTo>
                <a:lnTo>
                  <a:pt x="4288" y="661"/>
                </a:lnTo>
                <a:lnTo>
                  <a:pt x="4289" y="661"/>
                </a:lnTo>
                <a:lnTo>
                  <a:pt x="4289" y="661"/>
                </a:lnTo>
                <a:lnTo>
                  <a:pt x="4289" y="661"/>
                </a:lnTo>
                <a:lnTo>
                  <a:pt x="4290" y="661"/>
                </a:lnTo>
                <a:lnTo>
                  <a:pt x="4290" y="661"/>
                </a:lnTo>
                <a:lnTo>
                  <a:pt x="4290" y="660"/>
                </a:lnTo>
                <a:lnTo>
                  <a:pt x="4291" y="659"/>
                </a:lnTo>
                <a:lnTo>
                  <a:pt x="4291" y="659"/>
                </a:lnTo>
                <a:lnTo>
                  <a:pt x="4291" y="659"/>
                </a:lnTo>
                <a:lnTo>
                  <a:pt x="4292" y="657"/>
                </a:lnTo>
                <a:lnTo>
                  <a:pt x="4292" y="657"/>
                </a:lnTo>
                <a:lnTo>
                  <a:pt x="4292" y="657"/>
                </a:lnTo>
                <a:lnTo>
                  <a:pt x="4293" y="655"/>
                </a:lnTo>
                <a:lnTo>
                  <a:pt x="4293" y="655"/>
                </a:lnTo>
                <a:lnTo>
                  <a:pt x="4294" y="652"/>
                </a:lnTo>
                <a:lnTo>
                  <a:pt x="4294" y="652"/>
                </a:lnTo>
                <a:lnTo>
                  <a:pt x="4295" y="649"/>
                </a:lnTo>
                <a:lnTo>
                  <a:pt x="4295" y="648"/>
                </a:lnTo>
                <a:lnTo>
                  <a:pt x="4296" y="646"/>
                </a:lnTo>
                <a:lnTo>
                  <a:pt x="4296" y="646"/>
                </a:lnTo>
                <a:lnTo>
                  <a:pt x="4297" y="645"/>
                </a:lnTo>
                <a:lnTo>
                  <a:pt x="4297" y="644"/>
                </a:lnTo>
                <a:lnTo>
                  <a:pt x="4298" y="644"/>
                </a:lnTo>
                <a:lnTo>
                  <a:pt x="4298" y="645"/>
                </a:lnTo>
                <a:lnTo>
                  <a:pt x="4298" y="644"/>
                </a:lnTo>
                <a:lnTo>
                  <a:pt x="4298" y="644"/>
                </a:lnTo>
                <a:lnTo>
                  <a:pt x="4299" y="642"/>
                </a:lnTo>
                <a:lnTo>
                  <a:pt x="4300" y="642"/>
                </a:lnTo>
                <a:lnTo>
                  <a:pt x="4300" y="641"/>
                </a:lnTo>
                <a:lnTo>
                  <a:pt x="4300" y="641"/>
                </a:lnTo>
                <a:lnTo>
                  <a:pt x="4301" y="641"/>
                </a:lnTo>
                <a:lnTo>
                  <a:pt x="4301" y="641"/>
                </a:lnTo>
                <a:lnTo>
                  <a:pt x="4301" y="642"/>
                </a:lnTo>
                <a:lnTo>
                  <a:pt x="4301" y="642"/>
                </a:lnTo>
                <a:lnTo>
                  <a:pt x="4302" y="641"/>
                </a:lnTo>
                <a:lnTo>
                  <a:pt x="4302" y="642"/>
                </a:lnTo>
                <a:lnTo>
                  <a:pt x="4302" y="642"/>
                </a:lnTo>
                <a:lnTo>
                  <a:pt x="4303" y="642"/>
                </a:lnTo>
                <a:lnTo>
                  <a:pt x="4303" y="642"/>
                </a:lnTo>
                <a:lnTo>
                  <a:pt x="4303" y="644"/>
                </a:lnTo>
                <a:lnTo>
                  <a:pt x="4304" y="644"/>
                </a:lnTo>
                <a:lnTo>
                  <a:pt x="4304" y="644"/>
                </a:lnTo>
                <a:lnTo>
                  <a:pt x="4304" y="645"/>
                </a:lnTo>
                <a:lnTo>
                  <a:pt x="4305" y="645"/>
                </a:lnTo>
                <a:lnTo>
                  <a:pt x="4306" y="647"/>
                </a:lnTo>
                <a:lnTo>
                  <a:pt x="4306" y="647"/>
                </a:lnTo>
                <a:lnTo>
                  <a:pt x="4306" y="647"/>
                </a:lnTo>
                <a:lnTo>
                  <a:pt x="4307" y="650"/>
                </a:lnTo>
                <a:lnTo>
                  <a:pt x="4307" y="651"/>
                </a:lnTo>
                <a:lnTo>
                  <a:pt x="4307" y="652"/>
                </a:lnTo>
                <a:lnTo>
                  <a:pt x="4308" y="651"/>
                </a:lnTo>
                <a:lnTo>
                  <a:pt x="4308" y="651"/>
                </a:lnTo>
                <a:lnTo>
                  <a:pt x="4309" y="648"/>
                </a:lnTo>
                <a:lnTo>
                  <a:pt x="4309" y="647"/>
                </a:lnTo>
                <a:lnTo>
                  <a:pt x="4310" y="643"/>
                </a:lnTo>
                <a:lnTo>
                  <a:pt x="4310" y="643"/>
                </a:lnTo>
                <a:lnTo>
                  <a:pt x="4311" y="642"/>
                </a:lnTo>
                <a:lnTo>
                  <a:pt x="4311" y="642"/>
                </a:lnTo>
                <a:lnTo>
                  <a:pt x="4311" y="642"/>
                </a:lnTo>
                <a:lnTo>
                  <a:pt x="4311" y="641"/>
                </a:lnTo>
                <a:lnTo>
                  <a:pt x="4312" y="642"/>
                </a:lnTo>
                <a:lnTo>
                  <a:pt x="4312" y="642"/>
                </a:lnTo>
                <a:lnTo>
                  <a:pt x="4313" y="642"/>
                </a:lnTo>
                <a:lnTo>
                  <a:pt x="4313" y="642"/>
                </a:lnTo>
                <a:lnTo>
                  <a:pt x="4313" y="642"/>
                </a:lnTo>
                <a:lnTo>
                  <a:pt x="4314" y="643"/>
                </a:lnTo>
                <a:lnTo>
                  <a:pt x="4314" y="643"/>
                </a:lnTo>
                <a:lnTo>
                  <a:pt x="4314" y="642"/>
                </a:lnTo>
                <a:lnTo>
                  <a:pt x="4315" y="642"/>
                </a:lnTo>
                <a:lnTo>
                  <a:pt x="4315" y="642"/>
                </a:lnTo>
                <a:lnTo>
                  <a:pt x="4315" y="642"/>
                </a:lnTo>
                <a:lnTo>
                  <a:pt x="4316" y="640"/>
                </a:lnTo>
                <a:lnTo>
                  <a:pt x="4316" y="640"/>
                </a:lnTo>
                <a:lnTo>
                  <a:pt x="4317" y="639"/>
                </a:lnTo>
                <a:lnTo>
                  <a:pt x="4317" y="639"/>
                </a:lnTo>
                <a:lnTo>
                  <a:pt x="4317" y="639"/>
                </a:lnTo>
                <a:lnTo>
                  <a:pt x="4318" y="638"/>
                </a:lnTo>
                <a:lnTo>
                  <a:pt x="4318" y="638"/>
                </a:lnTo>
                <a:lnTo>
                  <a:pt x="4318" y="638"/>
                </a:lnTo>
                <a:lnTo>
                  <a:pt x="4319" y="635"/>
                </a:lnTo>
                <a:lnTo>
                  <a:pt x="4319" y="635"/>
                </a:lnTo>
                <a:lnTo>
                  <a:pt x="4320" y="632"/>
                </a:lnTo>
                <a:lnTo>
                  <a:pt x="4320" y="631"/>
                </a:lnTo>
                <a:lnTo>
                  <a:pt x="4321" y="629"/>
                </a:lnTo>
                <a:lnTo>
                  <a:pt x="4322" y="628"/>
                </a:lnTo>
                <a:lnTo>
                  <a:pt x="4322" y="627"/>
                </a:lnTo>
                <a:lnTo>
                  <a:pt x="4322" y="627"/>
                </a:lnTo>
                <a:lnTo>
                  <a:pt x="4323" y="627"/>
                </a:lnTo>
                <a:lnTo>
                  <a:pt x="4323" y="627"/>
                </a:lnTo>
                <a:lnTo>
                  <a:pt x="4323" y="626"/>
                </a:lnTo>
                <a:lnTo>
                  <a:pt x="4324" y="626"/>
                </a:lnTo>
                <a:lnTo>
                  <a:pt x="4324" y="626"/>
                </a:lnTo>
                <a:lnTo>
                  <a:pt x="4324" y="626"/>
                </a:lnTo>
                <a:lnTo>
                  <a:pt x="4325" y="626"/>
                </a:lnTo>
                <a:lnTo>
                  <a:pt x="4325" y="626"/>
                </a:lnTo>
                <a:lnTo>
                  <a:pt x="4325" y="625"/>
                </a:lnTo>
                <a:lnTo>
                  <a:pt x="4326" y="625"/>
                </a:lnTo>
                <a:lnTo>
                  <a:pt x="4326" y="624"/>
                </a:lnTo>
                <a:lnTo>
                  <a:pt x="4327" y="625"/>
                </a:lnTo>
                <a:lnTo>
                  <a:pt x="4327" y="625"/>
                </a:lnTo>
                <a:lnTo>
                  <a:pt x="4327" y="609"/>
                </a:lnTo>
                <a:lnTo>
                  <a:pt x="4328" y="607"/>
                </a:lnTo>
                <a:lnTo>
                  <a:pt x="4328" y="606"/>
                </a:lnTo>
                <a:lnTo>
                  <a:pt x="4329" y="609"/>
                </a:lnTo>
                <a:lnTo>
                  <a:pt x="4329" y="610"/>
                </a:lnTo>
                <a:lnTo>
                  <a:pt x="4330" y="615"/>
                </a:lnTo>
                <a:lnTo>
                  <a:pt x="4330" y="616"/>
                </a:lnTo>
                <a:lnTo>
                  <a:pt x="4330" y="617"/>
                </a:lnTo>
                <a:lnTo>
                  <a:pt x="4331" y="616"/>
                </a:lnTo>
                <a:lnTo>
                  <a:pt x="4331" y="616"/>
                </a:lnTo>
                <a:lnTo>
                  <a:pt x="4332" y="613"/>
                </a:lnTo>
                <a:lnTo>
                  <a:pt x="4332" y="613"/>
                </a:lnTo>
                <a:lnTo>
                  <a:pt x="4333" y="606"/>
                </a:lnTo>
                <a:lnTo>
                  <a:pt x="4333" y="606"/>
                </a:lnTo>
                <a:lnTo>
                  <a:pt x="4334" y="600"/>
                </a:lnTo>
                <a:lnTo>
                  <a:pt x="4334" y="599"/>
                </a:lnTo>
                <a:lnTo>
                  <a:pt x="4335" y="596"/>
                </a:lnTo>
                <a:lnTo>
                  <a:pt x="4335" y="596"/>
                </a:lnTo>
                <a:lnTo>
                  <a:pt x="4335" y="596"/>
                </a:lnTo>
                <a:lnTo>
                  <a:pt x="4336" y="597"/>
                </a:lnTo>
                <a:lnTo>
                  <a:pt x="4336" y="597"/>
                </a:lnTo>
                <a:lnTo>
                  <a:pt x="4337" y="600"/>
                </a:lnTo>
                <a:lnTo>
                  <a:pt x="4337" y="600"/>
                </a:lnTo>
                <a:lnTo>
                  <a:pt x="4338" y="603"/>
                </a:lnTo>
                <a:lnTo>
                  <a:pt x="4338" y="604"/>
                </a:lnTo>
                <a:lnTo>
                  <a:pt x="4339" y="609"/>
                </a:lnTo>
                <a:lnTo>
                  <a:pt x="4339" y="610"/>
                </a:lnTo>
                <a:lnTo>
                  <a:pt x="4340" y="618"/>
                </a:lnTo>
                <a:lnTo>
                  <a:pt x="4340" y="619"/>
                </a:lnTo>
                <a:lnTo>
                  <a:pt x="4341" y="625"/>
                </a:lnTo>
                <a:lnTo>
                  <a:pt x="4341" y="627"/>
                </a:lnTo>
                <a:lnTo>
                  <a:pt x="4342" y="635"/>
                </a:lnTo>
                <a:lnTo>
                  <a:pt x="4342" y="636"/>
                </a:lnTo>
                <a:lnTo>
                  <a:pt x="4343" y="641"/>
                </a:lnTo>
                <a:lnTo>
                  <a:pt x="4343" y="641"/>
                </a:lnTo>
                <a:lnTo>
                  <a:pt x="4344" y="641"/>
                </a:lnTo>
                <a:lnTo>
                  <a:pt x="4344" y="638"/>
                </a:lnTo>
                <a:lnTo>
                  <a:pt x="4345" y="637"/>
                </a:lnTo>
                <a:lnTo>
                  <a:pt x="4345" y="631"/>
                </a:lnTo>
                <a:lnTo>
                  <a:pt x="4346" y="630"/>
                </a:lnTo>
                <a:lnTo>
                  <a:pt x="4346" y="622"/>
                </a:lnTo>
                <a:lnTo>
                  <a:pt x="4347" y="621"/>
                </a:lnTo>
                <a:lnTo>
                  <a:pt x="4347" y="615"/>
                </a:lnTo>
                <a:lnTo>
                  <a:pt x="4348" y="614"/>
                </a:lnTo>
                <a:lnTo>
                  <a:pt x="4348" y="609"/>
                </a:lnTo>
                <a:lnTo>
                  <a:pt x="4349" y="609"/>
                </a:lnTo>
                <a:lnTo>
                  <a:pt x="4349" y="608"/>
                </a:lnTo>
                <a:lnTo>
                  <a:pt x="4350" y="609"/>
                </a:lnTo>
                <a:lnTo>
                  <a:pt x="4350" y="609"/>
                </a:lnTo>
                <a:lnTo>
                  <a:pt x="4350" y="609"/>
                </a:lnTo>
                <a:lnTo>
                  <a:pt x="4351" y="612"/>
                </a:lnTo>
                <a:lnTo>
                  <a:pt x="4351" y="612"/>
                </a:lnTo>
                <a:lnTo>
                  <a:pt x="4352" y="614"/>
                </a:lnTo>
                <a:lnTo>
                  <a:pt x="4352" y="615"/>
                </a:lnTo>
                <a:lnTo>
                  <a:pt x="4352" y="614"/>
                </a:lnTo>
                <a:lnTo>
                  <a:pt x="4353" y="614"/>
                </a:lnTo>
                <a:lnTo>
                  <a:pt x="4353" y="614"/>
                </a:lnTo>
                <a:lnTo>
                  <a:pt x="4354" y="615"/>
                </a:lnTo>
                <a:lnTo>
                  <a:pt x="4354" y="615"/>
                </a:lnTo>
                <a:lnTo>
                  <a:pt x="4355" y="617"/>
                </a:lnTo>
                <a:lnTo>
                  <a:pt x="4355" y="618"/>
                </a:lnTo>
                <a:lnTo>
                  <a:pt x="4356" y="621"/>
                </a:lnTo>
                <a:lnTo>
                  <a:pt x="4356" y="621"/>
                </a:lnTo>
                <a:lnTo>
                  <a:pt x="4356" y="621"/>
                </a:lnTo>
                <a:lnTo>
                  <a:pt x="4357" y="621"/>
                </a:lnTo>
                <a:lnTo>
                  <a:pt x="4357" y="621"/>
                </a:lnTo>
                <a:lnTo>
                  <a:pt x="4357" y="622"/>
                </a:lnTo>
                <a:lnTo>
                  <a:pt x="4358" y="620"/>
                </a:lnTo>
                <a:lnTo>
                  <a:pt x="4358" y="620"/>
                </a:lnTo>
                <a:lnTo>
                  <a:pt x="4359" y="617"/>
                </a:lnTo>
                <a:lnTo>
                  <a:pt x="4359" y="617"/>
                </a:lnTo>
                <a:lnTo>
                  <a:pt x="4360" y="615"/>
                </a:lnTo>
                <a:lnTo>
                  <a:pt x="4360" y="614"/>
                </a:lnTo>
                <a:lnTo>
                  <a:pt x="4361" y="610"/>
                </a:lnTo>
                <a:lnTo>
                  <a:pt x="4361" y="610"/>
                </a:lnTo>
                <a:lnTo>
                  <a:pt x="4362" y="608"/>
                </a:lnTo>
                <a:lnTo>
                  <a:pt x="4362" y="608"/>
                </a:lnTo>
                <a:lnTo>
                  <a:pt x="4362" y="608"/>
                </a:lnTo>
                <a:lnTo>
                  <a:pt x="4363" y="608"/>
                </a:lnTo>
                <a:lnTo>
                  <a:pt x="4363" y="609"/>
                </a:lnTo>
                <a:lnTo>
                  <a:pt x="4364" y="610"/>
                </a:lnTo>
                <a:lnTo>
                  <a:pt x="4364" y="611"/>
                </a:lnTo>
                <a:lnTo>
                  <a:pt x="4365" y="614"/>
                </a:lnTo>
                <a:lnTo>
                  <a:pt x="4366" y="615"/>
                </a:lnTo>
                <a:lnTo>
                  <a:pt x="4366" y="619"/>
                </a:lnTo>
                <a:lnTo>
                  <a:pt x="4367" y="620"/>
                </a:lnTo>
                <a:lnTo>
                  <a:pt x="4367" y="629"/>
                </a:lnTo>
                <a:lnTo>
                  <a:pt x="4368" y="631"/>
                </a:lnTo>
                <a:lnTo>
                  <a:pt x="4368" y="640"/>
                </a:lnTo>
                <a:lnTo>
                  <a:pt x="4369" y="641"/>
                </a:lnTo>
                <a:lnTo>
                  <a:pt x="4369" y="646"/>
                </a:lnTo>
                <a:lnTo>
                  <a:pt x="4370" y="646"/>
                </a:lnTo>
                <a:lnTo>
                  <a:pt x="4371" y="647"/>
                </a:lnTo>
                <a:lnTo>
                  <a:pt x="4371" y="647"/>
                </a:lnTo>
                <a:lnTo>
                  <a:pt x="4372" y="644"/>
                </a:lnTo>
                <a:lnTo>
                  <a:pt x="4372" y="643"/>
                </a:lnTo>
                <a:lnTo>
                  <a:pt x="4373" y="634"/>
                </a:lnTo>
                <a:lnTo>
                  <a:pt x="4373" y="632"/>
                </a:lnTo>
                <a:lnTo>
                  <a:pt x="4374" y="624"/>
                </a:lnTo>
                <a:lnTo>
                  <a:pt x="4374" y="622"/>
                </a:lnTo>
                <a:lnTo>
                  <a:pt x="4375" y="613"/>
                </a:lnTo>
                <a:lnTo>
                  <a:pt x="4375" y="611"/>
                </a:lnTo>
                <a:lnTo>
                  <a:pt x="4376" y="603"/>
                </a:lnTo>
                <a:lnTo>
                  <a:pt x="4376" y="602"/>
                </a:lnTo>
                <a:lnTo>
                  <a:pt x="4377" y="597"/>
                </a:lnTo>
                <a:lnTo>
                  <a:pt x="4377" y="597"/>
                </a:lnTo>
                <a:lnTo>
                  <a:pt x="4378" y="594"/>
                </a:lnTo>
                <a:lnTo>
                  <a:pt x="4378" y="594"/>
                </a:lnTo>
                <a:lnTo>
                  <a:pt x="4378" y="593"/>
                </a:lnTo>
                <a:lnTo>
                  <a:pt x="4379" y="594"/>
                </a:lnTo>
                <a:lnTo>
                  <a:pt x="4379" y="595"/>
                </a:lnTo>
                <a:lnTo>
                  <a:pt x="4380" y="602"/>
                </a:lnTo>
                <a:lnTo>
                  <a:pt x="4380" y="604"/>
                </a:lnTo>
                <a:lnTo>
                  <a:pt x="4381" y="617"/>
                </a:lnTo>
                <a:lnTo>
                  <a:pt x="4381" y="618"/>
                </a:lnTo>
                <a:lnTo>
                  <a:pt x="4382" y="623"/>
                </a:lnTo>
                <a:lnTo>
                  <a:pt x="4382" y="623"/>
                </a:lnTo>
                <a:lnTo>
                  <a:pt x="4383" y="624"/>
                </a:lnTo>
                <a:lnTo>
                  <a:pt x="4383" y="624"/>
                </a:lnTo>
                <a:lnTo>
                  <a:pt x="4384" y="627"/>
                </a:lnTo>
                <a:lnTo>
                  <a:pt x="4384" y="627"/>
                </a:lnTo>
                <a:lnTo>
                  <a:pt x="4384" y="627"/>
                </a:lnTo>
                <a:lnTo>
                  <a:pt x="4385" y="627"/>
                </a:lnTo>
                <a:lnTo>
                  <a:pt x="4385" y="627"/>
                </a:lnTo>
                <a:lnTo>
                  <a:pt x="4385" y="627"/>
                </a:lnTo>
                <a:lnTo>
                  <a:pt x="4386" y="628"/>
                </a:lnTo>
                <a:lnTo>
                  <a:pt x="4386" y="627"/>
                </a:lnTo>
                <a:lnTo>
                  <a:pt x="4386" y="626"/>
                </a:lnTo>
                <a:lnTo>
                  <a:pt x="4387" y="617"/>
                </a:lnTo>
                <a:lnTo>
                  <a:pt x="4388" y="615"/>
                </a:lnTo>
                <a:lnTo>
                  <a:pt x="4388" y="606"/>
                </a:lnTo>
                <a:lnTo>
                  <a:pt x="4389" y="604"/>
                </a:lnTo>
                <a:lnTo>
                  <a:pt x="4389" y="599"/>
                </a:lnTo>
                <a:lnTo>
                  <a:pt x="4390" y="598"/>
                </a:lnTo>
                <a:lnTo>
                  <a:pt x="4390" y="590"/>
                </a:lnTo>
                <a:lnTo>
                  <a:pt x="4391" y="590"/>
                </a:lnTo>
                <a:lnTo>
                  <a:pt x="4391" y="588"/>
                </a:lnTo>
                <a:lnTo>
                  <a:pt x="4391" y="589"/>
                </a:lnTo>
                <a:lnTo>
                  <a:pt x="4392" y="589"/>
                </a:lnTo>
                <a:lnTo>
                  <a:pt x="4392" y="593"/>
                </a:lnTo>
                <a:lnTo>
                  <a:pt x="4393" y="594"/>
                </a:lnTo>
                <a:lnTo>
                  <a:pt x="4394" y="610"/>
                </a:lnTo>
                <a:lnTo>
                  <a:pt x="4394" y="612"/>
                </a:lnTo>
                <a:lnTo>
                  <a:pt x="4395" y="620"/>
                </a:lnTo>
                <a:lnTo>
                  <a:pt x="4395" y="620"/>
                </a:lnTo>
                <a:lnTo>
                  <a:pt x="4395" y="621"/>
                </a:lnTo>
                <a:lnTo>
                  <a:pt x="4396" y="620"/>
                </a:lnTo>
                <a:lnTo>
                  <a:pt x="4396" y="619"/>
                </a:lnTo>
                <a:lnTo>
                  <a:pt x="4397" y="616"/>
                </a:lnTo>
                <a:lnTo>
                  <a:pt x="4397" y="615"/>
                </a:lnTo>
                <a:lnTo>
                  <a:pt x="4398" y="612"/>
                </a:lnTo>
                <a:lnTo>
                  <a:pt x="4398" y="612"/>
                </a:lnTo>
                <a:lnTo>
                  <a:pt x="4399" y="610"/>
                </a:lnTo>
                <a:lnTo>
                  <a:pt x="4399" y="610"/>
                </a:lnTo>
                <a:lnTo>
                  <a:pt x="4399" y="609"/>
                </a:lnTo>
                <a:lnTo>
                  <a:pt x="4400" y="606"/>
                </a:lnTo>
                <a:lnTo>
                  <a:pt x="4400" y="606"/>
                </a:lnTo>
                <a:lnTo>
                  <a:pt x="4401" y="604"/>
                </a:lnTo>
                <a:lnTo>
                  <a:pt x="4401" y="604"/>
                </a:lnTo>
                <a:lnTo>
                  <a:pt x="4402" y="600"/>
                </a:lnTo>
                <a:lnTo>
                  <a:pt x="4402" y="600"/>
                </a:lnTo>
                <a:lnTo>
                  <a:pt x="4403" y="596"/>
                </a:lnTo>
                <a:lnTo>
                  <a:pt x="4403" y="596"/>
                </a:lnTo>
                <a:lnTo>
                  <a:pt x="4404" y="595"/>
                </a:lnTo>
                <a:lnTo>
                  <a:pt x="4404" y="596"/>
                </a:lnTo>
                <a:lnTo>
                  <a:pt x="4404" y="597"/>
                </a:lnTo>
                <a:lnTo>
                  <a:pt x="4405" y="601"/>
                </a:lnTo>
                <a:lnTo>
                  <a:pt x="4405" y="601"/>
                </a:lnTo>
                <a:lnTo>
                  <a:pt x="4406" y="605"/>
                </a:lnTo>
                <a:lnTo>
                  <a:pt x="4406" y="606"/>
                </a:lnTo>
                <a:lnTo>
                  <a:pt x="4407" y="606"/>
                </a:lnTo>
                <a:lnTo>
                  <a:pt x="4407" y="605"/>
                </a:lnTo>
                <a:lnTo>
                  <a:pt x="4407" y="606"/>
                </a:lnTo>
                <a:lnTo>
                  <a:pt x="4408" y="608"/>
                </a:lnTo>
                <a:lnTo>
                  <a:pt x="4408" y="608"/>
                </a:lnTo>
                <a:lnTo>
                  <a:pt x="4409" y="611"/>
                </a:lnTo>
                <a:lnTo>
                  <a:pt x="4410" y="612"/>
                </a:lnTo>
                <a:lnTo>
                  <a:pt x="4410" y="612"/>
                </a:lnTo>
                <a:lnTo>
                  <a:pt x="4410" y="613"/>
                </a:lnTo>
                <a:lnTo>
                  <a:pt x="4411" y="614"/>
                </a:lnTo>
                <a:lnTo>
                  <a:pt x="4411" y="622"/>
                </a:lnTo>
                <a:lnTo>
                  <a:pt x="4412" y="623"/>
                </a:lnTo>
                <a:lnTo>
                  <a:pt x="4412" y="628"/>
                </a:lnTo>
                <a:lnTo>
                  <a:pt x="4413" y="630"/>
                </a:lnTo>
                <a:lnTo>
                  <a:pt x="4414" y="638"/>
                </a:lnTo>
                <a:lnTo>
                  <a:pt x="4414" y="638"/>
                </a:lnTo>
                <a:lnTo>
                  <a:pt x="4415" y="643"/>
                </a:lnTo>
                <a:lnTo>
                  <a:pt x="4415" y="644"/>
                </a:lnTo>
                <a:lnTo>
                  <a:pt x="4416" y="646"/>
                </a:lnTo>
                <a:lnTo>
                  <a:pt x="4416" y="646"/>
                </a:lnTo>
                <a:lnTo>
                  <a:pt x="4417" y="649"/>
                </a:lnTo>
                <a:lnTo>
                  <a:pt x="4417" y="649"/>
                </a:lnTo>
                <a:lnTo>
                  <a:pt x="4417" y="649"/>
                </a:lnTo>
                <a:lnTo>
                  <a:pt x="4418" y="649"/>
                </a:lnTo>
                <a:lnTo>
                  <a:pt x="4418" y="649"/>
                </a:lnTo>
                <a:lnTo>
                  <a:pt x="4418" y="649"/>
                </a:lnTo>
                <a:lnTo>
                  <a:pt x="4419" y="648"/>
                </a:lnTo>
                <a:lnTo>
                  <a:pt x="4419" y="648"/>
                </a:lnTo>
                <a:lnTo>
                  <a:pt x="4420" y="647"/>
                </a:lnTo>
                <a:lnTo>
                  <a:pt x="4420" y="646"/>
                </a:lnTo>
                <a:lnTo>
                  <a:pt x="4420" y="647"/>
                </a:lnTo>
                <a:lnTo>
                  <a:pt x="4421" y="645"/>
                </a:lnTo>
                <a:lnTo>
                  <a:pt x="4421" y="645"/>
                </a:lnTo>
                <a:lnTo>
                  <a:pt x="4422" y="643"/>
                </a:lnTo>
                <a:lnTo>
                  <a:pt x="4422" y="642"/>
                </a:lnTo>
                <a:lnTo>
                  <a:pt x="4423" y="641"/>
                </a:lnTo>
                <a:lnTo>
                  <a:pt x="4423" y="641"/>
                </a:lnTo>
                <a:lnTo>
                  <a:pt x="4423" y="641"/>
                </a:lnTo>
                <a:lnTo>
                  <a:pt x="4424" y="642"/>
                </a:lnTo>
                <a:lnTo>
                  <a:pt x="4424" y="642"/>
                </a:lnTo>
                <a:lnTo>
                  <a:pt x="4425" y="642"/>
                </a:lnTo>
                <a:lnTo>
                  <a:pt x="4425" y="642"/>
                </a:lnTo>
                <a:lnTo>
                  <a:pt x="4425" y="642"/>
                </a:lnTo>
                <a:lnTo>
                  <a:pt x="4425" y="642"/>
                </a:lnTo>
                <a:lnTo>
                  <a:pt x="4426" y="642"/>
                </a:lnTo>
                <a:lnTo>
                  <a:pt x="4426" y="642"/>
                </a:lnTo>
                <a:lnTo>
                  <a:pt x="4426" y="642"/>
                </a:lnTo>
                <a:lnTo>
                  <a:pt x="4426" y="642"/>
                </a:lnTo>
                <a:lnTo>
                  <a:pt x="4427" y="642"/>
                </a:lnTo>
                <a:lnTo>
                  <a:pt x="4427" y="642"/>
                </a:lnTo>
                <a:lnTo>
                  <a:pt x="4427" y="642"/>
                </a:lnTo>
                <a:lnTo>
                  <a:pt x="4428" y="644"/>
                </a:lnTo>
                <a:lnTo>
                  <a:pt x="4428" y="645"/>
                </a:lnTo>
                <a:lnTo>
                  <a:pt x="4429" y="647"/>
                </a:lnTo>
                <a:lnTo>
                  <a:pt x="4429" y="648"/>
                </a:lnTo>
                <a:lnTo>
                  <a:pt x="4430" y="651"/>
                </a:lnTo>
                <a:lnTo>
                  <a:pt x="4430" y="651"/>
                </a:lnTo>
                <a:lnTo>
                  <a:pt x="4431" y="654"/>
                </a:lnTo>
                <a:lnTo>
                  <a:pt x="4432" y="654"/>
                </a:lnTo>
                <a:lnTo>
                  <a:pt x="4432" y="656"/>
                </a:lnTo>
                <a:lnTo>
                  <a:pt x="4432" y="656"/>
                </a:lnTo>
                <a:lnTo>
                  <a:pt x="4433" y="655"/>
                </a:lnTo>
                <a:lnTo>
                  <a:pt x="4433" y="654"/>
                </a:lnTo>
                <a:lnTo>
                  <a:pt x="4434" y="653"/>
                </a:lnTo>
                <a:lnTo>
                  <a:pt x="4434" y="653"/>
                </a:lnTo>
                <a:lnTo>
                  <a:pt x="4434" y="652"/>
                </a:lnTo>
                <a:lnTo>
                  <a:pt x="4435" y="652"/>
                </a:lnTo>
                <a:lnTo>
                  <a:pt x="4436" y="651"/>
                </a:lnTo>
                <a:lnTo>
                  <a:pt x="4436" y="651"/>
                </a:lnTo>
                <a:lnTo>
                  <a:pt x="4437" y="657"/>
                </a:lnTo>
                <a:lnTo>
                  <a:pt x="4437" y="657"/>
                </a:lnTo>
                <a:lnTo>
                  <a:pt x="4437" y="661"/>
                </a:lnTo>
                <a:lnTo>
                  <a:pt x="4438" y="662"/>
                </a:lnTo>
                <a:lnTo>
                  <a:pt x="4439" y="666"/>
                </a:lnTo>
                <a:lnTo>
                  <a:pt x="4439" y="666"/>
                </a:lnTo>
                <a:lnTo>
                  <a:pt x="4440" y="669"/>
                </a:lnTo>
                <a:lnTo>
                  <a:pt x="4440" y="670"/>
                </a:lnTo>
                <a:lnTo>
                  <a:pt x="4440" y="672"/>
                </a:lnTo>
                <a:lnTo>
                  <a:pt x="4441" y="672"/>
                </a:lnTo>
                <a:lnTo>
                  <a:pt x="4441" y="672"/>
                </a:lnTo>
                <a:lnTo>
                  <a:pt x="4442" y="672"/>
                </a:lnTo>
                <a:lnTo>
                  <a:pt x="4442" y="672"/>
                </a:lnTo>
                <a:lnTo>
                  <a:pt x="4442" y="672"/>
                </a:lnTo>
                <a:lnTo>
                  <a:pt x="4443" y="671"/>
                </a:lnTo>
                <a:lnTo>
                  <a:pt x="4443" y="671"/>
                </a:lnTo>
                <a:lnTo>
                  <a:pt x="4443" y="671"/>
                </a:lnTo>
                <a:lnTo>
                  <a:pt x="4443" y="671"/>
                </a:lnTo>
                <a:lnTo>
                  <a:pt x="4444" y="671"/>
                </a:lnTo>
                <a:lnTo>
                  <a:pt x="4444" y="670"/>
                </a:lnTo>
                <a:lnTo>
                  <a:pt x="4445" y="671"/>
                </a:lnTo>
                <a:lnTo>
                  <a:pt x="4445" y="671"/>
                </a:lnTo>
                <a:lnTo>
                  <a:pt x="4446" y="672"/>
                </a:lnTo>
                <a:lnTo>
                  <a:pt x="4446" y="672"/>
                </a:lnTo>
                <a:lnTo>
                  <a:pt x="4446" y="671"/>
                </a:lnTo>
                <a:lnTo>
                  <a:pt x="4447" y="672"/>
                </a:lnTo>
                <a:lnTo>
                  <a:pt x="4447" y="670"/>
                </a:lnTo>
                <a:lnTo>
                  <a:pt x="4447" y="670"/>
                </a:lnTo>
                <a:lnTo>
                  <a:pt x="4447" y="670"/>
                </a:lnTo>
                <a:lnTo>
                  <a:pt x="4448" y="667"/>
                </a:lnTo>
                <a:lnTo>
                  <a:pt x="4448" y="666"/>
                </a:lnTo>
                <a:lnTo>
                  <a:pt x="4449" y="661"/>
                </a:lnTo>
                <a:lnTo>
                  <a:pt x="4449" y="660"/>
                </a:lnTo>
                <a:lnTo>
                  <a:pt x="4450" y="656"/>
                </a:lnTo>
                <a:lnTo>
                  <a:pt x="4450" y="655"/>
                </a:lnTo>
                <a:lnTo>
                  <a:pt x="4451" y="655"/>
                </a:lnTo>
                <a:lnTo>
                  <a:pt x="4451" y="655"/>
                </a:lnTo>
                <a:lnTo>
                  <a:pt x="4451" y="655"/>
                </a:lnTo>
                <a:lnTo>
                  <a:pt x="4452" y="654"/>
                </a:lnTo>
                <a:lnTo>
                  <a:pt x="4452" y="654"/>
                </a:lnTo>
                <a:lnTo>
                  <a:pt x="4452" y="655"/>
                </a:lnTo>
                <a:lnTo>
                  <a:pt x="4453" y="655"/>
                </a:lnTo>
                <a:lnTo>
                  <a:pt x="4453" y="653"/>
                </a:lnTo>
                <a:lnTo>
                  <a:pt x="4454" y="654"/>
                </a:lnTo>
                <a:lnTo>
                  <a:pt x="4454" y="653"/>
                </a:lnTo>
                <a:lnTo>
                  <a:pt x="4455" y="653"/>
                </a:lnTo>
                <a:lnTo>
                  <a:pt x="4455" y="653"/>
                </a:lnTo>
                <a:lnTo>
                  <a:pt x="4455" y="652"/>
                </a:lnTo>
                <a:lnTo>
                  <a:pt x="4455" y="653"/>
                </a:lnTo>
                <a:lnTo>
                  <a:pt x="4456" y="653"/>
                </a:lnTo>
                <a:lnTo>
                  <a:pt x="4456" y="656"/>
                </a:lnTo>
                <a:lnTo>
                  <a:pt x="4457" y="657"/>
                </a:lnTo>
                <a:lnTo>
                  <a:pt x="4458" y="658"/>
                </a:lnTo>
                <a:lnTo>
                  <a:pt x="4458" y="658"/>
                </a:lnTo>
                <a:lnTo>
                  <a:pt x="4458" y="658"/>
                </a:lnTo>
                <a:lnTo>
                  <a:pt x="4458" y="657"/>
                </a:lnTo>
                <a:lnTo>
                  <a:pt x="4459" y="657"/>
                </a:lnTo>
                <a:lnTo>
                  <a:pt x="4460" y="660"/>
                </a:lnTo>
                <a:lnTo>
                  <a:pt x="4460" y="661"/>
                </a:lnTo>
                <a:lnTo>
                  <a:pt x="4461" y="665"/>
                </a:lnTo>
                <a:lnTo>
                  <a:pt x="4461" y="666"/>
                </a:lnTo>
                <a:lnTo>
                  <a:pt x="4462" y="669"/>
                </a:lnTo>
                <a:lnTo>
                  <a:pt x="4462" y="670"/>
                </a:lnTo>
                <a:lnTo>
                  <a:pt x="4463" y="674"/>
                </a:lnTo>
                <a:lnTo>
                  <a:pt x="4463" y="675"/>
                </a:lnTo>
                <a:lnTo>
                  <a:pt x="4464" y="676"/>
                </a:lnTo>
                <a:lnTo>
                  <a:pt x="4464" y="676"/>
                </a:lnTo>
                <a:lnTo>
                  <a:pt x="4464" y="676"/>
                </a:lnTo>
                <a:lnTo>
                  <a:pt x="4465" y="667"/>
                </a:lnTo>
                <a:lnTo>
                  <a:pt x="4465" y="665"/>
                </a:lnTo>
                <a:lnTo>
                  <a:pt x="4466" y="653"/>
                </a:lnTo>
                <a:lnTo>
                  <a:pt x="4466" y="651"/>
                </a:lnTo>
                <a:lnTo>
                  <a:pt x="4467" y="646"/>
                </a:lnTo>
                <a:lnTo>
                  <a:pt x="4467" y="645"/>
                </a:lnTo>
                <a:lnTo>
                  <a:pt x="4468" y="642"/>
                </a:lnTo>
                <a:lnTo>
                  <a:pt x="4468" y="642"/>
                </a:lnTo>
                <a:lnTo>
                  <a:pt x="4469" y="642"/>
                </a:lnTo>
                <a:lnTo>
                  <a:pt x="4469" y="642"/>
                </a:lnTo>
                <a:lnTo>
                  <a:pt x="4469" y="642"/>
                </a:lnTo>
                <a:lnTo>
                  <a:pt x="4469" y="642"/>
                </a:lnTo>
                <a:lnTo>
                  <a:pt x="4470" y="643"/>
                </a:lnTo>
                <a:lnTo>
                  <a:pt x="4470" y="644"/>
                </a:lnTo>
                <a:lnTo>
                  <a:pt x="4471" y="644"/>
                </a:lnTo>
                <a:lnTo>
                  <a:pt x="4471" y="645"/>
                </a:lnTo>
                <a:lnTo>
                  <a:pt x="4471" y="646"/>
                </a:lnTo>
                <a:lnTo>
                  <a:pt x="4472" y="647"/>
                </a:lnTo>
                <a:lnTo>
                  <a:pt x="4472" y="647"/>
                </a:lnTo>
                <a:lnTo>
                  <a:pt x="4472" y="647"/>
                </a:lnTo>
                <a:lnTo>
                  <a:pt x="4472" y="647"/>
                </a:lnTo>
                <a:lnTo>
                  <a:pt x="4473" y="647"/>
                </a:lnTo>
                <a:lnTo>
                  <a:pt x="4473" y="647"/>
                </a:lnTo>
                <a:lnTo>
                  <a:pt x="4474" y="647"/>
                </a:lnTo>
                <a:lnTo>
                  <a:pt x="4474" y="649"/>
                </a:lnTo>
                <a:lnTo>
                  <a:pt x="4474" y="649"/>
                </a:lnTo>
                <a:lnTo>
                  <a:pt x="4475" y="651"/>
                </a:lnTo>
                <a:lnTo>
                  <a:pt x="4476" y="652"/>
                </a:lnTo>
                <a:lnTo>
                  <a:pt x="4476" y="660"/>
                </a:lnTo>
                <a:lnTo>
                  <a:pt x="4477" y="662"/>
                </a:lnTo>
                <a:lnTo>
                  <a:pt x="4477" y="675"/>
                </a:lnTo>
                <a:lnTo>
                  <a:pt x="4478" y="676"/>
                </a:lnTo>
                <a:lnTo>
                  <a:pt x="4478" y="684"/>
                </a:lnTo>
                <a:lnTo>
                  <a:pt x="4479" y="684"/>
                </a:lnTo>
                <a:lnTo>
                  <a:pt x="4479" y="685"/>
                </a:lnTo>
                <a:lnTo>
                  <a:pt x="4480" y="683"/>
                </a:lnTo>
                <a:lnTo>
                  <a:pt x="4480" y="683"/>
                </a:lnTo>
                <a:lnTo>
                  <a:pt x="4481" y="682"/>
                </a:lnTo>
                <a:lnTo>
                  <a:pt x="4481" y="681"/>
                </a:lnTo>
                <a:lnTo>
                  <a:pt x="4481" y="677"/>
                </a:lnTo>
                <a:lnTo>
                  <a:pt x="4482" y="683"/>
                </a:lnTo>
                <a:lnTo>
                  <a:pt x="4482" y="687"/>
                </a:lnTo>
                <a:lnTo>
                  <a:pt x="4483" y="701"/>
                </a:lnTo>
                <a:lnTo>
                  <a:pt x="4483" y="701"/>
                </a:lnTo>
                <a:lnTo>
                  <a:pt x="4483" y="701"/>
                </a:lnTo>
                <a:lnTo>
                  <a:pt x="4484" y="697"/>
                </a:lnTo>
                <a:lnTo>
                  <a:pt x="4484" y="696"/>
                </a:lnTo>
                <a:lnTo>
                  <a:pt x="4485" y="685"/>
                </a:lnTo>
                <a:lnTo>
                  <a:pt x="4485" y="683"/>
                </a:lnTo>
                <a:lnTo>
                  <a:pt x="4486" y="671"/>
                </a:lnTo>
                <a:lnTo>
                  <a:pt x="4486" y="669"/>
                </a:lnTo>
                <a:lnTo>
                  <a:pt x="4487" y="661"/>
                </a:lnTo>
                <a:lnTo>
                  <a:pt x="4487" y="658"/>
                </a:lnTo>
                <a:lnTo>
                  <a:pt x="4488" y="649"/>
                </a:lnTo>
                <a:lnTo>
                  <a:pt x="4488" y="647"/>
                </a:lnTo>
                <a:lnTo>
                  <a:pt x="4489" y="634"/>
                </a:lnTo>
                <a:lnTo>
                  <a:pt x="4489" y="633"/>
                </a:lnTo>
                <a:lnTo>
                  <a:pt x="4490" y="630"/>
                </a:lnTo>
                <a:lnTo>
                  <a:pt x="4490" y="631"/>
                </a:lnTo>
                <a:lnTo>
                  <a:pt x="4490" y="632"/>
                </a:lnTo>
                <a:lnTo>
                  <a:pt x="4491" y="634"/>
                </a:lnTo>
                <a:lnTo>
                  <a:pt x="4491" y="633"/>
                </a:lnTo>
                <a:lnTo>
                  <a:pt x="4491" y="633"/>
                </a:lnTo>
                <a:lnTo>
                  <a:pt x="4492" y="632"/>
                </a:lnTo>
                <a:lnTo>
                  <a:pt x="4492" y="634"/>
                </a:lnTo>
                <a:lnTo>
                  <a:pt x="4492" y="634"/>
                </a:lnTo>
                <a:lnTo>
                  <a:pt x="4493" y="638"/>
                </a:lnTo>
                <a:lnTo>
                  <a:pt x="4493" y="641"/>
                </a:lnTo>
                <a:lnTo>
                  <a:pt x="4494" y="651"/>
                </a:lnTo>
                <a:lnTo>
                  <a:pt x="4494" y="652"/>
                </a:lnTo>
                <a:lnTo>
                  <a:pt x="4495" y="657"/>
                </a:lnTo>
                <a:lnTo>
                  <a:pt x="4496" y="658"/>
                </a:lnTo>
                <a:lnTo>
                  <a:pt x="4496" y="661"/>
                </a:lnTo>
                <a:lnTo>
                  <a:pt x="4496" y="662"/>
                </a:lnTo>
                <a:lnTo>
                  <a:pt x="4497" y="668"/>
                </a:lnTo>
                <a:lnTo>
                  <a:pt x="4498" y="668"/>
                </a:lnTo>
                <a:lnTo>
                  <a:pt x="4498" y="669"/>
                </a:lnTo>
                <a:lnTo>
                  <a:pt x="4499" y="669"/>
                </a:lnTo>
                <a:lnTo>
                  <a:pt x="4499" y="669"/>
                </a:lnTo>
                <a:lnTo>
                  <a:pt x="4499" y="671"/>
                </a:lnTo>
                <a:lnTo>
                  <a:pt x="4500" y="671"/>
                </a:lnTo>
                <a:lnTo>
                  <a:pt x="4500" y="673"/>
                </a:lnTo>
                <a:lnTo>
                  <a:pt x="4500" y="673"/>
                </a:lnTo>
                <a:lnTo>
                  <a:pt x="4501" y="673"/>
                </a:lnTo>
                <a:lnTo>
                  <a:pt x="4501" y="673"/>
                </a:lnTo>
                <a:lnTo>
                  <a:pt x="4502" y="670"/>
                </a:lnTo>
                <a:lnTo>
                  <a:pt x="4502" y="670"/>
                </a:lnTo>
                <a:lnTo>
                  <a:pt x="4502" y="666"/>
                </a:lnTo>
                <a:lnTo>
                  <a:pt x="4503" y="665"/>
                </a:lnTo>
                <a:lnTo>
                  <a:pt x="4504" y="659"/>
                </a:lnTo>
                <a:lnTo>
                  <a:pt x="4504" y="658"/>
                </a:lnTo>
                <a:lnTo>
                  <a:pt x="4505" y="657"/>
                </a:lnTo>
                <a:lnTo>
                  <a:pt x="4505" y="657"/>
                </a:lnTo>
                <a:lnTo>
                  <a:pt x="4506" y="655"/>
                </a:lnTo>
                <a:lnTo>
                  <a:pt x="4506" y="654"/>
                </a:lnTo>
                <a:lnTo>
                  <a:pt x="4507" y="653"/>
                </a:lnTo>
                <a:lnTo>
                  <a:pt x="4507" y="653"/>
                </a:lnTo>
                <a:lnTo>
                  <a:pt x="4507" y="653"/>
                </a:lnTo>
                <a:lnTo>
                  <a:pt x="4507" y="653"/>
                </a:lnTo>
                <a:lnTo>
                  <a:pt x="4508" y="653"/>
                </a:lnTo>
                <a:lnTo>
                  <a:pt x="4508" y="653"/>
                </a:lnTo>
                <a:lnTo>
                  <a:pt x="4509" y="651"/>
                </a:lnTo>
                <a:lnTo>
                  <a:pt x="4509" y="651"/>
                </a:lnTo>
                <a:lnTo>
                  <a:pt x="4510" y="647"/>
                </a:lnTo>
                <a:lnTo>
                  <a:pt x="4510" y="646"/>
                </a:lnTo>
                <a:lnTo>
                  <a:pt x="4511" y="644"/>
                </a:lnTo>
                <a:lnTo>
                  <a:pt x="4511" y="644"/>
                </a:lnTo>
                <a:lnTo>
                  <a:pt x="4511" y="643"/>
                </a:lnTo>
                <a:lnTo>
                  <a:pt x="4512" y="643"/>
                </a:lnTo>
                <a:lnTo>
                  <a:pt x="4513" y="644"/>
                </a:lnTo>
                <a:lnTo>
                  <a:pt x="4513" y="646"/>
                </a:lnTo>
                <a:lnTo>
                  <a:pt x="4513" y="647"/>
                </a:lnTo>
                <a:lnTo>
                  <a:pt x="4514" y="651"/>
                </a:lnTo>
                <a:lnTo>
                  <a:pt x="4514" y="653"/>
                </a:lnTo>
                <a:lnTo>
                  <a:pt x="4515" y="657"/>
                </a:lnTo>
                <a:lnTo>
                  <a:pt x="4515" y="658"/>
                </a:lnTo>
                <a:lnTo>
                  <a:pt x="4516" y="661"/>
                </a:lnTo>
                <a:lnTo>
                  <a:pt x="4516" y="661"/>
                </a:lnTo>
                <a:lnTo>
                  <a:pt x="4517" y="662"/>
                </a:lnTo>
                <a:lnTo>
                  <a:pt x="4517" y="661"/>
                </a:lnTo>
                <a:lnTo>
                  <a:pt x="4518" y="660"/>
                </a:lnTo>
                <a:lnTo>
                  <a:pt x="4518" y="657"/>
                </a:lnTo>
                <a:lnTo>
                  <a:pt x="4518" y="656"/>
                </a:lnTo>
                <a:lnTo>
                  <a:pt x="4519" y="656"/>
                </a:lnTo>
                <a:lnTo>
                  <a:pt x="4519" y="655"/>
                </a:lnTo>
                <a:lnTo>
                  <a:pt x="4519" y="655"/>
                </a:lnTo>
                <a:lnTo>
                  <a:pt x="4520" y="654"/>
                </a:lnTo>
                <a:lnTo>
                  <a:pt x="4520" y="651"/>
                </a:lnTo>
                <a:lnTo>
                  <a:pt x="4521" y="651"/>
                </a:lnTo>
                <a:lnTo>
                  <a:pt x="4521" y="647"/>
                </a:lnTo>
                <a:lnTo>
                  <a:pt x="4522" y="646"/>
                </a:lnTo>
                <a:lnTo>
                  <a:pt x="4523" y="644"/>
                </a:lnTo>
                <a:lnTo>
                  <a:pt x="4523" y="644"/>
                </a:lnTo>
                <a:lnTo>
                  <a:pt x="4524" y="639"/>
                </a:lnTo>
                <a:lnTo>
                  <a:pt x="4524" y="638"/>
                </a:lnTo>
                <a:lnTo>
                  <a:pt x="4525" y="633"/>
                </a:lnTo>
                <a:lnTo>
                  <a:pt x="4525" y="633"/>
                </a:lnTo>
                <a:lnTo>
                  <a:pt x="4526" y="630"/>
                </a:lnTo>
                <a:lnTo>
                  <a:pt x="4526" y="629"/>
                </a:lnTo>
                <a:lnTo>
                  <a:pt x="4527" y="626"/>
                </a:lnTo>
                <a:lnTo>
                  <a:pt x="4527" y="626"/>
                </a:lnTo>
                <a:lnTo>
                  <a:pt x="4527" y="626"/>
                </a:lnTo>
                <a:lnTo>
                  <a:pt x="4527" y="625"/>
                </a:lnTo>
                <a:lnTo>
                  <a:pt x="4528" y="626"/>
                </a:lnTo>
                <a:lnTo>
                  <a:pt x="4528" y="626"/>
                </a:lnTo>
                <a:lnTo>
                  <a:pt x="4528" y="625"/>
                </a:lnTo>
                <a:lnTo>
                  <a:pt x="4529" y="626"/>
                </a:lnTo>
                <a:lnTo>
                  <a:pt x="4529" y="626"/>
                </a:lnTo>
                <a:lnTo>
                  <a:pt x="4529" y="626"/>
                </a:lnTo>
                <a:lnTo>
                  <a:pt x="4530" y="627"/>
                </a:lnTo>
                <a:lnTo>
                  <a:pt x="4530" y="628"/>
                </a:lnTo>
                <a:lnTo>
                  <a:pt x="4530" y="627"/>
                </a:lnTo>
                <a:lnTo>
                  <a:pt x="4531" y="628"/>
                </a:lnTo>
                <a:lnTo>
                  <a:pt x="4531" y="628"/>
                </a:lnTo>
                <a:lnTo>
                  <a:pt x="4531" y="628"/>
                </a:lnTo>
                <a:lnTo>
                  <a:pt x="4532" y="628"/>
                </a:lnTo>
                <a:lnTo>
                  <a:pt x="4532" y="628"/>
                </a:lnTo>
                <a:lnTo>
                  <a:pt x="4532" y="627"/>
                </a:lnTo>
                <a:lnTo>
                  <a:pt x="4533" y="628"/>
                </a:lnTo>
                <a:lnTo>
                  <a:pt x="4533" y="628"/>
                </a:lnTo>
                <a:lnTo>
                  <a:pt x="4533" y="628"/>
                </a:lnTo>
                <a:lnTo>
                  <a:pt x="4534" y="630"/>
                </a:lnTo>
                <a:lnTo>
                  <a:pt x="4534" y="630"/>
                </a:lnTo>
                <a:lnTo>
                  <a:pt x="4535" y="630"/>
                </a:lnTo>
                <a:lnTo>
                  <a:pt x="4535" y="631"/>
                </a:lnTo>
                <a:lnTo>
                  <a:pt x="4535" y="632"/>
                </a:lnTo>
                <a:lnTo>
                  <a:pt x="4536" y="632"/>
                </a:lnTo>
                <a:lnTo>
                  <a:pt x="4536" y="632"/>
                </a:lnTo>
                <a:lnTo>
                  <a:pt x="4536" y="632"/>
                </a:lnTo>
                <a:lnTo>
                  <a:pt x="4537" y="631"/>
                </a:lnTo>
                <a:lnTo>
                  <a:pt x="4537" y="631"/>
                </a:lnTo>
                <a:lnTo>
                  <a:pt x="4537" y="631"/>
                </a:lnTo>
                <a:lnTo>
                  <a:pt x="4537" y="631"/>
                </a:lnTo>
                <a:lnTo>
                  <a:pt x="4538" y="631"/>
                </a:lnTo>
                <a:lnTo>
                  <a:pt x="4538" y="631"/>
                </a:lnTo>
                <a:lnTo>
                  <a:pt x="4538" y="631"/>
                </a:lnTo>
                <a:lnTo>
                  <a:pt x="4539" y="630"/>
                </a:lnTo>
                <a:lnTo>
                  <a:pt x="4540" y="629"/>
                </a:lnTo>
                <a:lnTo>
                  <a:pt x="4540" y="627"/>
                </a:lnTo>
                <a:lnTo>
                  <a:pt x="4540" y="626"/>
                </a:lnTo>
                <a:lnTo>
                  <a:pt x="4541" y="621"/>
                </a:lnTo>
                <a:lnTo>
                  <a:pt x="4542" y="621"/>
                </a:lnTo>
                <a:lnTo>
                  <a:pt x="4542" y="620"/>
                </a:lnTo>
                <a:lnTo>
                  <a:pt x="4543" y="620"/>
                </a:lnTo>
                <a:lnTo>
                  <a:pt x="4543" y="620"/>
                </a:lnTo>
                <a:lnTo>
                  <a:pt x="4543" y="620"/>
                </a:lnTo>
                <a:lnTo>
                  <a:pt x="4544" y="620"/>
                </a:lnTo>
                <a:lnTo>
                  <a:pt x="4544" y="620"/>
                </a:lnTo>
                <a:lnTo>
                  <a:pt x="4544" y="621"/>
                </a:lnTo>
                <a:lnTo>
                  <a:pt x="4545" y="620"/>
                </a:lnTo>
                <a:lnTo>
                  <a:pt x="4545" y="620"/>
                </a:lnTo>
                <a:lnTo>
                  <a:pt x="4545" y="621"/>
                </a:lnTo>
                <a:lnTo>
                  <a:pt x="4546" y="620"/>
                </a:lnTo>
                <a:lnTo>
                  <a:pt x="4546" y="618"/>
                </a:lnTo>
                <a:lnTo>
                  <a:pt x="4547" y="605"/>
                </a:lnTo>
                <a:lnTo>
                  <a:pt x="4547" y="605"/>
                </a:lnTo>
                <a:lnTo>
                  <a:pt x="4548" y="607"/>
                </a:lnTo>
                <a:lnTo>
                  <a:pt x="4548" y="607"/>
                </a:lnTo>
                <a:lnTo>
                  <a:pt x="4549" y="611"/>
                </a:lnTo>
                <a:lnTo>
                  <a:pt x="4549" y="611"/>
                </a:lnTo>
                <a:lnTo>
                  <a:pt x="4550" y="610"/>
                </a:lnTo>
                <a:lnTo>
                  <a:pt x="4550" y="609"/>
                </a:lnTo>
                <a:lnTo>
                  <a:pt x="4551" y="604"/>
                </a:lnTo>
                <a:lnTo>
                  <a:pt x="4551" y="602"/>
                </a:lnTo>
                <a:lnTo>
                  <a:pt x="4552" y="595"/>
                </a:lnTo>
                <a:lnTo>
                  <a:pt x="4552" y="593"/>
                </a:lnTo>
                <a:lnTo>
                  <a:pt x="4553" y="586"/>
                </a:lnTo>
                <a:lnTo>
                  <a:pt x="4553" y="585"/>
                </a:lnTo>
                <a:lnTo>
                  <a:pt x="4554" y="580"/>
                </a:lnTo>
                <a:lnTo>
                  <a:pt x="4554" y="580"/>
                </a:lnTo>
                <a:lnTo>
                  <a:pt x="4555" y="579"/>
                </a:lnTo>
                <a:lnTo>
                  <a:pt x="4555" y="580"/>
                </a:lnTo>
                <a:lnTo>
                  <a:pt x="4555" y="580"/>
                </a:lnTo>
                <a:lnTo>
                  <a:pt x="4556" y="584"/>
                </a:lnTo>
                <a:lnTo>
                  <a:pt x="4556" y="585"/>
                </a:lnTo>
                <a:lnTo>
                  <a:pt x="4557" y="590"/>
                </a:lnTo>
                <a:lnTo>
                  <a:pt x="4557" y="591"/>
                </a:lnTo>
                <a:lnTo>
                  <a:pt x="4558" y="593"/>
                </a:lnTo>
                <a:lnTo>
                  <a:pt x="4558" y="593"/>
                </a:lnTo>
                <a:lnTo>
                  <a:pt x="4558" y="593"/>
                </a:lnTo>
                <a:lnTo>
                  <a:pt x="4559" y="596"/>
                </a:lnTo>
                <a:lnTo>
                  <a:pt x="4559" y="597"/>
                </a:lnTo>
                <a:lnTo>
                  <a:pt x="4560" y="598"/>
                </a:lnTo>
                <a:lnTo>
                  <a:pt x="4560" y="597"/>
                </a:lnTo>
                <a:lnTo>
                  <a:pt x="4561" y="597"/>
                </a:lnTo>
                <a:lnTo>
                  <a:pt x="4562" y="597"/>
                </a:lnTo>
                <a:lnTo>
                  <a:pt x="4562" y="594"/>
                </a:lnTo>
                <a:lnTo>
                  <a:pt x="4562" y="594"/>
                </a:lnTo>
                <a:lnTo>
                  <a:pt x="4563" y="587"/>
                </a:lnTo>
                <a:lnTo>
                  <a:pt x="4564" y="586"/>
                </a:lnTo>
                <a:lnTo>
                  <a:pt x="4564" y="581"/>
                </a:lnTo>
                <a:lnTo>
                  <a:pt x="4565" y="580"/>
                </a:lnTo>
                <a:lnTo>
                  <a:pt x="4565" y="573"/>
                </a:lnTo>
                <a:lnTo>
                  <a:pt x="4566" y="572"/>
                </a:lnTo>
                <a:lnTo>
                  <a:pt x="4567" y="568"/>
                </a:lnTo>
                <a:lnTo>
                  <a:pt x="4567" y="568"/>
                </a:lnTo>
                <a:lnTo>
                  <a:pt x="4568" y="565"/>
                </a:lnTo>
                <a:lnTo>
                  <a:pt x="4568" y="565"/>
                </a:lnTo>
                <a:lnTo>
                  <a:pt x="4569" y="560"/>
                </a:lnTo>
                <a:lnTo>
                  <a:pt x="4569" y="560"/>
                </a:lnTo>
                <a:lnTo>
                  <a:pt x="4570" y="564"/>
                </a:lnTo>
                <a:lnTo>
                  <a:pt x="4570" y="565"/>
                </a:lnTo>
                <a:lnTo>
                  <a:pt x="4571" y="572"/>
                </a:lnTo>
                <a:lnTo>
                  <a:pt x="4571" y="574"/>
                </a:lnTo>
                <a:lnTo>
                  <a:pt x="4572" y="585"/>
                </a:lnTo>
                <a:lnTo>
                  <a:pt x="4572" y="586"/>
                </a:lnTo>
                <a:lnTo>
                  <a:pt x="4573" y="595"/>
                </a:lnTo>
                <a:lnTo>
                  <a:pt x="4573" y="596"/>
                </a:lnTo>
                <a:lnTo>
                  <a:pt x="4574" y="600"/>
                </a:lnTo>
                <a:lnTo>
                  <a:pt x="4574" y="600"/>
                </a:lnTo>
                <a:lnTo>
                  <a:pt x="4574" y="601"/>
                </a:lnTo>
                <a:lnTo>
                  <a:pt x="4575" y="601"/>
                </a:lnTo>
                <a:lnTo>
                  <a:pt x="4575" y="601"/>
                </a:lnTo>
                <a:lnTo>
                  <a:pt x="4576" y="602"/>
                </a:lnTo>
                <a:lnTo>
                  <a:pt x="4576" y="601"/>
                </a:lnTo>
                <a:lnTo>
                  <a:pt x="4576" y="601"/>
                </a:lnTo>
                <a:lnTo>
                  <a:pt x="4577" y="600"/>
                </a:lnTo>
                <a:lnTo>
                  <a:pt x="4577" y="599"/>
                </a:lnTo>
                <a:lnTo>
                  <a:pt x="4578" y="594"/>
                </a:lnTo>
                <a:lnTo>
                  <a:pt x="4578" y="593"/>
                </a:lnTo>
                <a:lnTo>
                  <a:pt x="4579" y="586"/>
                </a:lnTo>
                <a:lnTo>
                  <a:pt x="4579" y="585"/>
                </a:lnTo>
                <a:lnTo>
                  <a:pt x="4580" y="577"/>
                </a:lnTo>
                <a:lnTo>
                  <a:pt x="4580" y="576"/>
                </a:lnTo>
                <a:lnTo>
                  <a:pt x="4581" y="570"/>
                </a:lnTo>
                <a:lnTo>
                  <a:pt x="4581" y="569"/>
                </a:lnTo>
                <a:lnTo>
                  <a:pt x="4582" y="568"/>
                </a:lnTo>
                <a:lnTo>
                  <a:pt x="4582" y="569"/>
                </a:lnTo>
                <a:lnTo>
                  <a:pt x="4583" y="569"/>
                </a:lnTo>
                <a:lnTo>
                  <a:pt x="4583" y="576"/>
                </a:lnTo>
                <a:lnTo>
                  <a:pt x="4584" y="577"/>
                </a:lnTo>
                <a:lnTo>
                  <a:pt x="4584" y="582"/>
                </a:lnTo>
                <a:lnTo>
                  <a:pt x="4584" y="583"/>
                </a:lnTo>
                <a:lnTo>
                  <a:pt x="4585" y="590"/>
                </a:lnTo>
                <a:lnTo>
                  <a:pt x="4586" y="591"/>
                </a:lnTo>
                <a:lnTo>
                  <a:pt x="4586" y="587"/>
                </a:lnTo>
                <a:lnTo>
                  <a:pt x="4586" y="587"/>
                </a:lnTo>
                <a:lnTo>
                  <a:pt x="4587" y="588"/>
                </a:lnTo>
                <a:lnTo>
                  <a:pt x="4587" y="591"/>
                </a:lnTo>
                <a:lnTo>
                  <a:pt x="4588" y="591"/>
                </a:lnTo>
                <a:lnTo>
                  <a:pt x="4589" y="590"/>
                </a:lnTo>
                <a:lnTo>
                  <a:pt x="4589" y="590"/>
                </a:lnTo>
                <a:lnTo>
                  <a:pt x="4589" y="591"/>
                </a:lnTo>
                <a:lnTo>
                  <a:pt x="4590" y="590"/>
                </a:lnTo>
                <a:lnTo>
                  <a:pt x="4590" y="590"/>
                </a:lnTo>
                <a:lnTo>
                  <a:pt x="4590" y="590"/>
                </a:lnTo>
                <a:lnTo>
                  <a:pt x="4590" y="590"/>
                </a:lnTo>
                <a:lnTo>
                  <a:pt x="4591" y="590"/>
                </a:lnTo>
                <a:lnTo>
                  <a:pt x="4591" y="590"/>
                </a:lnTo>
                <a:lnTo>
                  <a:pt x="4592" y="591"/>
                </a:lnTo>
                <a:lnTo>
                  <a:pt x="4592" y="591"/>
                </a:lnTo>
                <a:lnTo>
                  <a:pt x="4593" y="598"/>
                </a:lnTo>
                <a:lnTo>
                  <a:pt x="4593" y="599"/>
                </a:lnTo>
                <a:lnTo>
                  <a:pt x="4594" y="604"/>
                </a:lnTo>
                <a:lnTo>
                  <a:pt x="4594" y="605"/>
                </a:lnTo>
                <a:lnTo>
                  <a:pt x="4595" y="611"/>
                </a:lnTo>
                <a:lnTo>
                  <a:pt x="4595" y="612"/>
                </a:lnTo>
                <a:lnTo>
                  <a:pt x="4596" y="617"/>
                </a:lnTo>
                <a:lnTo>
                  <a:pt x="4596" y="617"/>
                </a:lnTo>
                <a:lnTo>
                  <a:pt x="4597" y="617"/>
                </a:lnTo>
                <a:lnTo>
                  <a:pt x="4597" y="617"/>
                </a:lnTo>
                <a:lnTo>
                  <a:pt x="4597" y="617"/>
                </a:lnTo>
                <a:lnTo>
                  <a:pt x="4598" y="613"/>
                </a:lnTo>
                <a:lnTo>
                  <a:pt x="4598" y="613"/>
                </a:lnTo>
                <a:lnTo>
                  <a:pt x="4599" y="607"/>
                </a:lnTo>
                <a:lnTo>
                  <a:pt x="4599" y="606"/>
                </a:lnTo>
                <a:lnTo>
                  <a:pt x="4600" y="604"/>
                </a:lnTo>
                <a:lnTo>
                  <a:pt x="4600" y="603"/>
                </a:lnTo>
                <a:lnTo>
                  <a:pt x="4601" y="601"/>
                </a:lnTo>
                <a:lnTo>
                  <a:pt x="4601" y="600"/>
                </a:lnTo>
                <a:lnTo>
                  <a:pt x="4602" y="599"/>
                </a:lnTo>
                <a:lnTo>
                  <a:pt x="4602" y="599"/>
                </a:lnTo>
                <a:lnTo>
                  <a:pt x="4603" y="599"/>
                </a:lnTo>
                <a:lnTo>
                  <a:pt x="4603" y="599"/>
                </a:lnTo>
              </a:path>
            </a:pathLst>
          </a:custGeom>
          <a:noFill/>
          <a:ln w="4763" cap="flat">
            <a:solidFill>
              <a:srgbClr val="5889B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2800"/>
          </a:p>
        </p:txBody>
      </p:sp>
      <p:sp>
        <p:nvSpPr>
          <p:cNvPr id="73" name="Freeform 71">
            <a:extLst>
              <a:ext uri="{FF2B5EF4-FFF2-40B4-BE49-F238E27FC236}">
                <a16:creationId xmlns:a16="http://schemas.microsoft.com/office/drawing/2014/main" id="{7629EB2B-0B42-49C4-B37D-4FF4AAD0DEB7}"/>
              </a:ext>
            </a:extLst>
          </p:cNvPr>
          <p:cNvSpPr>
            <a:spLocks/>
          </p:cNvSpPr>
          <p:nvPr/>
        </p:nvSpPr>
        <p:spPr bwMode="auto">
          <a:xfrm>
            <a:off x="2944813" y="3381375"/>
            <a:ext cx="7307263" cy="1495425"/>
          </a:xfrm>
          <a:custGeom>
            <a:avLst/>
            <a:gdLst>
              <a:gd name="T0" fmla="*/ 126 w 4603"/>
              <a:gd name="T1" fmla="*/ 131 h 942"/>
              <a:gd name="T2" fmla="*/ 517 w 4603"/>
              <a:gd name="T3" fmla="*/ 143 h 942"/>
              <a:gd name="T4" fmla="*/ 578 w 4603"/>
              <a:gd name="T5" fmla="*/ 139 h 942"/>
              <a:gd name="T6" fmla="*/ 652 w 4603"/>
              <a:gd name="T7" fmla="*/ 121 h 942"/>
              <a:gd name="T8" fmla="*/ 714 w 4603"/>
              <a:gd name="T9" fmla="*/ 143 h 942"/>
              <a:gd name="T10" fmla="*/ 777 w 4603"/>
              <a:gd name="T11" fmla="*/ 167 h 942"/>
              <a:gd name="T12" fmla="*/ 833 w 4603"/>
              <a:gd name="T13" fmla="*/ 150 h 942"/>
              <a:gd name="T14" fmla="*/ 889 w 4603"/>
              <a:gd name="T15" fmla="*/ 147 h 942"/>
              <a:gd name="T16" fmla="*/ 951 w 4603"/>
              <a:gd name="T17" fmla="*/ 114 h 942"/>
              <a:gd name="T18" fmla="*/ 1016 w 4603"/>
              <a:gd name="T19" fmla="*/ 139 h 942"/>
              <a:gd name="T20" fmla="*/ 1081 w 4603"/>
              <a:gd name="T21" fmla="*/ 147 h 942"/>
              <a:gd name="T22" fmla="*/ 1143 w 4603"/>
              <a:gd name="T23" fmla="*/ 147 h 942"/>
              <a:gd name="T24" fmla="*/ 1217 w 4603"/>
              <a:gd name="T25" fmla="*/ 160 h 942"/>
              <a:gd name="T26" fmla="*/ 1283 w 4603"/>
              <a:gd name="T27" fmla="*/ 117 h 942"/>
              <a:gd name="T28" fmla="*/ 1352 w 4603"/>
              <a:gd name="T29" fmla="*/ 135 h 942"/>
              <a:gd name="T30" fmla="*/ 1420 w 4603"/>
              <a:gd name="T31" fmla="*/ 169 h 942"/>
              <a:gd name="T32" fmla="*/ 1494 w 4603"/>
              <a:gd name="T33" fmla="*/ 123 h 942"/>
              <a:gd name="T34" fmla="*/ 1566 w 4603"/>
              <a:gd name="T35" fmla="*/ 137 h 942"/>
              <a:gd name="T36" fmla="*/ 1633 w 4603"/>
              <a:gd name="T37" fmla="*/ 165 h 942"/>
              <a:gd name="T38" fmla="*/ 1703 w 4603"/>
              <a:gd name="T39" fmla="*/ 154 h 942"/>
              <a:gd name="T40" fmla="*/ 1769 w 4603"/>
              <a:gd name="T41" fmla="*/ 145 h 942"/>
              <a:gd name="T42" fmla="*/ 1830 w 4603"/>
              <a:gd name="T43" fmla="*/ 144 h 942"/>
              <a:gd name="T44" fmla="*/ 1895 w 4603"/>
              <a:gd name="T45" fmla="*/ 155 h 942"/>
              <a:gd name="T46" fmla="*/ 1960 w 4603"/>
              <a:gd name="T47" fmla="*/ 134 h 942"/>
              <a:gd name="T48" fmla="*/ 2024 w 4603"/>
              <a:gd name="T49" fmla="*/ 141 h 942"/>
              <a:gd name="T50" fmla="*/ 2087 w 4603"/>
              <a:gd name="T51" fmla="*/ 140 h 942"/>
              <a:gd name="T52" fmla="*/ 2154 w 4603"/>
              <a:gd name="T53" fmla="*/ 131 h 942"/>
              <a:gd name="T54" fmla="*/ 2219 w 4603"/>
              <a:gd name="T55" fmla="*/ 127 h 942"/>
              <a:gd name="T56" fmla="*/ 2283 w 4603"/>
              <a:gd name="T57" fmla="*/ 106 h 942"/>
              <a:gd name="T58" fmla="*/ 2343 w 4603"/>
              <a:gd name="T59" fmla="*/ 112 h 942"/>
              <a:gd name="T60" fmla="*/ 2407 w 4603"/>
              <a:gd name="T61" fmla="*/ 124 h 942"/>
              <a:gd name="T62" fmla="*/ 2471 w 4603"/>
              <a:gd name="T63" fmla="*/ 128 h 942"/>
              <a:gd name="T64" fmla="*/ 2533 w 4603"/>
              <a:gd name="T65" fmla="*/ 110 h 942"/>
              <a:gd name="T66" fmla="*/ 2595 w 4603"/>
              <a:gd name="T67" fmla="*/ 130 h 942"/>
              <a:gd name="T68" fmla="*/ 2658 w 4603"/>
              <a:gd name="T69" fmla="*/ 113 h 942"/>
              <a:gd name="T70" fmla="*/ 2723 w 4603"/>
              <a:gd name="T71" fmla="*/ 113 h 942"/>
              <a:gd name="T72" fmla="*/ 2789 w 4603"/>
              <a:gd name="T73" fmla="*/ 149 h 942"/>
              <a:gd name="T74" fmla="*/ 2856 w 4603"/>
              <a:gd name="T75" fmla="*/ 85 h 942"/>
              <a:gd name="T76" fmla="*/ 2924 w 4603"/>
              <a:gd name="T77" fmla="*/ 64 h 942"/>
              <a:gd name="T78" fmla="*/ 2995 w 4603"/>
              <a:gd name="T79" fmla="*/ 219 h 942"/>
              <a:gd name="T80" fmla="*/ 3067 w 4603"/>
              <a:gd name="T81" fmla="*/ 62 h 942"/>
              <a:gd name="T82" fmla="*/ 3133 w 4603"/>
              <a:gd name="T83" fmla="*/ 101 h 942"/>
              <a:gd name="T84" fmla="*/ 3204 w 4603"/>
              <a:gd name="T85" fmla="*/ 123 h 942"/>
              <a:gd name="T86" fmla="*/ 3273 w 4603"/>
              <a:gd name="T87" fmla="*/ 251 h 942"/>
              <a:gd name="T88" fmla="*/ 3336 w 4603"/>
              <a:gd name="T89" fmla="*/ 229 h 942"/>
              <a:gd name="T90" fmla="*/ 3403 w 4603"/>
              <a:gd name="T91" fmla="*/ 165 h 942"/>
              <a:gd name="T92" fmla="*/ 3468 w 4603"/>
              <a:gd name="T93" fmla="*/ 116 h 942"/>
              <a:gd name="T94" fmla="*/ 3534 w 4603"/>
              <a:gd name="T95" fmla="*/ 137 h 942"/>
              <a:gd name="T96" fmla="*/ 3600 w 4603"/>
              <a:gd name="T97" fmla="*/ 137 h 942"/>
              <a:gd name="T98" fmla="*/ 3669 w 4603"/>
              <a:gd name="T99" fmla="*/ 181 h 942"/>
              <a:gd name="T100" fmla="*/ 3740 w 4603"/>
              <a:gd name="T101" fmla="*/ 109 h 942"/>
              <a:gd name="T102" fmla="*/ 3806 w 4603"/>
              <a:gd name="T103" fmla="*/ 137 h 942"/>
              <a:gd name="T104" fmla="*/ 3871 w 4603"/>
              <a:gd name="T105" fmla="*/ 179 h 942"/>
              <a:gd name="T106" fmla="*/ 3939 w 4603"/>
              <a:gd name="T107" fmla="*/ 153 h 942"/>
              <a:gd name="T108" fmla="*/ 4009 w 4603"/>
              <a:gd name="T109" fmla="*/ 118 h 942"/>
              <a:gd name="T110" fmla="*/ 4074 w 4603"/>
              <a:gd name="T111" fmla="*/ 117 h 942"/>
              <a:gd name="T112" fmla="*/ 4136 w 4603"/>
              <a:gd name="T113" fmla="*/ 111 h 942"/>
              <a:gd name="T114" fmla="*/ 4205 w 4603"/>
              <a:gd name="T115" fmla="*/ 131 h 942"/>
              <a:gd name="T116" fmla="*/ 4277 w 4603"/>
              <a:gd name="T117" fmla="*/ 132 h 942"/>
              <a:gd name="T118" fmla="*/ 4342 w 4603"/>
              <a:gd name="T119" fmla="*/ 97 h 942"/>
              <a:gd name="T120" fmla="*/ 4412 w 4603"/>
              <a:gd name="T121" fmla="*/ 136 h 942"/>
              <a:gd name="T122" fmla="*/ 4480 w 4603"/>
              <a:gd name="T123" fmla="*/ 74 h 942"/>
              <a:gd name="T124" fmla="*/ 4552 w 4603"/>
              <a:gd name="T125" fmla="*/ 118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603" h="942">
                <a:moveTo>
                  <a:pt x="0" y="130"/>
                </a:moveTo>
                <a:lnTo>
                  <a:pt x="0" y="128"/>
                </a:lnTo>
                <a:lnTo>
                  <a:pt x="1" y="126"/>
                </a:lnTo>
                <a:lnTo>
                  <a:pt x="2" y="125"/>
                </a:lnTo>
                <a:lnTo>
                  <a:pt x="3" y="125"/>
                </a:lnTo>
                <a:lnTo>
                  <a:pt x="4" y="126"/>
                </a:lnTo>
                <a:lnTo>
                  <a:pt x="4" y="126"/>
                </a:lnTo>
                <a:lnTo>
                  <a:pt x="5" y="125"/>
                </a:lnTo>
                <a:lnTo>
                  <a:pt x="6" y="126"/>
                </a:lnTo>
                <a:lnTo>
                  <a:pt x="6" y="126"/>
                </a:lnTo>
                <a:lnTo>
                  <a:pt x="7" y="125"/>
                </a:lnTo>
                <a:lnTo>
                  <a:pt x="8" y="126"/>
                </a:lnTo>
                <a:lnTo>
                  <a:pt x="8" y="126"/>
                </a:lnTo>
                <a:lnTo>
                  <a:pt x="9" y="126"/>
                </a:lnTo>
                <a:lnTo>
                  <a:pt x="10" y="125"/>
                </a:lnTo>
                <a:lnTo>
                  <a:pt x="11" y="126"/>
                </a:lnTo>
                <a:lnTo>
                  <a:pt x="11" y="126"/>
                </a:lnTo>
                <a:lnTo>
                  <a:pt x="12" y="125"/>
                </a:lnTo>
                <a:lnTo>
                  <a:pt x="13" y="125"/>
                </a:lnTo>
                <a:lnTo>
                  <a:pt x="14" y="125"/>
                </a:lnTo>
                <a:lnTo>
                  <a:pt x="15" y="125"/>
                </a:lnTo>
                <a:lnTo>
                  <a:pt x="15" y="124"/>
                </a:lnTo>
                <a:lnTo>
                  <a:pt x="16" y="124"/>
                </a:lnTo>
                <a:lnTo>
                  <a:pt x="17" y="124"/>
                </a:lnTo>
                <a:lnTo>
                  <a:pt x="17" y="123"/>
                </a:lnTo>
                <a:lnTo>
                  <a:pt x="18" y="121"/>
                </a:lnTo>
                <a:lnTo>
                  <a:pt x="19" y="120"/>
                </a:lnTo>
                <a:lnTo>
                  <a:pt x="20" y="120"/>
                </a:lnTo>
                <a:lnTo>
                  <a:pt x="20" y="120"/>
                </a:lnTo>
                <a:lnTo>
                  <a:pt x="21" y="120"/>
                </a:lnTo>
                <a:lnTo>
                  <a:pt x="22" y="120"/>
                </a:lnTo>
                <a:lnTo>
                  <a:pt x="22" y="120"/>
                </a:lnTo>
                <a:lnTo>
                  <a:pt x="23" y="123"/>
                </a:lnTo>
                <a:lnTo>
                  <a:pt x="24" y="124"/>
                </a:lnTo>
                <a:lnTo>
                  <a:pt x="25" y="125"/>
                </a:lnTo>
                <a:lnTo>
                  <a:pt x="26" y="125"/>
                </a:lnTo>
                <a:lnTo>
                  <a:pt x="26" y="125"/>
                </a:lnTo>
                <a:lnTo>
                  <a:pt x="27" y="127"/>
                </a:lnTo>
                <a:lnTo>
                  <a:pt x="27" y="128"/>
                </a:lnTo>
                <a:lnTo>
                  <a:pt x="28" y="127"/>
                </a:lnTo>
                <a:lnTo>
                  <a:pt x="29" y="127"/>
                </a:lnTo>
                <a:lnTo>
                  <a:pt x="30" y="128"/>
                </a:lnTo>
                <a:lnTo>
                  <a:pt x="31" y="129"/>
                </a:lnTo>
                <a:lnTo>
                  <a:pt x="31" y="129"/>
                </a:lnTo>
                <a:lnTo>
                  <a:pt x="32" y="130"/>
                </a:lnTo>
                <a:lnTo>
                  <a:pt x="33" y="130"/>
                </a:lnTo>
                <a:lnTo>
                  <a:pt x="33" y="131"/>
                </a:lnTo>
                <a:lnTo>
                  <a:pt x="34" y="131"/>
                </a:lnTo>
                <a:lnTo>
                  <a:pt x="35" y="131"/>
                </a:lnTo>
                <a:lnTo>
                  <a:pt x="36" y="132"/>
                </a:lnTo>
                <a:lnTo>
                  <a:pt x="37" y="131"/>
                </a:lnTo>
                <a:lnTo>
                  <a:pt x="37" y="130"/>
                </a:lnTo>
                <a:lnTo>
                  <a:pt x="38" y="130"/>
                </a:lnTo>
                <a:lnTo>
                  <a:pt x="39" y="131"/>
                </a:lnTo>
                <a:lnTo>
                  <a:pt x="39" y="131"/>
                </a:lnTo>
                <a:lnTo>
                  <a:pt x="40" y="130"/>
                </a:lnTo>
                <a:lnTo>
                  <a:pt x="41" y="130"/>
                </a:lnTo>
                <a:lnTo>
                  <a:pt x="42" y="130"/>
                </a:lnTo>
                <a:lnTo>
                  <a:pt x="42" y="139"/>
                </a:lnTo>
                <a:lnTo>
                  <a:pt x="43" y="145"/>
                </a:lnTo>
                <a:lnTo>
                  <a:pt x="44" y="137"/>
                </a:lnTo>
                <a:lnTo>
                  <a:pt x="44" y="124"/>
                </a:lnTo>
                <a:lnTo>
                  <a:pt x="45" y="125"/>
                </a:lnTo>
                <a:lnTo>
                  <a:pt x="46" y="130"/>
                </a:lnTo>
                <a:lnTo>
                  <a:pt x="47" y="132"/>
                </a:lnTo>
                <a:lnTo>
                  <a:pt x="47" y="131"/>
                </a:lnTo>
                <a:lnTo>
                  <a:pt x="48" y="130"/>
                </a:lnTo>
                <a:lnTo>
                  <a:pt x="49" y="130"/>
                </a:lnTo>
                <a:lnTo>
                  <a:pt x="49" y="130"/>
                </a:lnTo>
                <a:lnTo>
                  <a:pt x="50" y="128"/>
                </a:lnTo>
                <a:lnTo>
                  <a:pt x="51" y="127"/>
                </a:lnTo>
                <a:lnTo>
                  <a:pt x="52" y="126"/>
                </a:lnTo>
                <a:lnTo>
                  <a:pt x="52" y="127"/>
                </a:lnTo>
                <a:lnTo>
                  <a:pt x="53" y="126"/>
                </a:lnTo>
                <a:lnTo>
                  <a:pt x="54" y="123"/>
                </a:lnTo>
                <a:lnTo>
                  <a:pt x="55" y="119"/>
                </a:lnTo>
                <a:lnTo>
                  <a:pt x="55" y="116"/>
                </a:lnTo>
                <a:lnTo>
                  <a:pt x="56" y="118"/>
                </a:lnTo>
                <a:lnTo>
                  <a:pt x="57" y="122"/>
                </a:lnTo>
                <a:lnTo>
                  <a:pt x="58" y="124"/>
                </a:lnTo>
                <a:lnTo>
                  <a:pt x="58" y="125"/>
                </a:lnTo>
                <a:lnTo>
                  <a:pt x="59" y="127"/>
                </a:lnTo>
                <a:lnTo>
                  <a:pt x="60" y="128"/>
                </a:lnTo>
                <a:lnTo>
                  <a:pt x="60" y="129"/>
                </a:lnTo>
                <a:lnTo>
                  <a:pt x="61" y="131"/>
                </a:lnTo>
                <a:lnTo>
                  <a:pt x="62" y="131"/>
                </a:lnTo>
                <a:lnTo>
                  <a:pt x="63" y="131"/>
                </a:lnTo>
                <a:lnTo>
                  <a:pt x="64" y="133"/>
                </a:lnTo>
                <a:lnTo>
                  <a:pt x="64" y="134"/>
                </a:lnTo>
                <a:lnTo>
                  <a:pt x="65" y="135"/>
                </a:lnTo>
                <a:lnTo>
                  <a:pt x="66" y="135"/>
                </a:lnTo>
                <a:lnTo>
                  <a:pt x="66" y="135"/>
                </a:lnTo>
                <a:lnTo>
                  <a:pt x="67" y="135"/>
                </a:lnTo>
                <a:lnTo>
                  <a:pt x="68" y="134"/>
                </a:lnTo>
                <a:lnTo>
                  <a:pt x="69" y="134"/>
                </a:lnTo>
                <a:lnTo>
                  <a:pt x="70" y="134"/>
                </a:lnTo>
                <a:lnTo>
                  <a:pt x="70" y="133"/>
                </a:lnTo>
                <a:lnTo>
                  <a:pt x="71" y="132"/>
                </a:lnTo>
                <a:lnTo>
                  <a:pt x="71" y="131"/>
                </a:lnTo>
                <a:lnTo>
                  <a:pt x="72" y="130"/>
                </a:lnTo>
                <a:lnTo>
                  <a:pt x="73" y="128"/>
                </a:lnTo>
                <a:lnTo>
                  <a:pt x="74" y="127"/>
                </a:lnTo>
                <a:lnTo>
                  <a:pt x="74" y="125"/>
                </a:lnTo>
                <a:lnTo>
                  <a:pt x="75" y="125"/>
                </a:lnTo>
                <a:lnTo>
                  <a:pt x="76" y="126"/>
                </a:lnTo>
                <a:lnTo>
                  <a:pt x="77" y="127"/>
                </a:lnTo>
                <a:lnTo>
                  <a:pt x="77" y="128"/>
                </a:lnTo>
                <a:lnTo>
                  <a:pt x="78" y="128"/>
                </a:lnTo>
                <a:lnTo>
                  <a:pt x="79" y="128"/>
                </a:lnTo>
                <a:lnTo>
                  <a:pt x="80" y="129"/>
                </a:lnTo>
                <a:lnTo>
                  <a:pt x="80" y="131"/>
                </a:lnTo>
                <a:lnTo>
                  <a:pt x="81" y="135"/>
                </a:lnTo>
                <a:lnTo>
                  <a:pt x="82" y="136"/>
                </a:lnTo>
                <a:lnTo>
                  <a:pt x="82" y="135"/>
                </a:lnTo>
                <a:lnTo>
                  <a:pt x="83" y="133"/>
                </a:lnTo>
                <a:lnTo>
                  <a:pt x="84" y="130"/>
                </a:lnTo>
                <a:lnTo>
                  <a:pt x="85" y="128"/>
                </a:lnTo>
                <a:lnTo>
                  <a:pt x="86" y="128"/>
                </a:lnTo>
                <a:lnTo>
                  <a:pt x="86" y="129"/>
                </a:lnTo>
                <a:lnTo>
                  <a:pt x="87" y="128"/>
                </a:lnTo>
                <a:lnTo>
                  <a:pt x="88" y="128"/>
                </a:lnTo>
                <a:lnTo>
                  <a:pt x="88" y="128"/>
                </a:lnTo>
                <a:lnTo>
                  <a:pt x="89" y="128"/>
                </a:lnTo>
                <a:lnTo>
                  <a:pt x="90" y="128"/>
                </a:lnTo>
                <a:lnTo>
                  <a:pt x="91" y="127"/>
                </a:lnTo>
                <a:lnTo>
                  <a:pt x="92" y="127"/>
                </a:lnTo>
                <a:lnTo>
                  <a:pt x="92" y="127"/>
                </a:lnTo>
                <a:lnTo>
                  <a:pt x="93" y="128"/>
                </a:lnTo>
                <a:lnTo>
                  <a:pt x="93" y="129"/>
                </a:lnTo>
                <a:lnTo>
                  <a:pt x="94" y="130"/>
                </a:lnTo>
                <a:lnTo>
                  <a:pt x="95" y="131"/>
                </a:lnTo>
                <a:lnTo>
                  <a:pt x="96" y="131"/>
                </a:lnTo>
                <a:lnTo>
                  <a:pt x="96" y="131"/>
                </a:lnTo>
                <a:lnTo>
                  <a:pt x="97" y="131"/>
                </a:lnTo>
                <a:lnTo>
                  <a:pt x="98" y="130"/>
                </a:lnTo>
                <a:lnTo>
                  <a:pt x="99" y="129"/>
                </a:lnTo>
                <a:lnTo>
                  <a:pt x="99" y="128"/>
                </a:lnTo>
                <a:lnTo>
                  <a:pt x="100" y="127"/>
                </a:lnTo>
                <a:lnTo>
                  <a:pt x="101" y="125"/>
                </a:lnTo>
                <a:lnTo>
                  <a:pt x="102" y="122"/>
                </a:lnTo>
                <a:lnTo>
                  <a:pt x="102" y="119"/>
                </a:lnTo>
                <a:lnTo>
                  <a:pt x="103" y="116"/>
                </a:lnTo>
                <a:lnTo>
                  <a:pt x="104" y="116"/>
                </a:lnTo>
                <a:lnTo>
                  <a:pt x="104" y="116"/>
                </a:lnTo>
                <a:lnTo>
                  <a:pt x="120" y="128"/>
                </a:lnTo>
                <a:lnTo>
                  <a:pt x="120" y="129"/>
                </a:lnTo>
                <a:lnTo>
                  <a:pt x="121" y="130"/>
                </a:lnTo>
                <a:lnTo>
                  <a:pt x="121" y="131"/>
                </a:lnTo>
                <a:lnTo>
                  <a:pt x="121" y="131"/>
                </a:lnTo>
                <a:lnTo>
                  <a:pt x="122" y="131"/>
                </a:lnTo>
                <a:lnTo>
                  <a:pt x="122" y="131"/>
                </a:lnTo>
                <a:lnTo>
                  <a:pt x="122" y="131"/>
                </a:lnTo>
                <a:lnTo>
                  <a:pt x="123" y="131"/>
                </a:lnTo>
                <a:lnTo>
                  <a:pt x="123" y="131"/>
                </a:lnTo>
                <a:lnTo>
                  <a:pt x="123" y="131"/>
                </a:lnTo>
                <a:lnTo>
                  <a:pt x="124" y="131"/>
                </a:lnTo>
                <a:lnTo>
                  <a:pt x="124" y="131"/>
                </a:lnTo>
                <a:lnTo>
                  <a:pt x="124" y="132"/>
                </a:lnTo>
                <a:lnTo>
                  <a:pt x="125" y="131"/>
                </a:lnTo>
                <a:lnTo>
                  <a:pt x="125" y="131"/>
                </a:lnTo>
                <a:lnTo>
                  <a:pt x="125" y="131"/>
                </a:lnTo>
                <a:lnTo>
                  <a:pt x="125" y="131"/>
                </a:lnTo>
                <a:lnTo>
                  <a:pt x="125" y="131"/>
                </a:lnTo>
                <a:lnTo>
                  <a:pt x="126" y="131"/>
                </a:lnTo>
                <a:lnTo>
                  <a:pt x="126" y="130"/>
                </a:lnTo>
                <a:lnTo>
                  <a:pt x="126" y="130"/>
                </a:lnTo>
                <a:lnTo>
                  <a:pt x="127" y="130"/>
                </a:lnTo>
                <a:lnTo>
                  <a:pt x="127" y="130"/>
                </a:lnTo>
                <a:lnTo>
                  <a:pt x="127" y="130"/>
                </a:lnTo>
                <a:lnTo>
                  <a:pt x="128" y="131"/>
                </a:lnTo>
                <a:lnTo>
                  <a:pt x="128" y="131"/>
                </a:lnTo>
                <a:lnTo>
                  <a:pt x="128" y="130"/>
                </a:lnTo>
                <a:lnTo>
                  <a:pt x="129" y="131"/>
                </a:lnTo>
                <a:lnTo>
                  <a:pt x="129" y="131"/>
                </a:lnTo>
                <a:lnTo>
                  <a:pt x="129" y="131"/>
                </a:lnTo>
                <a:lnTo>
                  <a:pt x="129" y="130"/>
                </a:lnTo>
                <a:lnTo>
                  <a:pt x="130" y="131"/>
                </a:lnTo>
                <a:lnTo>
                  <a:pt x="130" y="131"/>
                </a:lnTo>
                <a:lnTo>
                  <a:pt x="130" y="131"/>
                </a:lnTo>
                <a:lnTo>
                  <a:pt x="130" y="130"/>
                </a:lnTo>
                <a:lnTo>
                  <a:pt x="131" y="130"/>
                </a:lnTo>
                <a:lnTo>
                  <a:pt x="131" y="130"/>
                </a:lnTo>
                <a:lnTo>
                  <a:pt x="131" y="130"/>
                </a:lnTo>
                <a:lnTo>
                  <a:pt x="132" y="128"/>
                </a:lnTo>
                <a:lnTo>
                  <a:pt x="132" y="129"/>
                </a:lnTo>
                <a:lnTo>
                  <a:pt x="132" y="129"/>
                </a:lnTo>
                <a:lnTo>
                  <a:pt x="133" y="128"/>
                </a:lnTo>
                <a:lnTo>
                  <a:pt x="133" y="128"/>
                </a:lnTo>
                <a:lnTo>
                  <a:pt x="134" y="130"/>
                </a:lnTo>
                <a:lnTo>
                  <a:pt x="134" y="131"/>
                </a:lnTo>
                <a:lnTo>
                  <a:pt x="134" y="130"/>
                </a:lnTo>
                <a:lnTo>
                  <a:pt x="135" y="131"/>
                </a:lnTo>
                <a:lnTo>
                  <a:pt x="135" y="131"/>
                </a:lnTo>
                <a:lnTo>
                  <a:pt x="135" y="131"/>
                </a:lnTo>
                <a:lnTo>
                  <a:pt x="136" y="130"/>
                </a:lnTo>
                <a:lnTo>
                  <a:pt x="136" y="130"/>
                </a:lnTo>
                <a:lnTo>
                  <a:pt x="137" y="130"/>
                </a:lnTo>
                <a:lnTo>
                  <a:pt x="137" y="130"/>
                </a:lnTo>
                <a:lnTo>
                  <a:pt x="137" y="130"/>
                </a:lnTo>
                <a:lnTo>
                  <a:pt x="138" y="129"/>
                </a:lnTo>
                <a:lnTo>
                  <a:pt x="138" y="131"/>
                </a:lnTo>
                <a:lnTo>
                  <a:pt x="138" y="131"/>
                </a:lnTo>
                <a:lnTo>
                  <a:pt x="139" y="132"/>
                </a:lnTo>
                <a:lnTo>
                  <a:pt x="139" y="132"/>
                </a:lnTo>
                <a:lnTo>
                  <a:pt x="140" y="132"/>
                </a:lnTo>
                <a:lnTo>
                  <a:pt x="140" y="132"/>
                </a:lnTo>
                <a:lnTo>
                  <a:pt x="140" y="133"/>
                </a:lnTo>
                <a:lnTo>
                  <a:pt x="141" y="133"/>
                </a:lnTo>
                <a:lnTo>
                  <a:pt x="141" y="133"/>
                </a:lnTo>
                <a:lnTo>
                  <a:pt x="141" y="132"/>
                </a:lnTo>
                <a:lnTo>
                  <a:pt x="142" y="132"/>
                </a:lnTo>
                <a:lnTo>
                  <a:pt x="142" y="131"/>
                </a:lnTo>
                <a:lnTo>
                  <a:pt x="142" y="131"/>
                </a:lnTo>
                <a:lnTo>
                  <a:pt x="462" y="160"/>
                </a:lnTo>
                <a:lnTo>
                  <a:pt x="462" y="159"/>
                </a:lnTo>
                <a:lnTo>
                  <a:pt x="463" y="158"/>
                </a:lnTo>
                <a:lnTo>
                  <a:pt x="463" y="157"/>
                </a:lnTo>
                <a:lnTo>
                  <a:pt x="463" y="157"/>
                </a:lnTo>
                <a:lnTo>
                  <a:pt x="464" y="155"/>
                </a:lnTo>
                <a:lnTo>
                  <a:pt x="464" y="155"/>
                </a:lnTo>
                <a:lnTo>
                  <a:pt x="465" y="154"/>
                </a:lnTo>
                <a:lnTo>
                  <a:pt x="465" y="154"/>
                </a:lnTo>
                <a:lnTo>
                  <a:pt x="466" y="154"/>
                </a:lnTo>
                <a:lnTo>
                  <a:pt x="466" y="154"/>
                </a:lnTo>
                <a:lnTo>
                  <a:pt x="467" y="153"/>
                </a:lnTo>
                <a:lnTo>
                  <a:pt x="467" y="153"/>
                </a:lnTo>
                <a:lnTo>
                  <a:pt x="467" y="154"/>
                </a:lnTo>
                <a:lnTo>
                  <a:pt x="468" y="153"/>
                </a:lnTo>
                <a:lnTo>
                  <a:pt x="468" y="154"/>
                </a:lnTo>
                <a:lnTo>
                  <a:pt x="468" y="153"/>
                </a:lnTo>
                <a:lnTo>
                  <a:pt x="468" y="154"/>
                </a:lnTo>
                <a:lnTo>
                  <a:pt x="469" y="154"/>
                </a:lnTo>
                <a:lnTo>
                  <a:pt x="469" y="153"/>
                </a:lnTo>
                <a:lnTo>
                  <a:pt x="470" y="154"/>
                </a:lnTo>
                <a:lnTo>
                  <a:pt x="470" y="154"/>
                </a:lnTo>
                <a:lnTo>
                  <a:pt x="471" y="153"/>
                </a:lnTo>
                <a:lnTo>
                  <a:pt x="471" y="153"/>
                </a:lnTo>
                <a:lnTo>
                  <a:pt x="472" y="154"/>
                </a:lnTo>
                <a:lnTo>
                  <a:pt x="472" y="154"/>
                </a:lnTo>
                <a:lnTo>
                  <a:pt x="473" y="156"/>
                </a:lnTo>
                <a:lnTo>
                  <a:pt x="473" y="157"/>
                </a:lnTo>
                <a:lnTo>
                  <a:pt x="474" y="157"/>
                </a:lnTo>
                <a:lnTo>
                  <a:pt x="474" y="157"/>
                </a:lnTo>
                <a:lnTo>
                  <a:pt x="474" y="157"/>
                </a:lnTo>
                <a:lnTo>
                  <a:pt x="474" y="158"/>
                </a:lnTo>
                <a:lnTo>
                  <a:pt x="475" y="158"/>
                </a:lnTo>
                <a:lnTo>
                  <a:pt x="475" y="158"/>
                </a:lnTo>
                <a:lnTo>
                  <a:pt x="476" y="157"/>
                </a:lnTo>
                <a:lnTo>
                  <a:pt x="476" y="157"/>
                </a:lnTo>
                <a:lnTo>
                  <a:pt x="476" y="157"/>
                </a:lnTo>
                <a:lnTo>
                  <a:pt x="477" y="157"/>
                </a:lnTo>
                <a:lnTo>
                  <a:pt x="477" y="157"/>
                </a:lnTo>
                <a:lnTo>
                  <a:pt x="478" y="157"/>
                </a:lnTo>
                <a:lnTo>
                  <a:pt x="478" y="156"/>
                </a:lnTo>
                <a:lnTo>
                  <a:pt x="479" y="138"/>
                </a:lnTo>
                <a:lnTo>
                  <a:pt x="479" y="138"/>
                </a:lnTo>
                <a:lnTo>
                  <a:pt x="480" y="136"/>
                </a:lnTo>
                <a:lnTo>
                  <a:pt x="480" y="138"/>
                </a:lnTo>
                <a:lnTo>
                  <a:pt x="480" y="138"/>
                </a:lnTo>
                <a:lnTo>
                  <a:pt x="481" y="140"/>
                </a:lnTo>
                <a:lnTo>
                  <a:pt x="481" y="140"/>
                </a:lnTo>
                <a:lnTo>
                  <a:pt x="481" y="139"/>
                </a:lnTo>
                <a:lnTo>
                  <a:pt x="482" y="480"/>
                </a:lnTo>
                <a:lnTo>
                  <a:pt x="482" y="942"/>
                </a:lnTo>
                <a:lnTo>
                  <a:pt x="483" y="850"/>
                </a:lnTo>
                <a:lnTo>
                  <a:pt x="490" y="142"/>
                </a:lnTo>
                <a:lnTo>
                  <a:pt x="491" y="141"/>
                </a:lnTo>
                <a:lnTo>
                  <a:pt x="491" y="142"/>
                </a:lnTo>
                <a:lnTo>
                  <a:pt x="492" y="142"/>
                </a:lnTo>
                <a:lnTo>
                  <a:pt x="493" y="143"/>
                </a:lnTo>
                <a:lnTo>
                  <a:pt x="493" y="143"/>
                </a:lnTo>
                <a:lnTo>
                  <a:pt x="493" y="145"/>
                </a:lnTo>
                <a:lnTo>
                  <a:pt x="494" y="146"/>
                </a:lnTo>
                <a:lnTo>
                  <a:pt x="494" y="146"/>
                </a:lnTo>
                <a:lnTo>
                  <a:pt x="495" y="146"/>
                </a:lnTo>
                <a:lnTo>
                  <a:pt x="495" y="146"/>
                </a:lnTo>
                <a:lnTo>
                  <a:pt x="496" y="147"/>
                </a:lnTo>
                <a:lnTo>
                  <a:pt x="496" y="147"/>
                </a:lnTo>
                <a:lnTo>
                  <a:pt x="497" y="148"/>
                </a:lnTo>
                <a:lnTo>
                  <a:pt x="497" y="148"/>
                </a:lnTo>
                <a:lnTo>
                  <a:pt x="497" y="148"/>
                </a:lnTo>
                <a:lnTo>
                  <a:pt x="498" y="148"/>
                </a:lnTo>
                <a:lnTo>
                  <a:pt x="498" y="147"/>
                </a:lnTo>
                <a:lnTo>
                  <a:pt x="498" y="147"/>
                </a:lnTo>
                <a:lnTo>
                  <a:pt x="499" y="147"/>
                </a:lnTo>
                <a:lnTo>
                  <a:pt x="499" y="147"/>
                </a:lnTo>
                <a:lnTo>
                  <a:pt x="499" y="147"/>
                </a:lnTo>
                <a:lnTo>
                  <a:pt x="500" y="145"/>
                </a:lnTo>
                <a:lnTo>
                  <a:pt x="500" y="146"/>
                </a:lnTo>
                <a:lnTo>
                  <a:pt x="501" y="145"/>
                </a:lnTo>
                <a:lnTo>
                  <a:pt x="501" y="145"/>
                </a:lnTo>
                <a:lnTo>
                  <a:pt x="502" y="143"/>
                </a:lnTo>
                <a:lnTo>
                  <a:pt x="502" y="143"/>
                </a:lnTo>
                <a:lnTo>
                  <a:pt x="502" y="143"/>
                </a:lnTo>
                <a:lnTo>
                  <a:pt x="502" y="143"/>
                </a:lnTo>
                <a:lnTo>
                  <a:pt x="503" y="144"/>
                </a:lnTo>
                <a:lnTo>
                  <a:pt x="503" y="144"/>
                </a:lnTo>
                <a:lnTo>
                  <a:pt x="503" y="144"/>
                </a:lnTo>
                <a:lnTo>
                  <a:pt x="504" y="144"/>
                </a:lnTo>
                <a:lnTo>
                  <a:pt x="504" y="144"/>
                </a:lnTo>
                <a:lnTo>
                  <a:pt x="504" y="144"/>
                </a:lnTo>
                <a:lnTo>
                  <a:pt x="505" y="142"/>
                </a:lnTo>
                <a:lnTo>
                  <a:pt x="505" y="142"/>
                </a:lnTo>
                <a:lnTo>
                  <a:pt x="506" y="142"/>
                </a:lnTo>
                <a:lnTo>
                  <a:pt x="506" y="141"/>
                </a:lnTo>
                <a:lnTo>
                  <a:pt x="506" y="141"/>
                </a:lnTo>
                <a:lnTo>
                  <a:pt x="507" y="140"/>
                </a:lnTo>
                <a:lnTo>
                  <a:pt x="507" y="140"/>
                </a:lnTo>
                <a:lnTo>
                  <a:pt x="507" y="140"/>
                </a:lnTo>
                <a:lnTo>
                  <a:pt x="507" y="140"/>
                </a:lnTo>
                <a:lnTo>
                  <a:pt x="508" y="140"/>
                </a:lnTo>
                <a:lnTo>
                  <a:pt x="509" y="139"/>
                </a:lnTo>
                <a:lnTo>
                  <a:pt x="510" y="139"/>
                </a:lnTo>
                <a:lnTo>
                  <a:pt x="510" y="139"/>
                </a:lnTo>
                <a:lnTo>
                  <a:pt x="511" y="139"/>
                </a:lnTo>
                <a:lnTo>
                  <a:pt x="511" y="140"/>
                </a:lnTo>
                <a:lnTo>
                  <a:pt x="512" y="140"/>
                </a:lnTo>
                <a:lnTo>
                  <a:pt x="512" y="140"/>
                </a:lnTo>
                <a:lnTo>
                  <a:pt x="513" y="140"/>
                </a:lnTo>
                <a:lnTo>
                  <a:pt x="513" y="141"/>
                </a:lnTo>
                <a:lnTo>
                  <a:pt x="514" y="141"/>
                </a:lnTo>
                <a:lnTo>
                  <a:pt x="515" y="142"/>
                </a:lnTo>
                <a:lnTo>
                  <a:pt x="515" y="142"/>
                </a:lnTo>
                <a:lnTo>
                  <a:pt x="515" y="142"/>
                </a:lnTo>
                <a:lnTo>
                  <a:pt x="516" y="142"/>
                </a:lnTo>
                <a:lnTo>
                  <a:pt x="516" y="142"/>
                </a:lnTo>
                <a:lnTo>
                  <a:pt x="516" y="143"/>
                </a:lnTo>
                <a:lnTo>
                  <a:pt x="517" y="143"/>
                </a:lnTo>
                <a:lnTo>
                  <a:pt x="517" y="143"/>
                </a:lnTo>
                <a:lnTo>
                  <a:pt x="517" y="143"/>
                </a:lnTo>
                <a:lnTo>
                  <a:pt x="518" y="142"/>
                </a:lnTo>
                <a:lnTo>
                  <a:pt x="518" y="142"/>
                </a:lnTo>
                <a:lnTo>
                  <a:pt x="518" y="142"/>
                </a:lnTo>
                <a:lnTo>
                  <a:pt x="519" y="143"/>
                </a:lnTo>
                <a:lnTo>
                  <a:pt x="519" y="143"/>
                </a:lnTo>
                <a:lnTo>
                  <a:pt x="520" y="142"/>
                </a:lnTo>
                <a:lnTo>
                  <a:pt x="520" y="142"/>
                </a:lnTo>
                <a:lnTo>
                  <a:pt x="521" y="140"/>
                </a:lnTo>
                <a:lnTo>
                  <a:pt x="521" y="140"/>
                </a:lnTo>
                <a:lnTo>
                  <a:pt x="521" y="141"/>
                </a:lnTo>
                <a:lnTo>
                  <a:pt x="521" y="141"/>
                </a:lnTo>
                <a:lnTo>
                  <a:pt x="522" y="141"/>
                </a:lnTo>
                <a:lnTo>
                  <a:pt x="522" y="141"/>
                </a:lnTo>
                <a:lnTo>
                  <a:pt x="523" y="141"/>
                </a:lnTo>
                <a:lnTo>
                  <a:pt x="523" y="141"/>
                </a:lnTo>
                <a:lnTo>
                  <a:pt x="523" y="140"/>
                </a:lnTo>
                <a:lnTo>
                  <a:pt x="524" y="139"/>
                </a:lnTo>
                <a:lnTo>
                  <a:pt x="524" y="139"/>
                </a:lnTo>
                <a:lnTo>
                  <a:pt x="524" y="140"/>
                </a:lnTo>
                <a:lnTo>
                  <a:pt x="525" y="139"/>
                </a:lnTo>
                <a:lnTo>
                  <a:pt x="525" y="139"/>
                </a:lnTo>
                <a:lnTo>
                  <a:pt x="526" y="140"/>
                </a:lnTo>
                <a:lnTo>
                  <a:pt x="526" y="139"/>
                </a:lnTo>
                <a:lnTo>
                  <a:pt x="526" y="139"/>
                </a:lnTo>
                <a:lnTo>
                  <a:pt x="527" y="137"/>
                </a:lnTo>
                <a:lnTo>
                  <a:pt x="527" y="137"/>
                </a:lnTo>
                <a:lnTo>
                  <a:pt x="528" y="138"/>
                </a:lnTo>
                <a:lnTo>
                  <a:pt x="528" y="138"/>
                </a:lnTo>
                <a:lnTo>
                  <a:pt x="528" y="137"/>
                </a:lnTo>
                <a:lnTo>
                  <a:pt x="529" y="137"/>
                </a:lnTo>
                <a:lnTo>
                  <a:pt x="529" y="138"/>
                </a:lnTo>
                <a:lnTo>
                  <a:pt x="529" y="137"/>
                </a:lnTo>
                <a:lnTo>
                  <a:pt x="529" y="137"/>
                </a:lnTo>
                <a:lnTo>
                  <a:pt x="530" y="136"/>
                </a:lnTo>
                <a:lnTo>
                  <a:pt x="531" y="137"/>
                </a:lnTo>
                <a:lnTo>
                  <a:pt x="531" y="138"/>
                </a:lnTo>
                <a:lnTo>
                  <a:pt x="532" y="138"/>
                </a:lnTo>
                <a:lnTo>
                  <a:pt x="532" y="138"/>
                </a:lnTo>
                <a:lnTo>
                  <a:pt x="533" y="138"/>
                </a:lnTo>
                <a:lnTo>
                  <a:pt x="533" y="138"/>
                </a:lnTo>
                <a:lnTo>
                  <a:pt x="534" y="138"/>
                </a:lnTo>
                <a:lnTo>
                  <a:pt x="534" y="138"/>
                </a:lnTo>
                <a:lnTo>
                  <a:pt x="534" y="138"/>
                </a:lnTo>
                <a:lnTo>
                  <a:pt x="534" y="138"/>
                </a:lnTo>
                <a:lnTo>
                  <a:pt x="534" y="138"/>
                </a:lnTo>
                <a:lnTo>
                  <a:pt x="535" y="137"/>
                </a:lnTo>
                <a:lnTo>
                  <a:pt x="535" y="138"/>
                </a:lnTo>
                <a:lnTo>
                  <a:pt x="536" y="138"/>
                </a:lnTo>
                <a:lnTo>
                  <a:pt x="536" y="139"/>
                </a:lnTo>
                <a:lnTo>
                  <a:pt x="537" y="138"/>
                </a:lnTo>
                <a:lnTo>
                  <a:pt x="537" y="138"/>
                </a:lnTo>
                <a:lnTo>
                  <a:pt x="537" y="139"/>
                </a:lnTo>
                <a:lnTo>
                  <a:pt x="537" y="138"/>
                </a:lnTo>
                <a:lnTo>
                  <a:pt x="538" y="138"/>
                </a:lnTo>
                <a:lnTo>
                  <a:pt x="538" y="138"/>
                </a:lnTo>
                <a:lnTo>
                  <a:pt x="538" y="137"/>
                </a:lnTo>
                <a:lnTo>
                  <a:pt x="539" y="138"/>
                </a:lnTo>
                <a:lnTo>
                  <a:pt x="539" y="138"/>
                </a:lnTo>
                <a:lnTo>
                  <a:pt x="539" y="138"/>
                </a:lnTo>
                <a:lnTo>
                  <a:pt x="540" y="139"/>
                </a:lnTo>
                <a:lnTo>
                  <a:pt x="540" y="139"/>
                </a:lnTo>
                <a:lnTo>
                  <a:pt x="541" y="138"/>
                </a:lnTo>
                <a:lnTo>
                  <a:pt x="541" y="138"/>
                </a:lnTo>
                <a:lnTo>
                  <a:pt x="542" y="138"/>
                </a:lnTo>
                <a:lnTo>
                  <a:pt x="542" y="138"/>
                </a:lnTo>
                <a:lnTo>
                  <a:pt x="542" y="138"/>
                </a:lnTo>
                <a:lnTo>
                  <a:pt x="543" y="138"/>
                </a:lnTo>
                <a:lnTo>
                  <a:pt x="543" y="138"/>
                </a:lnTo>
                <a:lnTo>
                  <a:pt x="543" y="138"/>
                </a:lnTo>
                <a:lnTo>
                  <a:pt x="544" y="136"/>
                </a:lnTo>
                <a:lnTo>
                  <a:pt x="544" y="136"/>
                </a:lnTo>
                <a:lnTo>
                  <a:pt x="545" y="136"/>
                </a:lnTo>
                <a:lnTo>
                  <a:pt x="545" y="136"/>
                </a:lnTo>
                <a:lnTo>
                  <a:pt x="545" y="136"/>
                </a:lnTo>
                <a:lnTo>
                  <a:pt x="546" y="135"/>
                </a:lnTo>
                <a:lnTo>
                  <a:pt x="546" y="135"/>
                </a:lnTo>
                <a:lnTo>
                  <a:pt x="546" y="135"/>
                </a:lnTo>
                <a:lnTo>
                  <a:pt x="546" y="134"/>
                </a:lnTo>
                <a:lnTo>
                  <a:pt x="547" y="135"/>
                </a:lnTo>
                <a:lnTo>
                  <a:pt x="547" y="135"/>
                </a:lnTo>
                <a:lnTo>
                  <a:pt x="547" y="135"/>
                </a:lnTo>
                <a:lnTo>
                  <a:pt x="548" y="135"/>
                </a:lnTo>
                <a:lnTo>
                  <a:pt x="548" y="135"/>
                </a:lnTo>
                <a:lnTo>
                  <a:pt x="548" y="135"/>
                </a:lnTo>
                <a:lnTo>
                  <a:pt x="548" y="135"/>
                </a:lnTo>
                <a:lnTo>
                  <a:pt x="549" y="135"/>
                </a:lnTo>
                <a:lnTo>
                  <a:pt x="549" y="135"/>
                </a:lnTo>
                <a:lnTo>
                  <a:pt x="549" y="135"/>
                </a:lnTo>
                <a:lnTo>
                  <a:pt x="550" y="136"/>
                </a:lnTo>
                <a:lnTo>
                  <a:pt x="550" y="136"/>
                </a:lnTo>
                <a:lnTo>
                  <a:pt x="550" y="136"/>
                </a:lnTo>
                <a:lnTo>
                  <a:pt x="551" y="136"/>
                </a:lnTo>
                <a:lnTo>
                  <a:pt x="551" y="136"/>
                </a:lnTo>
                <a:lnTo>
                  <a:pt x="551" y="136"/>
                </a:lnTo>
                <a:lnTo>
                  <a:pt x="552" y="137"/>
                </a:lnTo>
                <a:lnTo>
                  <a:pt x="553" y="136"/>
                </a:lnTo>
                <a:lnTo>
                  <a:pt x="553" y="136"/>
                </a:lnTo>
                <a:lnTo>
                  <a:pt x="553" y="137"/>
                </a:lnTo>
                <a:lnTo>
                  <a:pt x="554" y="137"/>
                </a:lnTo>
                <a:lnTo>
                  <a:pt x="554" y="137"/>
                </a:lnTo>
                <a:lnTo>
                  <a:pt x="554" y="137"/>
                </a:lnTo>
                <a:lnTo>
                  <a:pt x="555" y="137"/>
                </a:lnTo>
                <a:lnTo>
                  <a:pt x="555" y="136"/>
                </a:lnTo>
                <a:lnTo>
                  <a:pt x="556" y="136"/>
                </a:lnTo>
                <a:lnTo>
                  <a:pt x="556" y="135"/>
                </a:lnTo>
                <a:lnTo>
                  <a:pt x="556" y="135"/>
                </a:lnTo>
                <a:lnTo>
                  <a:pt x="557" y="136"/>
                </a:lnTo>
                <a:lnTo>
                  <a:pt x="558" y="136"/>
                </a:lnTo>
                <a:lnTo>
                  <a:pt x="558" y="136"/>
                </a:lnTo>
                <a:lnTo>
                  <a:pt x="559" y="136"/>
                </a:lnTo>
                <a:lnTo>
                  <a:pt x="559" y="136"/>
                </a:lnTo>
                <a:lnTo>
                  <a:pt x="560" y="135"/>
                </a:lnTo>
                <a:lnTo>
                  <a:pt x="560" y="135"/>
                </a:lnTo>
                <a:lnTo>
                  <a:pt x="560" y="134"/>
                </a:lnTo>
                <a:lnTo>
                  <a:pt x="561" y="134"/>
                </a:lnTo>
                <a:lnTo>
                  <a:pt x="561" y="134"/>
                </a:lnTo>
                <a:lnTo>
                  <a:pt x="561" y="134"/>
                </a:lnTo>
                <a:lnTo>
                  <a:pt x="561" y="134"/>
                </a:lnTo>
                <a:lnTo>
                  <a:pt x="562" y="134"/>
                </a:lnTo>
                <a:lnTo>
                  <a:pt x="562" y="134"/>
                </a:lnTo>
                <a:lnTo>
                  <a:pt x="562" y="134"/>
                </a:lnTo>
                <a:lnTo>
                  <a:pt x="563" y="134"/>
                </a:lnTo>
                <a:lnTo>
                  <a:pt x="563" y="135"/>
                </a:lnTo>
                <a:lnTo>
                  <a:pt x="563" y="135"/>
                </a:lnTo>
                <a:lnTo>
                  <a:pt x="564" y="134"/>
                </a:lnTo>
                <a:lnTo>
                  <a:pt x="564" y="135"/>
                </a:lnTo>
                <a:lnTo>
                  <a:pt x="565" y="136"/>
                </a:lnTo>
                <a:lnTo>
                  <a:pt x="565" y="136"/>
                </a:lnTo>
                <a:lnTo>
                  <a:pt x="565" y="136"/>
                </a:lnTo>
                <a:lnTo>
                  <a:pt x="566" y="136"/>
                </a:lnTo>
                <a:lnTo>
                  <a:pt x="566" y="136"/>
                </a:lnTo>
                <a:lnTo>
                  <a:pt x="566" y="136"/>
                </a:lnTo>
                <a:lnTo>
                  <a:pt x="567" y="136"/>
                </a:lnTo>
                <a:lnTo>
                  <a:pt x="567" y="136"/>
                </a:lnTo>
                <a:lnTo>
                  <a:pt x="567" y="136"/>
                </a:lnTo>
                <a:lnTo>
                  <a:pt x="568" y="136"/>
                </a:lnTo>
                <a:lnTo>
                  <a:pt x="568" y="136"/>
                </a:lnTo>
                <a:lnTo>
                  <a:pt x="568" y="136"/>
                </a:lnTo>
                <a:lnTo>
                  <a:pt x="569" y="135"/>
                </a:lnTo>
                <a:lnTo>
                  <a:pt x="569" y="135"/>
                </a:lnTo>
                <a:lnTo>
                  <a:pt x="570" y="131"/>
                </a:lnTo>
                <a:lnTo>
                  <a:pt x="570" y="131"/>
                </a:lnTo>
                <a:lnTo>
                  <a:pt x="571" y="131"/>
                </a:lnTo>
                <a:lnTo>
                  <a:pt x="571" y="130"/>
                </a:lnTo>
                <a:lnTo>
                  <a:pt x="571" y="131"/>
                </a:lnTo>
                <a:lnTo>
                  <a:pt x="572" y="130"/>
                </a:lnTo>
                <a:lnTo>
                  <a:pt x="572" y="131"/>
                </a:lnTo>
                <a:lnTo>
                  <a:pt x="572" y="131"/>
                </a:lnTo>
                <a:lnTo>
                  <a:pt x="573" y="131"/>
                </a:lnTo>
                <a:lnTo>
                  <a:pt x="573" y="131"/>
                </a:lnTo>
                <a:lnTo>
                  <a:pt x="573" y="131"/>
                </a:lnTo>
                <a:lnTo>
                  <a:pt x="574" y="134"/>
                </a:lnTo>
                <a:lnTo>
                  <a:pt x="575" y="135"/>
                </a:lnTo>
                <a:lnTo>
                  <a:pt x="575" y="139"/>
                </a:lnTo>
                <a:lnTo>
                  <a:pt x="576" y="140"/>
                </a:lnTo>
                <a:lnTo>
                  <a:pt x="576" y="142"/>
                </a:lnTo>
                <a:lnTo>
                  <a:pt x="576" y="142"/>
                </a:lnTo>
                <a:lnTo>
                  <a:pt x="577" y="142"/>
                </a:lnTo>
                <a:lnTo>
                  <a:pt x="577" y="140"/>
                </a:lnTo>
                <a:lnTo>
                  <a:pt x="578" y="140"/>
                </a:lnTo>
                <a:lnTo>
                  <a:pt x="578" y="139"/>
                </a:lnTo>
                <a:lnTo>
                  <a:pt x="578" y="139"/>
                </a:lnTo>
                <a:lnTo>
                  <a:pt x="579" y="139"/>
                </a:lnTo>
                <a:lnTo>
                  <a:pt x="580" y="143"/>
                </a:lnTo>
                <a:lnTo>
                  <a:pt x="580" y="144"/>
                </a:lnTo>
                <a:lnTo>
                  <a:pt x="581" y="145"/>
                </a:lnTo>
                <a:lnTo>
                  <a:pt x="581" y="145"/>
                </a:lnTo>
                <a:lnTo>
                  <a:pt x="581" y="144"/>
                </a:lnTo>
                <a:lnTo>
                  <a:pt x="582" y="146"/>
                </a:lnTo>
                <a:lnTo>
                  <a:pt x="582" y="146"/>
                </a:lnTo>
                <a:lnTo>
                  <a:pt x="582" y="147"/>
                </a:lnTo>
                <a:lnTo>
                  <a:pt x="583" y="147"/>
                </a:lnTo>
                <a:lnTo>
                  <a:pt x="583" y="147"/>
                </a:lnTo>
                <a:lnTo>
                  <a:pt x="584" y="149"/>
                </a:lnTo>
                <a:lnTo>
                  <a:pt x="584" y="149"/>
                </a:lnTo>
                <a:lnTo>
                  <a:pt x="584" y="150"/>
                </a:lnTo>
                <a:lnTo>
                  <a:pt x="585" y="149"/>
                </a:lnTo>
                <a:lnTo>
                  <a:pt x="585" y="149"/>
                </a:lnTo>
                <a:lnTo>
                  <a:pt x="585" y="149"/>
                </a:lnTo>
                <a:lnTo>
                  <a:pt x="586" y="149"/>
                </a:lnTo>
                <a:lnTo>
                  <a:pt x="586" y="148"/>
                </a:lnTo>
                <a:lnTo>
                  <a:pt x="587" y="147"/>
                </a:lnTo>
                <a:lnTo>
                  <a:pt x="587" y="147"/>
                </a:lnTo>
                <a:lnTo>
                  <a:pt x="588" y="146"/>
                </a:lnTo>
                <a:lnTo>
                  <a:pt x="588" y="146"/>
                </a:lnTo>
                <a:lnTo>
                  <a:pt x="588" y="146"/>
                </a:lnTo>
                <a:lnTo>
                  <a:pt x="589" y="143"/>
                </a:lnTo>
                <a:lnTo>
                  <a:pt x="589" y="143"/>
                </a:lnTo>
                <a:lnTo>
                  <a:pt x="590" y="142"/>
                </a:lnTo>
                <a:lnTo>
                  <a:pt x="590" y="142"/>
                </a:lnTo>
                <a:lnTo>
                  <a:pt x="590" y="142"/>
                </a:lnTo>
                <a:lnTo>
                  <a:pt x="591" y="143"/>
                </a:lnTo>
                <a:lnTo>
                  <a:pt x="591" y="142"/>
                </a:lnTo>
                <a:lnTo>
                  <a:pt x="591" y="142"/>
                </a:lnTo>
                <a:lnTo>
                  <a:pt x="592" y="143"/>
                </a:lnTo>
                <a:lnTo>
                  <a:pt x="592" y="143"/>
                </a:lnTo>
                <a:lnTo>
                  <a:pt x="592" y="143"/>
                </a:lnTo>
                <a:lnTo>
                  <a:pt x="592" y="143"/>
                </a:lnTo>
                <a:lnTo>
                  <a:pt x="593" y="143"/>
                </a:lnTo>
                <a:lnTo>
                  <a:pt x="593" y="143"/>
                </a:lnTo>
                <a:lnTo>
                  <a:pt x="593" y="143"/>
                </a:lnTo>
                <a:lnTo>
                  <a:pt x="594" y="142"/>
                </a:lnTo>
                <a:lnTo>
                  <a:pt x="594" y="144"/>
                </a:lnTo>
                <a:lnTo>
                  <a:pt x="595" y="144"/>
                </a:lnTo>
                <a:lnTo>
                  <a:pt x="595" y="144"/>
                </a:lnTo>
                <a:lnTo>
                  <a:pt x="595" y="143"/>
                </a:lnTo>
                <a:lnTo>
                  <a:pt x="595" y="143"/>
                </a:lnTo>
                <a:lnTo>
                  <a:pt x="595" y="143"/>
                </a:lnTo>
                <a:lnTo>
                  <a:pt x="595" y="143"/>
                </a:lnTo>
                <a:lnTo>
                  <a:pt x="596" y="144"/>
                </a:lnTo>
                <a:lnTo>
                  <a:pt x="596" y="144"/>
                </a:lnTo>
                <a:lnTo>
                  <a:pt x="597" y="144"/>
                </a:lnTo>
                <a:lnTo>
                  <a:pt x="597" y="145"/>
                </a:lnTo>
                <a:lnTo>
                  <a:pt x="597" y="145"/>
                </a:lnTo>
                <a:lnTo>
                  <a:pt x="598" y="144"/>
                </a:lnTo>
                <a:lnTo>
                  <a:pt x="598" y="145"/>
                </a:lnTo>
                <a:lnTo>
                  <a:pt x="599" y="145"/>
                </a:lnTo>
                <a:lnTo>
                  <a:pt x="599" y="146"/>
                </a:lnTo>
                <a:lnTo>
                  <a:pt x="599" y="146"/>
                </a:lnTo>
                <a:lnTo>
                  <a:pt x="600" y="145"/>
                </a:lnTo>
                <a:lnTo>
                  <a:pt x="600" y="146"/>
                </a:lnTo>
                <a:lnTo>
                  <a:pt x="600" y="145"/>
                </a:lnTo>
                <a:lnTo>
                  <a:pt x="600" y="145"/>
                </a:lnTo>
                <a:lnTo>
                  <a:pt x="602" y="143"/>
                </a:lnTo>
                <a:lnTo>
                  <a:pt x="602" y="144"/>
                </a:lnTo>
                <a:lnTo>
                  <a:pt x="602" y="143"/>
                </a:lnTo>
                <a:lnTo>
                  <a:pt x="602" y="143"/>
                </a:lnTo>
                <a:lnTo>
                  <a:pt x="603" y="144"/>
                </a:lnTo>
                <a:lnTo>
                  <a:pt x="603" y="144"/>
                </a:lnTo>
                <a:lnTo>
                  <a:pt x="604" y="131"/>
                </a:lnTo>
                <a:lnTo>
                  <a:pt x="604" y="131"/>
                </a:lnTo>
                <a:lnTo>
                  <a:pt x="605" y="130"/>
                </a:lnTo>
                <a:lnTo>
                  <a:pt x="605" y="130"/>
                </a:lnTo>
                <a:lnTo>
                  <a:pt x="605" y="130"/>
                </a:lnTo>
                <a:lnTo>
                  <a:pt x="606" y="130"/>
                </a:lnTo>
                <a:lnTo>
                  <a:pt x="606" y="130"/>
                </a:lnTo>
                <a:lnTo>
                  <a:pt x="607" y="132"/>
                </a:lnTo>
                <a:lnTo>
                  <a:pt x="607" y="132"/>
                </a:lnTo>
                <a:lnTo>
                  <a:pt x="608" y="133"/>
                </a:lnTo>
                <a:lnTo>
                  <a:pt x="608" y="46"/>
                </a:lnTo>
                <a:lnTo>
                  <a:pt x="608" y="48"/>
                </a:lnTo>
                <a:lnTo>
                  <a:pt x="609" y="60"/>
                </a:lnTo>
                <a:lnTo>
                  <a:pt x="617" y="102"/>
                </a:lnTo>
                <a:lnTo>
                  <a:pt x="617" y="102"/>
                </a:lnTo>
                <a:lnTo>
                  <a:pt x="617" y="102"/>
                </a:lnTo>
                <a:lnTo>
                  <a:pt x="618" y="103"/>
                </a:lnTo>
                <a:lnTo>
                  <a:pt x="618" y="102"/>
                </a:lnTo>
                <a:lnTo>
                  <a:pt x="619" y="102"/>
                </a:lnTo>
                <a:lnTo>
                  <a:pt x="619" y="104"/>
                </a:lnTo>
                <a:lnTo>
                  <a:pt x="620" y="104"/>
                </a:lnTo>
                <a:lnTo>
                  <a:pt x="620" y="108"/>
                </a:lnTo>
                <a:lnTo>
                  <a:pt x="621" y="108"/>
                </a:lnTo>
                <a:lnTo>
                  <a:pt x="621" y="113"/>
                </a:lnTo>
                <a:lnTo>
                  <a:pt x="622" y="115"/>
                </a:lnTo>
                <a:lnTo>
                  <a:pt x="622" y="119"/>
                </a:lnTo>
                <a:lnTo>
                  <a:pt x="622" y="120"/>
                </a:lnTo>
                <a:lnTo>
                  <a:pt x="624" y="126"/>
                </a:lnTo>
                <a:lnTo>
                  <a:pt x="624" y="127"/>
                </a:lnTo>
                <a:lnTo>
                  <a:pt x="625" y="127"/>
                </a:lnTo>
                <a:lnTo>
                  <a:pt x="625" y="127"/>
                </a:lnTo>
                <a:lnTo>
                  <a:pt x="625" y="127"/>
                </a:lnTo>
                <a:lnTo>
                  <a:pt x="626" y="128"/>
                </a:lnTo>
                <a:lnTo>
                  <a:pt x="626" y="128"/>
                </a:lnTo>
                <a:lnTo>
                  <a:pt x="627" y="130"/>
                </a:lnTo>
                <a:lnTo>
                  <a:pt x="627" y="130"/>
                </a:lnTo>
                <a:lnTo>
                  <a:pt x="627" y="130"/>
                </a:lnTo>
                <a:lnTo>
                  <a:pt x="627" y="130"/>
                </a:lnTo>
                <a:lnTo>
                  <a:pt x="628" y="128"/>
                </a:lnTo>
                <a:lnTo>
                  <a:pt x="628" y="128"/>
                </a:lnTo>
                <a:lnTo>
                  <a:pt x="629" y="125"/>
                </a:lnTo>
                <a:lnTo>
                  <a:pt x="629" y="125"/>
                </a:lnTo>
                <a:lnTo>
                  <a:pt x="630" y="123"/>
                </a:lnTo>
                <a:lnTo>
                  <a:pt x="630" y="123"/>
                </a:lnTo>
                <a:lnTo>
                  <a:pt x="630" y="123"/>
                </a:lnTo>
                <a:lnTo>
                  <a:pt x="631" y="119"/>
                </a:lnTo>
                <a:lnTo>
                  <a:pt x="631" y="119"/>
                </a:lnTo>
                <a:lnTo>
                  <a:pt x="632" y="116"/>
                </a:lnTo>
                <a:lnTo>
                  <a:pt x="632" y="116"/>
                </a:lnTo>
                <a:lnTo>
                  <a:pt x="633" y="112"/>
                </a:lnTo>
                <a:lnTo>
                  <a:pt x="633" y="111"/>
                </a:lnTo>
                <a:lnTo>
                  <a:pt x="634" y="109"/>
                </a:lnTo>
                <a:lnTo>
                  <a:pt x="634" y="109"/>
                </a:lnTo>
                <a:lnTo>
                  <a:pt x="634" y="109"/>
                </a:lnTo>
                <a:lnTo>
                  <a:pt x="635" y="108"/>
                </a:lnTo>
                <a:lnTo>
                  <a:pt x="635" y="108"/>
                </a:lnTo>
                <a:lnTo>
                  <a:pt x="636" y="108"/>
                </a:lnTo>
                <a:lnTo>
                  <a:pt x="636" y="107"/>
                </a:lnTo>
                <a:lnTo>
                  <a:pt x="636" y="108"/>
                </a:lnTo>
                <a:lnTo>
                  <a:pt x="637" y="109"/>
                </a:lnTo>
                <a:lnTo>
                  <a:pt x="637" y="109"/>
                </a:lnTo>
                <a:lnTo>
                  <a:pt x="638" y="111"/>
                </a:lnTo>
                <a:lnTo>
                  <a:pt x="638" y="111"/>
                </a:lnTo>
                <a:lnTo>
                  <a:pt x="638" y="111"/>
                </a:lnTo>
                <a:lnTo>
                  <a:pt x="639" y="114"/>
                </a:lnTo>
                <a:lnTo>
                  <a:pt x="640" y="114"/>
                </a:lnTo>
                <a:lnTo>
                  <a:pt x="640" y="115"/>
                </a:lnTo>
                <a:lnTo>
                  <a:pt x="641" y="115"/>
                </a:lnTo>
                <a:lnTo>
                  <a:pt x="641" y="117"/>
                </a:lnTo>
                <a:lnTo>
                  <a:pt x="642" y="116"/>
                </a:lnTo>
                <a:lnTo>
                  <a:pt x="642" y="116"/>
                </a:lnTo>
                <a:lnTo>
                  <a:pt x="642" y="117"/>
                </a:lnTo>
                <a:lnTo>
                  <a:pt x="642" y="117"/>
                </a:lnTo>
                <a:lnTo>
                  <a:pt x="643" y="117"/>
                </a:lnTo>
                <a:lnTo>
                  <a:pt x="643" y="118"/>
                </a:lnTo>
                <a:lnTo>
                  <a:pt x="643" y="118"/>
                </a:lnTo>
                <a:lnTo>
                  <a:pt x="644" y="118"/>
                </a:lnTo>
                <a:lnTo>
                  <a:pt x="644" y="119"/>
                </a:lnTo>
                <a:lnTo>
                  <a:pt x="644" y="119"/>
                </a:lnTo>
                <a:lnTo>
                  <a:pt x="646" y="117"/>
                </a:lnTo>
                <a:lnTo>
                  <a:pt x="646" y="117"/>
                </a:lnTo>
                <a:lnTo>
                  <a:pt x="646" y="117"/>
                </a:lnTo>
                <a:lnTo>
                  <a:pt x="647" y="116"/>
                </a:lnTo>
                <a:lnTo>
                  <a:pt x="647" y="117"/>
                </a:lnTo>
                <a:lnTo>
                  <a:pt x="647" y="117"/>
                </a:lnTo>
                <a:lnTo>
                  <a:pt x="647" y="116"/>
                </a:lnTo>
                <a:lnTo>
                  <a:pt x="648" y="116"/>
                </a:lnTo>
                <a:lnTo>
                  <a:pt x="648" y="117"/>
                </a:lnTo>
                <a:lnTo>
                  <a:pt x="649" y="119"/>
                </a:lnTo>
                <a:lnTo>
                  <a:pt x="649" y="119"/>
                </a:lnTo>
                <a:lnTo>
                  <a:pt x="649" y="119"/>
                </a:lnTo>
                <a:lnTo>
                  <a:pt x="650" y="118"/>
                </a:lnTo>
                <a:lnTo>
                  <a:pt x="650" y="118"/>
                </a:lnTo>
                <a:lnTo>
                  <a:pt x="651" y="119"/>
                </a:lnTo>
                <a:lnTo>
                  <a:pt x="651" y="120"/>
                </a:lnTo>
                <a:lnTo>
                  <a:pt x="651" y="119"/>
                </a:lnTo>
                <a:lnTo>
                  <a:pt x="652" y="121"/>
                </a:lnTo>
                <a:lnTo>
                  <a:pt x="652" y="121"/>
                </a:lnTo>
                <a:lnTo>
                  <a:pt x="652" y="121"/>
                </a:lnTo>
                <a:lnTo>
                  <a:pt x="653" y="121"/>
                </a:lnTo>
                <a:lnTo>
                  <a:pt x="653" y="121"/>
                </a:lnTo>
                <a:lnTo>
                  <a:pt x="654" y="123"/>
                </a:lnTo>
                <a:lnTo>
                  <a:pt x="654" y="123"/>
                </a:lnTo>
                <a:lnTo>
                  <a:pt x="655" y="122"/>
                </a:lnTo>
                <a:lnTo>
                  <a:pt x="655" y="123"/>
                </a:lnTo>
                <a:lnTo>
                  <a:pt x="655" y="123"/>
                </a:lnTo>
                <a:lnTo>
                  <a:pt x="656" y="123"/>
                </a:lnTo>
                <a:lnTo>
                  <a:pt x="656" y="122"/>
                </a:lnTo>
                <a:lnTo>
                  <a:pt x="657" y="122"/>
                </a:lnTo>
                <a:lnTo>
                  <a:pt x="657" y="123"/>
                </a:lnTo>
                <a:lnTo>
                  <a:pt x="657" y="123"/>
                </a:lnTo>
                <a:lnTo>
                  <a:pt x="658" y="123"/>
                </a:lnTo>
                <a:lnTo>
                  <a:pt x="658" y="122"/>
                </a:lnTo>
                <a:lnTo>
                  <a:pt x="658" y="123"/>
                </a:lnTo>
                <a:lnTo>
                  <a:pt x="658" y="123"/>
                </a:lnTo>
                <a:lnTo>
                  <a:pt x="659" y="121"/>
                </a:lnTo>
                <a:lnTo>
                  <a:pt x="659" y="122"/>
                </a:lnTo>
                <a:lnTo>
                  <a:pt x="659" y="122"/>
                </a:lnTo>
                <a:lnTo>
                  <a:pt x="660" y="121"/>
                </a:lnTo>
                <a:lnTo>
                  <a:pt x="660" y="121"/>
                </a:lnTo>
                <a:lnTo>
                  <a:pt x="660" y="121"/>
                </a:lnTo>
                <a:lnTo>
                  <a:pt x="661" y="123"/>
                </a:lnTo>
                <a:lnTo>
                  <a:pt x="661" y="122"/>
                </a:lnTo>
                <a:lnTo>
                  <a:pt x="662" y="122"/>
                </a:lnTo>
                <a:lnTo>
                  <a:pt x="662" y="123"/>
                </a:lnTo>
                <a:lnTo>
                  <a:pt x="663" y="123"/>
                </a:lnTo>
                <a:lnTo>
                  <a:pt x="663" y="121"/>
                </a:lnTo>
                <a:lnTo>
                  <a:pt x="663" y="121"/>
                </a:lnTo>
                <a:lnTo>
                  <a:pt x="664" y="121"/>
                </a:lnTo>
                <a:lnTo>
                  <a:pt x="664" y="120"/>
                </a:lnTo>
                <a:lnTo>
                  <a:pt x="664" y="120"/>
                </a:lnTo>
                <a:lnTo>
                  <a:pt x="665" y="120"/>
                </a:lnTo>
                <a:lnTo>
                  <a:pt x="665" y="121"/>
                </a:lnTo>
                <a:lnTo>
                  <a:pt x="665" y="121"/>
                </a:lnTo>
                <a:lnTo>
                  <a:pt x="666" y="121"/>
                </a:lnTo>
                <a:lnTo>
                  <a:pt x="666" y="121"/>
                </a:lnTo>
                <a:lnTo>
                  <a:pt x="666" y="122"/>
                </a:lnTo>
                <a:lnTo>
                  <a:pt x="667" y="121"/>
                </a:lnTo>
                <a:lnTo>
                  <a:pt x="667" y="121"/>
                </a:lnTo>
                <a:lnTo>
                  <a:pt x="667" y="121"/>
                </a:lnTo>
                <a:lnTo>
                  <a:pt x="668" y="120"/>
                </a:lnTo>
                <a:lnTo>
                  <a:pt x="668" y="120"/>
                </a:lnTo>
                <a:lnTo>
                  <a:pt x="669" y="118"/>
                </a:lnTo>
                <a:lnTo>
                  <a:pt x="669" y="119"/>
                </a:lnTo>
                <a:lnTo>
                  <a:pt x="670" y="117"/>
                </a:lnTo>
                <a:lnTo>
                  <a:pt x="670" y="117"/>
                </a:lnTo>
                <a:lnTo>
                  <a:pt x="671" y="116"/>
                </a:lnTo>
                <a:lnTo>
                  <a:pt x="671" y="116"/>
                </a:lnTo>
                <a:lnTo>
                  <a:pt x="672" y="115"/>
                </a:lnTo>
                <a:lnTo>
                  <a:pt x="672" y="115"/>
                </a:lnTo>
                <a:lnTo>
                  <a:pt x="673" y="115"/>
                </a:lnTo>
                <a:lnTo>
                  <a:pt x="673" y="115"/>
                </a:lnTo>
                <a:lnTo>
                  <a:pt x="673" y="115"/>
                </a:lnTo>
                <a:lnTo>
                  <a:pt x="673" y="115"/>
                </a:lnTo>
                <a:lnTo>
                  <a:pt x="674" y="115"/>
                </a:lnTo>
                <a:lnTo>
                  <a:pt x="674" y="115"/>
                </a:lnTo>
                <a:lnTo>
                  <a:pt x="675" y="114"/>
                </a:lnTo>
                <a:lnTo>
                  <a:pt x="675" y="113"/>
                </a:lnTo>
                <a:lnTo>
                  <a:pt x="675" y="113"/>
                </a:lnTo>
                <a:lnTo>
                  <a:pt x="676" y="114"/>
                </a:lnTo>
                <a:lnTo>
                  <a:pt x="676" y="113"/>
                </a:lnTo>
                <a:lnTo>
                  <a:pt x="676" y="113"/>
                </a:lnTo>
                <a:lnTo>
                  <a:pt x="677" y="115"/>
                </a:lnTo>
                <a:lnTo>
                  <a:pt x="677" y="115"/>
                </a:lnTo>
                <a:lnTo>
                  <a:pt x="678" y="116"/>
                </a:lnTo>
                <a:lnTo>
                  <a:pt x="678" y="116"/>
                </a:lnTo>
                <a:lnTo>
                  <a:pt x="678" y="116"/>
                </a:lnTo>
                <a:lnTo>
                  <a:pt x="679" y="116"/>
                </a:lnTo>
                <a:lnTo>
                  <a:pt x="679" y="116"/>
                </a:lnTo>
                <a:lnTo>
                  <a:pt x="679" y="116"/>
                </a:lnTo>
                <a:lnTo>
                  <a:pt x="679" y="116"/>
                </a:lnTo>
                <a:lnTo>
                  <a:pt x="680" y="117"/>
                </a:lnTo>
                <a:lnTo>
                  <a:pt x="680" y="117"/>
                </a:lnTo>
                <a:lnTo>
                  <a:pt x="680" y="117"/>
                </a:lnTo>
                <a:lnTo>
                  <a:pt x="681" y="119"/>
                </a:lnTo>
                <a:lnTo>
                  <a:pt x="681" y="119"/>
                </a:lnTo>
                <a:lnTo>
                  <a:pt x="681" y="119"/>
                </a:lnTo>
                <a:lnTo>
                  <a:pt x="682" y="119"/>
                </a:lnTo>
                <a:lnTo>
                  <a:pt x="682" y="120"/>
                </a:lnTo>
                <a:lnTo>
                  <a:pt x="682" y="120"/>
                </a:lnTo>
                <a:lnTo>
                  <a:pt x="683" y="121"/>
                </a:lnTo>
                <a:lnTo>
                  <a:pt x="683" y="121"/>
                </a:lnTo>
                <a:lnTo>
                  <a:pt x="684" y="121"/>
                </a:lnTo>
                <a:lnTo>
                  <a:pt x="684" y="121"/>
                </a:lnTo>
                <a:lnTo>
                  <a:pt x="684" y="122"/>
                </a:lnTo>
                <a:lnTo>
                  <a:pt x="685" y="122"/>
                </a:lnTo>
                <a:lnTo>
                  <a:pt x="685" y="123"/>
                </a:lnTo>
                <a:lnTo>
                  <a:pt x="686" y="123"/>
                </a:lnTo>
                <a:lnTo>
                  <a:pt x="686" y="124"/>
                </a:lnTo>
                <a:lnTo>
                  <a:pt x="686" y="124"/>
                </a:lnTo>
                <a:lnTo>
                  <a:pt x="687" y="123"/>
                </a:lnTo>
                <a:lnTo>
                  <a:pt x="687" y="124"/>
                </a:lnTo>
                <a:lnTo>
                  <a:pt x="688" y="124"/>
                </a:lnTo>
                <a:lnTo>
                  <a:pt x="688" y="124"/>
                </a:lnTo>
                <a:lnTo>
                  <a:pt x="689" y="125"/>
                </a:lnTo>
                <a:lnTo>
                  <a:pt x="689" y="125"/>
                </a:lnTo>
                <a:lnTo>
                  <a:pt x="689" y="127"/>
                </a:lnTo>
                <a:lnTo>
                  <a:pt x="690" y="127"/>
                </a:lnTo>
                <a:lnTo>
                  <a:pt x="690" y="127"/>
                </a:lnTo>
                <a:lnTo>
                  <a:pt x="690" y="127"/>
                </a:lnTo>
                <a:lnTo>
                  <a:pt x="691" y="127"/>
                </a:lnTo>
                <a:lnTo>
                  <a:pt x="691" y="127"/>
                </a:lnTo>
                <a:lnTo>
                  <a:pt x="691" y="127"/>
                </a:lnTo>
                <a:lnTo>
                  <a:pt x="692" y="126"/>
                </a:lnTo>
                <a:lnTo>
                  <a:pt x="692" y="126"/>
                </a:lnTo>
                <a:lnTo>
                  <a:pt x="692" y="126"/>
                </a:lnTo>
                <a:lnTo>
                  <a:pt x="692" y="125"/>
                </a:lnTo>
                <a:lnTo>
                  <a:pt x="693" y="126"/>
                </a:lnTo>
                <a:lnTo>
                  <a:pt x="693" y="126"/>
                </a:lnTo>
                <a:lnTo>
                  <a:pt x="693" y="127"/>
                </a:lnTo>
                <a:lnTo>
                  <a:pt x="694" y="127"/>
                </a:lnTo>
                <a:lnTo>
                  <a:pt x="694" y="126"/>
                </a:lnTo>
                <a:lnTo>
                  <a:pt x="694" y="126"/>
                </a:lnTo>
                <a:lnTo>
                  <a:pt x="695" y="125"/>
                </a:lnTo>
                <a:lnTo>
                  <a:pt x="695" y="125"/>
                </a:lnTo>
                <a:lnTo>
                  <a:pt x="695" y="126"/>
                </a:lnTo>
                <a:lnTo>
                  <a:pt x="696" y="125"/>
                </a:lnTo>
                <a:lnTo>
                  <a:pt x="696" y="125"/>
                </a:lnTo>
                <a:lnTo>
                  <a:pt x="696" y="124"/>
                </a:lnTo>
                <a:lnTo>
                  <a:pt x="696" y="125"/>
                </a:lnTo>
                <a:lnTo>
                  <a:pt x="697" y="123"/>
                </a:lnTo>
                <a:lnTo>
                  <a:pt x="697" y="123"/>
                </a:lnTo>
                <a:lnTo>
                  <a:pt x="698" y="121"/>
                </a:lnTo>
                <a:lnTo>
                  <a:pt x="698" y="120"/>
                </a:lnTo>
                <a:lnTo>
                  <a:pt x="699" y="122"/>
                </a:lnTo>
                <a:lnTo>
                  <a:pt x="699" y="123"/>
                </a:lnTo>
                <a:lnTo>
                  <a:pt x="700" y="123"/>
                </a:lnTo>
                <a:lnTo>
                  <a:pt x="700" y="124"/>
                </a:lnTo>
                <a:lnTo>
                  <a:pt x="700" y="124"/>
                </a:lnTo>
                <a:lnTo>
                  <a:pt x="701" y="125"/>
                </a:lnTo>
                <a:lnTo>
                  <a:pt x="701" y="125"/>
                </a:lnTo>
                <a:lnTo>
                  <a:pt x="701" y="126"/>
                </a:lnTo>
                <a:lnTo>
                  <a:pt x="702" y="128"/>
                </a:lnTo>
                <a:lnTo>
                  <a:pt x="702" y="129"/>
                </a:lnTo>
                <a:lnTo>
                  <a:pt x="703" y="131"/>
                </a:lnTo>
                <a:lnTo>
                  <a:pt x="703" y="131"/>
                </a:lnTo>
                <a:lnTo>
                  <a:pt x="704" y="133"/>
                </a:lnTo>
                <a:lnTo>
                  <a:pt x="704" y="133"/>
                </a:lnTo>
                <a:lnTo>
                  <a:pt x="705" y="134"/>
                </a:lnTo>
                <a:lnTo>
                  <a:pt x="705" y="134"/>
                </a:lnTo>
                <a:lnTo>
                  <a:pt x="706" y="134"/>
                </a:lnTo>
                <a:lnTo>
                  <a:pt x="706" y="132"/>
                </a:lnTo>
                <a:lnTo>
                  <a:pt x="707" y="133"/>
                </a:lnTo>
                <a:lnTo>
                  <a:pt x="707" y="132"/>
                </a:lnTo>
                <a:lnTo>
                  <a:pt x="707" y="135"/>
                </a:lnTo>
                <a:lnTo>
                  <a:pt x="708" y="135"/>
                </a:lnTo>
                <a:lnTo>
                  <a:pt x="708" y="135"/>
                </a:lnTo>
                <a:lnTo>
                  <a:pt x="708" y="134"/>
                </a:lnTo>
                <a:lnTo>
                  <a:pt x="709" y="134"/>
                </a:lnTo>
                <a:lnTo>
                  <a:pt x="709" y="135"/>
                </a:lnTo>
                <a:lnTo>
                  <a:pt x="709" y="135"/>
                </a:lnTo>
                <a:lnTo>
                  <a:pt x="710" y="135"/>
                </a:lnTo>
                <a:lnTo>
                  <a:pt x="710" y="135"/>
                </a:lnTo>
                <a:lnTo>
                  <a:pt x="710" y="134"/>
                </a:lnTo>
                <a:lnTo>
                  <a:pt x="711" y="134"/>
                </a:lnTo>
                <a:lnTo>
                  <a:pt x="712" y="136"/>
                </a:lnTo>
                <a:lnTo>
                  <a:pt x="712" y="136"/>
                </a:lnTo>
                <a:lnTo>
                  <a:pt x="713" y="138"/>
                </a:lnTo>
                <a:lnTo>
                  <a:pt x="713" y="138"/>
                </a:lnTo>
                <a:lnTo>
                  <a:pt x="714" y="143"/>
                </a:lnTo>
                <a:lnTo>
                  <a:pt x="714" y="143"/>
                </a:lnTo>
                <a:lnTo>
                  <a:pt x="714" y="145"/>
                </a:lnTo>
                <a:lnTo>
                  <a:pt x="715" y="145"/>
                </a:lnTo>
                <a:lnTo>
                  <a:pt x="715" y="145"/>
                </a:lnTo>
                <a:lnTo>
                  <a:pt x="716" y="147"/>
                </a:lnTo>
                <a:lnTo>
                  <a:pt x="716" y="147"/>
                </a:lnTo>
                <a:lnTo>
                  <a:pt x="716" y="147"/>
                </a:lnTo>
                <a:lnTo>
                  <a:pt x="717" y="149"/>
                </a:lnTo>
                <a:lnTo>
                  <a:pt x="717" y="150"/>
                </a:lnTo>
                <a:lnTo>
                  <a:pt x="718" y="152"/>
                </a:lnTo>
                <a:lnTo>
                  <a:pt x="718" y="153"/>
                </a:lnTo>
                <a:lnTo>
                  <a:pt x="718" y="153"/>
                </a:lnTo>
                <a:lnTo>
                  <a:pt x="718" y="152"/>
                </a:lnTo>
                <a:lnTo>
                  <a:pt x="719" y="152"/>
                </a:lnTo>
                <a:lnTo>
                  <a:pt x="719" y="152"/>
                </a:lnTo>
                <a:lnTo>
                  <a:pt x="719" y="152"/>
                </a:lnTo>
                <a:lnTo>
                  <a:pt x="720" y="150"/>
                </a:lnTo>
                <a:lnTo>
                  <a:pt x="720" y="150"/>
                </a:lnTo>
                <a:lnTo>
                  <a:pt x="721" y="149"/>
                </a:lnTo>
                <a:lnTo>
                  <a:pt x="721" y="149"/>
                </a:lnTo>
                <a:lnTo>
                  <a:pt x="722" y="148"/>
                </a:lnTo>
                <a:lnTo>
                  <a:pt x="722" y="147"/>
                </a:lnTo>
                <a:lnTo>
                  <a:pt x="723" y="143"/>
                </a:lnTo>
                <a:lnTo>
                  <a:pt x="723" y="142"/>
                </a:lnTo>
                <a:lnTo>
                  <a:pt x="724" y="140"/>
                </a:lnTo>
                <a:lnTo>
                  <a:pt x="724" y="141"/>
                </a:lnTo>
                <a:lnTo>
                  <a:pt x="724" y="142"/>
                </a:lnTo>
                <a:lnTo>
                  <a:pt x="725" y="140"/>
                </a:lnTo>
                <a:lnTo>
                  <a:pt x="725" y="141"/>
                </a:lnTo>
                <a:lnTo>
                  <a:pt x="725" y="141"/>
                </a:lnTo>
                <a:lnTo>
                  <a:pt x="726" y="141"/>
                </a:lnTo>
                <a:lnTo>
                  <a:pt x="726" y="148"/>
                </a:lnTo>
                <a:lnTo>
                  <a:pt x="727" y="149"/>
                </a:lnTo>
                <a:lnTo>
                  <a:pt x="727" y="149"/>
                </a:lnTo>
                <a:lnTo>
                  <a:pt x="727" y="147"/>
                </a:lnTo>
                <a:lnTo>
                  <a:pt x="727" y="147"/>
                </a:lnTo>
                <a:lnTo>
                  <a:pt x="728" y="148"/>
                </a:lnTo>
                <a:lnTo>
                  <a:pt x="728" y="151"/>
                </a:lnTo>
                <a:lnTo>
                  <a:pt x="729" y="152"/>
                </a:lnTo>
                <a:lnTo>
                  <a:pt x="729" y="154"/>
                </a:lnTo>
                <a:lnTo>
                  <a:pt x="730" y="154"/>
                </a:lnTo>
                <a:lnTo>
                  <a:pt x="730" y="158"/>
                </a:lnTo>
                <a:lnTo>
                  <a:pt x="731" y="158"/>
                </a:lnTo>
                <a:lnTo>
                  <a:pt x="731" y="165"/>
                </a:lnTo>
                <a:lnTo>
                  <a:pt x="732" y="166"/>
                </a:lnTo>
                <a:lnTo>
                  <a:pt x="733" y="169"/>
                </a:lnTo>
                <a:lnTo>
                  <a:pt x="733" y="169"/>
                </a:lnTo>
                <a:lnTo>
                  <a:pt x="733" y="169"/>
                </a:lnTo>
                <a:lnTo>
                  <a:pt x="734" y="170"/>
                </a:lnTo>
                <a:lnTo>
                  <a:pt x="734" y="170"/>
                </a:lnTo>
                <a:lnTo>
                  <a:pt x="734" y="169"/>
                </a:lnTo>
                <a:lnTo>
                  <a:pt x="735" y="170"/>
                </a:lnTo>
                <a:lnTo>
                  <a:pt x="735" y="170"/>
                </a:lnTo>
                <a:lnTo>
                  <a:pt x="735" y="169"/>
                </a:lnTo>
                <a:lnTo>
                  <a:pt x="736" y="170"/>
                </a:lnTo>
                <a:lnTo>
                  <a:pt x="736" y="169"/>
                </a:lnTo>
                <a:lnTo>
                  <a:pt x="737" y="166"/>
                </a:lnTo>
                <a:lnTo>
                  <a:pt x="737" y="165"/>
                </a:lnTo>
                <a:lnTo>
                  <a:pt x="738" y="160"/>
                </a:lnTo>
                <a:lnTo>
                  <a:pt x="738" y="159"/>
                </a:lnTo>
                <a:lnTo>
                  <a:pt x="739" y="157"/>
                </a:lnTo>
                <a:lnTo>
                  <a:pt x="739" y="157"/>
                </a:lnTo>
                <a:lnTo>
                  <a:pt x="739" y="158"/>
                </a:lnTo>
                <a:lnTo>
                  <a:pt x="739" y="157"/>
                </a:lnTo>
                <a:lnTo>
                  <a:pt x="740" y="160"/>
                </a:lnTo>
                <a:lnTo>
                  <a:pt x="740" y="160"/>
                </a:lnTo>
                <a:lnTo>
                  <a:pt x="741" y="162"/>
                </a:lnTo>
                <a:lnTo>
                  <a:pt x="741" y="162"/>
                </a:lnTo>
                <a:lnTo>
                  <a:pt x="741" y="162"/>
                </a:lnTo>
                <a:lnTo>
                  <a:pt x="742" y="162"/>
                </a:lnTo>
                <a:lnTo>
                  <a:pt x="742" y="162"/>
                </a:lnTo>
                <a:lnTo>
                  <a:pt x="742" y="162"/>
                </a:lnTo>
                <a:lnTo>
                  <a:pt x="742" y="161"/>
                </a:lnTo>
                <a:lnTo>
                  <a:pt x="742" y="162"/>
                </a:lnTo>
                <a:lnTo>
                  <a:pt x="743" y="161"/>
                </a:lnTo>
                <a:lnTo>
                  <a:pt x="743" y="161"/>
                </a:lnTo>
                <a:lnTo>
                  <a:pt x="744" y="161"/>
                </a:lnTo>
                <a:lnTo>
                  <a:pt x="744" y="160"/>
                </a:lnTo>
                <a:lnTo>
                  <a:pt x="744" y="161"/>
                </a:lnTo>
                <a:lnTo>
                  <a:pt x="744" y="161"/>
                </a:lnTo>
                <a:lnTo>
                  <a:pt x="745" y="161"/>
                </a:lnTo>
                <a:lnTo>
                  <a:pt x="745" y="161"/>
                </a:lnTo>
                <a:lnTo>
                  <a:pt x="745" y="162"/>
                </a:lnTo>
                <a:lnTo>
                  <a:pt x="746" y="162"/>
                </a:lnTo>
                <a:lnTo>
                  <a:pt x="746" y="162"/>
                </a:lnTo>
                <a:lnTo>
                  <a:pt x="746" y="162"/>
                </a:lnTo>
                <a:lnTo>
                  <a:pt x="747" y="161"/>
                </a:lnTo>
                <a:lnTo>
                  <a:pt x="747" y="161"/>
                </a:lnTo>
                <a:lnTo>
                  <a:pt x="747" y="161"/>
                </a:lnTo>
                <a:lnTo>
                  <a:pt x="748" y="160"/>
                </a:lnTo>
                <a:lnTo>
                  <a:pt x="749" y="160"/>
                </a:lnTo>
                <a:lnTo>
                  <a:pt x="749" y="158"/>
                </a:lnTo>
                <a:lnTo>
                  <a:pt x="750" y="158"/>
                </a:lnTo>
                <a:lnTo>
                  <a:pt x="750" y="157"/>
                </a:lnTo>
                <a:lnTo>
                  <a:pt x="751" y="157"/>
                </a:lnTo>
                <a:lnTo>
                  <a:pt x="751" y="157"/>
                </a:lnTo>
                <a:lnTo>
                  <a:pt x="751" y="156"/>
                </a:lnTo>
                <a:lnTo>
                  <a:pt x="751" y="157"/>
                </a:lnTo>
                <a:lnTo>
                  <a:pt x="752" y="157"/>
                </a:lnTo>
                <a:lnTo>
                  <a:pt x="752" y="156"/>
                </a:lnTo>
                <a:lnTo>
                  <a:pt x="752" y="157"/>
                </a:lnTo>
                <a:lnTo>
                  <a:pt x="753" y="157"/>
                </a:lnTo>
                <a:lnTo>
                  <a:pt x="753" y="156"/>
                </a:lnTo>
                <a:lnTo>
                  <a:pt x="753" y="158"/>
                </a:lnTo>
                <a:lnTo>
                  <a:pt x="754" y="158"/>
                </a:lnTo>
                <a:lnTo>
                  <a:pt x="754" y="158"/>
                </a:lnTo>
                <a:lnTo>
                  <a:pt x="755" y="159"/>
                </a:lnTo>
                <a:lnTo>
                  <a:pt x="755" y="160"/>
                </a:lnTo>
                <a:lnTo>
                  <a:pt x="756" y="165"/>
                </a:lnTo>
                <a:lnTo>
                  <a:pt x="756" y="165"/>
                </a:lnTo>
                <a:lnTo>
                  <a:pt x="757" y="171"/>
                </a:lnTo>
                <a:lnTo>
                  <a:pt x="757" y="171"/>
                </a:lnTo>
                <a:lnTo>
                  <a:pt x="758" y="174"/>
                </a:lnTo>
                <a:lnTo>
                  <a:pt x="758" y="174"/>
                </a:lnTo>
                <a:lnTo>
                  <a:pt x="758" y="174"/>
                </a:lnTo>
                <a:lnTo>
                  <a:pt x="759" y="174"/>
                </a:lnTo>
                <a:lnTo>
                  <a:pt x="759" y="174"/>
                </a:lnTo>
                <a:lnTo>
                  <a:pt x="760" y="175"/>
                </a:lnTo>
                <a:lnTo>
                  <a:pt x="760" y="175"/>
                </a:lnTo>
                <a:lnTo>
                  <a:pt x="760" y="175"/>
                </a:lnTo>
                <a:lnTo>
                  <a:pt x="760" y="175"/>
                </a:lnTo>
                <a:lnTo>
                  <a:pt x="761" y="175"/>
                </a:lnTo>
                <a:lnTo>
                  <a:pt x="761" y="175"/>
                </a:lnTo>
                <a:lnTo>
                  <a:pt x="761" y="175"/>
                </a:lnTo>
                <a:lnTo>
                  <a:pt x="762" y="174"/>
                </a:lnTo>
                <a:lnTo>
                  <a:pt x="762" y="174"/>
                </a:lnTo>
                <a:lnTo>
                  <a:pt x="763" y="174"/>
                </a:lnTo>
                <a:lnTo>
                  <a:pt x="763" y="173"/>
                </a:lnTo>
                <a:lnTo>
                  <a:pt x="763" y="173"/>
                </a:lnTo>
                <a:lnTo>
                  <a:pt x="763" y="173"/>
                </a:lnTo>
                <a:lnTo>
                  <a:pt x="764" y="172"/>
                </a:lnTo>
                <a:lnTo>
                  <a:pt x="764" y="171"/>
                </a:lnTo>
                <a:lnTo>
                  <a:pt x="765" y="168"/>
                </a:lnTo>
                <a:lnTo>
                  <a:pt x="765" y="167"/>
                </a:lnTo>
                <a:lnTo>
                  <a:pt x="766" y="164"/>
                </a:lnTo>
                <a:lnTo>
                  <a:pt x="766" y="164"/>
                </a:lnTo>
                <a:lnTo>
                  <a:pt x="767" y="163"/>
                </a:lnTo>
                <a:lnTo>
                  <a:pt x="767" y="163"/>
                </a:lnTo>
                <a:lnTo>
                  <a:pt x="767" y="162"/>
                </a:lnTo>
                <a:lnTo>
                  <a:pt x="768" y="162"/>
                </a:lnTo>
                <a:lnTo>
                  <a:pt x="768" y="163"/>
                </a:lnTo>
                <a:lnTo>
                  <a:pt x="768" y="163"/>
                </a:lnTo>
                <a:lnTo>
                  <a:pt x="769" y="164"/>
                </a:lnTo>
                <a:lnTo>
                  <a:pt x="769" y="164"/>
                </a:lnTo>
                <a:lnTo>
                  <a:pt x="769" y="164"/>
                </a:lnTo>
                <a:lnTo>
                  <a:pt x="770" y="165"/>
                </a:lnTo>
                <a:lnTo>
                  <a:pt x="770" y="165"/>
                </a:lnTo>
                <a:lnTo>
                  <a:pt x="771" y="165"/>
                </a:lnTo>
                <a:lnTo>
                  <a:pt x="771" y="165"/>
                </a:lnTo>
                <a:lnTo>
                  <a:pt x="771" y="165"/>
                </a:lnTo>
                <a:lnTo>
                  <a:pt x="772" y="165"/>
                </a:lnTo>
                <a:lnTo>
                  <a:pt x="772" y="165"/>
                </a:lnTo>
                <a:lnTo>
                  <a:pt x="772" y="167"/>
                </a:lnTo>
                <a:lnTo>
                  <a:pt x="772" y="166"/>
                </a:lnTo>
                <a:lnTo>
                  <a:pt x="773" y="166"/>
                </a:lnTo>
                <a:lnTo>
                  <a:pt x="773" y="168"/>
                </a:lnTo>
                <a:lnTo>
                  <a:pt x="774" y="168"/>
                </a:lnTo>
                <a:lnTo>
                  <a:pt x="774" y="168"/>
                </a:lnTo>
                <a:lnTo>
                  <a:pt x="774" y="168"/>
                </a:lnTo>
                <a:lnTo>
                  <a:pt x="775" y="168"/>
                </a:lnTo>
                <a:lnTo>
                  <a:pt x="775" y="167"/>
                </a:lnTo>
                <a:lnTo>
                  <a:pt x="776" y="167"/>
                </a:lnTo>
                <a:lnTo>
                  <a:pt x="776" y="168"/>
                </a:lnTo>
                <a:lnTo>
                  <a:pt x="777" y="167"/>
                </a:lnTo>
                <a:lnTo>
                  <a:pt x="777" y="167"/>
                </a:lnTo>
                <a:lnTo>
                  <a:pt x="777" y="168"/>
                </a:lnTo>
                <a:lnTo>
                  <a:pt x="778" y="167"/>
                </a:lnTo>
                <a:lnTo>
                  <a:pt x="778" y="166"/>
                </a:lnTo>
                <a:lnTo>
                  <a:pt x="779" y="164"/>
                </a:lnTo>
                <a:lnTo>
                  <a:pt x="779" y="164"/>
                </a:lnTo>
                <a:lnTo>
                  <a:pt x="779" y="164"/>
                </a:lnTo>
                <a:lnTo>
                  <a:pt x="780" y="164"/>
                </a:lnTo>
                <a:lnTo>
                  <a:pt x="780" y="164"/>
                </a:lnTo>
                <a:lnTo>
                  <a:pt x="781" y="164"/>
                </a:lnTo>
                <a:lnTo>
                  <a:pt x="781" y="165"/>
                </a:lnTo>
                <a:lnTo>
                  <a:pt x="782" y="165"/>
                </a:lnTo>
                <a:lnTo>
                  <a:pt x="782" y="165"/>
                </a:lnTo>
                <a:lnTo>
                  <a:pt x="782" y="165"/>
                </a:lnTo>
                <a:lnTo>
                  <a:pt x="782" y="165"/>
                </a:lnTo>
                <a:lnTo>
                  <a:pt x="783" y="165"/>
                </a:lnTo>
                <a:lnTo>
                  <a:pt x="783" y="165"/>
                </a:lnTo>
                <a:lnTo>
                  <a:pt x="783" y="165"/>
                </a:lnTo>
                <a:lnTo>
                  <a:pt x="784" y="166"/>
                </a:lnTo>
                <a:lnTo>
                  <a:pt x="784" y="166"/>
                </a:lnTo>
                <a:lnTo>
                  <a:pt x="785" y="167"/>
                </a:lnTo>
                <a:lnTo>
                  <a:pt x="785" y="167"/>
                </a:lnTo>
                <a:lnTo>
                  <a:pt x="785" y="167"/>
                </a:lnTo>
                <a:lnTo>
                  <a:pt x="785" y="167"/>
                </a:lnTo>
                <a:lnTo>
                  <a:pt x="786" y="166"/>
                </a:lnTo>
                <a:lnTo>
                  <a:pt x="786" y="167"/>
                </a:lnTo>
                <a:lnTo>
                  <a:pt x="787" y="166"/>
                </a:lnTo>
                <a:lnTo>
                  <a:pt x="787" y="167"/>
                </a:lnTo>
                <a:lnTo>
                  <a:pt x="787" y="167"/>
                </a:lnTo>
                <a:lnTo>
                  <a:pt x="787" y="166"/>
                </a:lnTo>
                <a:lnTo>
                  <a:pt x="787" y="167"/>
                </a:lnTo>
                <a:lnTo>
                  <a:pt x="788" y="166"/>
                </a:lnTo>
                <a:lnTo>
                  <a:pt x="788" y="166"/>
                </a:lnTo>
                <a:lnTo>
                  <a:pt x="788" y="166"/>
                </a:lnTo>
                <a:lnTo>
                  <a:pt x="789" y="165"/>
                </a:lnTo>
                <a:lnTo>
                  <a:pt x="789" y="165"/>
                </a:lnTo>
                <a:lnTo>
                  <a:pt x="789" y="165"/>
                </a:lnTo>
                <a:lnTo>
                  <a:pt x="790" y="164"/>
                </a:lnTo>
                <a:lnTo>
                  <a:pt x="790" y="164"/>
                </a:lnTo>
                <a:lnTo>
                  <a:pt x="791" y="166"/>
                </a:lnTo>
                <a:lnTo>
                  <a:pt x="791" y="165"/>
                </a:lnTo>
                <a:lnTo>
                  <a:pt x="791" y="166"/>
                </a:lnTo>
                <a:lnTo>
                  <a:pt x="791" y="166"/>
                </a:lnTo>
                <a:lnTo>
                  <a:pt x="792" y="164"/>
                </a:lnTo>
                <a:lnTo>
                  <a:pt x="793" y="164"/>
                </a:lnTo>
                <a:lnTo>
                  <a:pt x="793" y="162"/>
                </a:lnTo>
                <a:lnTo>
                  <a:pt x="794" y="163"/>
                </a:lnTo>
                <a:lnTo>
                  <a:pt x="794" y="164"/>
                </a:lnTo>
                <a:lnTo>
                  <a:pt x="794" y="163"/>
                </a:lnTo>
                <a:lnTo>
                  <a:pt x="795" y="163"/>
                </a:lnTo>
                <a:lnTo>
                  <a:pt x="795" y="161"/>
                </a:lnTo>
                <a:lnTo>
                  <a:pt x="795" y="161"/>
                </a:lnTo>
                <a:lnTo>
                  <a:pt x="796" y="161"/>
                </a:lnTo>
                <a:lnTo>
                  <a:pt x="796" y="160"/>
                </a:lnTo>
                <a:lnTo>
                  <a:pt x="796" y="160"/>
                </a:lnTo>
                <a:lnTo>
                  <a:pt x="797" y="160"/>
                </a:lnTo>
                <a:lnTo>
                  <a:pt x="797" y="160"/>
                </a:lnTo>
                <a:lnTo>
                  <a:pt x="797" y="160"/>
                </a:lnTo>
                <a:lnTo>
                  <a:pt x="798" y="160"/>
                </a:lnTo>
                <a:lnTo>
                  <a:pt x="798" y="160"/>
                </a:lnTo>
                <a:lnTo>
                  <a:pt x="798" y="160"/>
                </a:lnTo>
                <a:lnTo>
                  <a:pt x="799" y="160"/>
                </a:lnTo>
                <a:lnTo>
                  <a:pt x="799" y="160"/>
                </a:lnTo>
                <a:lnTo>
                  <a:pt x="799" y="161"/>
                </a:lnTo>
                <a:lnTo>
                  <a:pt x="800" y="160"/>
                </a:lnTo>
                <a:lnTo>
                  <a:pt x="800" y="160"/>
                </a:lnTo>
                <a:lnTo>
                  <a:pt x="800" y="161"/>
                </a:lnTo>
                <a:lnTo>
                  <a:pt x="801" y="160"/>
                </a:lnTo>
                <a:lnTo>
                  <a:pt x="801" y="160"/>
                </a:lnTo>
                <a:lnTo>
                  <a:pt x="801" y="159"/>
                </a:lnTo>
                <a:lnTo>
                  <a:pt x="802" y="159"/>
                </a:lnTo>
                <a:lnTo>
                  <a:pt x="802" y="159"/>
                </a:lnTo>
                <a:lnTo>
                  <a:pt x="802" y="159"/>
                </a:lnTo>
                <a:lnTo>
                  <a:pt x="803" y="160"/>
                </a:lnTo>
                <a:lnTo>
                  <a:pt x="803" y="160"/>
                </a:lnTo>
                <a:lnTo>
                  <a:pt x="804" y="160"/>
                </a:lnTo>
                <a:lnTo>
                  <a:pt x="804" y="159"/>
                </a:lnTo>
                <a:lnTo>
                  <a:pt x="804" y="160"/>
                </a:lnTo>
                <a:lnTo>
                  <a:pt x="804" y="160"/>
                </a:lnTo>
                <a:lnTo>
                  <a:pt x="805" y="159"/>
                </a:lnTo>
                <a:lnTo>
                  <a:pt x="805" y="159"/>
                </a:lnTo>
                <a:lnTo>
                  <a:pt x="805" y="158"/>
                </a:lnTo>
                <a:lnTo>
                  <a:pt x="806" y="158"/>
                </a:lnTo>
                <a:lnTo>
                  <a:pt x="806" y="158"/>
                </a:lnTo>
                <a:lnTo>
                  <a:pt x="806" y="157"/>
                </a:lnTo>
                <a:lnTo>
                  <a:pt x="807" y="158"/>
                </a:lnTo>
                <a:lnTo>
                  <a:pt x="807" y="158"/>
                </a:lnTo>
                <a:lnTo>
                  <a:pt x="807" y="158"/>
                </a:lnTo>
                <a:lnTo>
                  <a:pt x="808" y="158"/>
                </a:lnTo>
                <a:lnTo>
                  <a:pt x="808" y="158"/>
                </a:lnTo>
                <a:lnTo>
                  <a:pt x="809" y="158"/>
                </a:lnTo>
                <a:lnTo>
                  <a:pt x="809" y="158"/>
                </a:lnTo>
                <a:lnTo>
                  <a:pt x="809" y="158"/>
                </a:lnTo>
                <a:lnTo>
                  <a:pt x="810" y="157"/>
                </a:lnTo>
                <a:lnTo>
                  <a:pt x="810" y="157"/>
                </a:lnTo>
                <a:lnTo>
                  <a:pt x="810" y="157"/>
                </a:lnTo>
                <a:lnTo>
                  <a:pt x="810" y="157"/>
                </a:lnTo>
                <a:lnTo>
                  <a:pt x="811" y="156"/>
                </a:lnTo>
                <a:lnTo>
                  <a:pt x="811" y="156"/>
                </a:lnTo>
                <a:lnTo>
                  <a:pt x="811" y="156"/>
                </a:lnTo>
                <a:lnTo>
                  <a:pt x="812" y="157"/>
                </a:lnTo>
                <a:lnTo>
                  <a:pt x="812" y="156"/>
                </a:lnTo>
                <a:lnTo>
                  <a:pt x="812" y="155"/>
                </a:lnTo>
                <a:lnTo>
                  <a:pt x="813" y="155"/>
                </a:lnTo>
                <a:lnTo>
                  <a:pt x="813" y="155"/>
                </a:lnTo>
                <a:lnTo>
                  <a:pt x="813" y="155"/>
                </a:lnTo>
                <a:lnTo>
                  <a:pt x="814" y="154"/>
                </a:lnTo>
                <a:lnTo>
                  <a:pt x="815" y="154"/>
                </a:lnTo>
                <a:lnTo>
                  <a:pt x="815" y="154"/>
                </a:lnTo>
                <a:lnTo>
                  <a:pt x="815" y="155"/>
                </a:lnTo>
                <a:lnTo>
                  <a:pt x="816" y="155"/>
                </a:lnTo>
                <a:lnTo>
                  <a:pt x="816" y="155"/>
                </a:lnTo>
                <a:lnTo>
                  <a:pt x="816" y="155"/>
                </a:lnTo>
                <a:lnTo>
                  <a:pt x="817" y="155"/>
                </a:lnTo>
                <a:lnTo>
                  <a:pt x="817" y="155"/>
                </a:lnTo>
                <a:lnTo>
                  <a:pt x="817" y="155"/>
                </a:lnTo>
                <a:lnTo>
                  <a:pt x="818" y="155"/>
                </a:lnTo>
                <a:lnTo>
                  <a:pt x="818" y="155"/>
                </a:lnTo>
                <a:lnTo>
                  <a:pt x="818" y="154"/>
                </a:lnTo>
                <a:lnTo>
                  <a:pt x="819" y="154"/>
                </a:lnTo>
                <a:lnTo>
                  <a:pt x="819" y="155"/>
                </a:lnTo>
                <a:lnTo>
                  <a:pt x="820" y="154"/>
                </a:lnTo>
                <a:lnTo>
                  <a:pt x="820" y="154"/>
                </a:lnTo>
                <a:lnTo>
                  <a:pt x="820" y="155"/>
                </a:lnTo>
                <a:lnTo>
                  <a:pt x="820" y="154"/>
                </a:lnTo>
                <a:lnTo>
                  <a:pt x="821" y="154"/>
                </a:lnTo>
                <a:lnTo>
                  <a:pt x="821" y="154"/>
                </a:lnTo>
                <a:lnTo>
                  <a:pt x="821" y="154"/>
                </a:lnTo>
                <a:lnTo>
                  <a:pt x="822" y="155"/>
                </a:lnTo>
                <a:lnTo>
                  <a:pt x="822" y="154"/>
                </a:lnTo>
                <a:lnTo>
                  <a:pt x="822" y="154"/>
                </a:lnTo>
                <a:lnTo>
                  <a:pt x="822" y="154"/>
                </a:lnTo>
                <a:lnTo>
                  <a:pt x="823" y="155"/>
                </a:lnTo>
                <a:lnTo>
                  <a:pt x="823" y="155"/>
                </a:lnTo>
                <a:lnTo>
                  <a:pt x="823" y="154"/>
                </a:lnTo>
                <a:lnTo>
                  <a:pt x="824" y="154"/>
                </a:lnTo>
                <a:lnTo>
                  <a:pt x="824" y="154"/>
                </a:lnTo>
                <a:lnTo>
                  <a:pt x="825" y="155"/>
                </a:lnTo>
                <a:lnTo>
                  <a:pt x="825" y="154"/>
                </a:lnTo>
                <a:lnTo>
                  <a:pt x="825" y="154"/>
                </a:lnTo>
                <a:lnTo>
                  <a:pt x="825" y="154"/>
                </a:lnTo>
                <a:lnTo>
                  <a:pt x="825" y="153"/>
                </a:lnTo>
                <a:lnTo>
                  <a:pt x="826" y="154"/>
                </a:lnTo>
                <a:lnTo>
                  <a:pt x="826" y="154"/>
                </a:lnTo>
                <a:lnTo>
                  <a:pt x="826" y="154"/>
                </a:lnTo>
                <a:lnTo>
                  <a:pt x="827" y="153"/>
                </a:lnTo>
                <a:lnTo>
                  <a:pt x="827" y="153"/>
                </a:lnTo>
                <a:lnTo>
                  <a:pt x="828" y="152"/>
                </a:lnTo>
                <a:lnTo>
                  <a:pt x="828" y="152"/>
                </a:lnTo>
                <a:lnTo>
                  <a:pt x="828" y="153"/>
                </a:lnTo>
                <a:lnTo>
                  <a:pt x="829" y="150"/>
                </a:lnTo>
                <a:lnTo>
                  <a:pt x="829" y="151"/>
                </a:lnTo>
                <a:lnTo>
                  <a:pt x="829" y="151"/>
                </a:lnTo>
                <a:lnTo>
                  <a:pt x="830" y="150"/>
                </a:lnTo>
                <a:lnTo>
                  <a:pt x="830" y="150"/>
                </a:lnTo>
                <a:lnTo>
                  <a:pt x="830" y="150"/>
                </a:lnTo>
                <a:lnTo>
                  <a:pt x="831" y="150"/>
                </a:lnTo>
                <a:lnTo>
                  <a:pt x="831" y="151"/>
                </a:lnTo>
                <a:lnTo>
                  <a:pt x="831" y="150"/>
                </a:lnTo>
                <a:lnTo>
                  <a:pt x="831" y="150"/>
                </a:lnTo>
                <a:lnTo>
                  <a:pt x="832" y="151"/>
                </a:lnTo>
                <a:lnTo>
                  <a:pt x="832" y="150"/>
                </a:lnTo>
                <a:lnTo>
                  <a:pt x="832" y="150"/>
                </a:lnTo>
                <a:lnTo>
                  <a:pt x="833" y="150"/>
                </a:lnTo>
                <a:lnTo>
                  <a:pt x="833" y="150"/>
                </a:lnTo>
                <a:lnTo>
                  <a:pt x="833" y="150"/>
                </a:lnTo>
                <a:lnTo>
                  <a:pt x="833" y="151"/>
                </a:lnTo>
                <a:lnTo>
                  <a:pt x="833" y="151"/>
                </a:lnTo>
                <a:lnTo>
                  <a:pt x="834" y="150"/>
                </a:lnTo>
                <a:lnTo>
                  <a:pt x="834" y="151"/>
                </a:lnTo>
                <a:lnTo>
                  <a:pt x="835" y="151"/>
                </a:lnTo>
                <a:lnTo>
                  <a:pt x="835" y="151"/>
                </a:lnTo>
                <a:lnTo>
                  <a:pt x="835" y="152"/>
                </a:lnTo>
                <a:lnTo>
                  <a:pt x="835" y="151"/>
                </a:lnTo>
                <a:lnTo>
                  <a:pt x="836" y="153"/>
                </a:lnTo>
                <a:lnTo>
                  <a:pt x="837" y="153"/>
                </a:lnTo>
                <a:lnTo>
                  <a:pt x="837" y="153"/>
                </a:lnTo>
                <a:lnTo>
                  <a:pt x="837" y="154"/>
                </a:lnTo>
                <a:lnTo>
                  <a:pt x="838" y="154"/>
                </a:lnTo>
                <a:lnTo>
                  <a:pt x="838" y="155"/>
                </a:lnTo>
                <a:lnTo>
                  <a:pt x="839" y="155"/>
                </a:lnTo>
                <a:lnTo>
                  <a:pt x="839" y="156"/>
                </a:lnTo>
                <a:lnTo>
                  <a:pt x="840" y="156"/>
                </a:lnTo>
                <a:lnTo>
                  <a:pt x="840" y="156"/>
                </a:lnTo>
                <a:lnTo>
                  <a:pt x="840" y="155"/>
                </a:lnTo>
                <a:lnTo>
                  <a:pt x="841" y="156"/>
                </a:lnTo>
                <a:lnTo>
                  <a:pt x="841" y="156"/>
                </a:lnTo>
                <a:lnTo>
                  <a:pt x="841" y="155"/>
                </a:lnTo>
                <a:lnTo>
                  <a:pt x="842" y="156"/>
                </a:lnTo>
                <a:lnTo>
                  <a:pt x="842" y="156"/>
                </a:lnTo>
                <a:lnTo>
                  <a:pt x="843" y="157"/>
                </a:lnTo>
                <a:lnTo>
                  <a:pt x="843" y="156"/>
                </a:lnTo>
                <a:lnTo>
                  <a:pt x="843" y="156"/>
                </a:lnTo>
                <a:lnTo>
                  <a:pt x="844" y="156"/>
                </a:lnTo>
                <a:lnTo>
                  <a:pt x="844" y="157"/>
                </a:lnTo>
                <a:lnTo>
                  <a:pt x="845" y="157"/>
                </a:lnTo>
                <a:lnTo>
                  <a:pt x="845" y="157"/>
                </a:lnTo>
                <a:lnTo>
                  <a:pt x="845" y="157"/>
                </a:lnTo>
                <a:lnTo>
                  <a:pt x="846" y="158"/>
                </a:lnTo>
                <a:lnTo>
                  <a:pt x="846" y="158"/>
                </a:lnTo>
                <a:lnTo>
                  <a:pt x="846" y="157"/>
                </a:lnTo>
                <a:lnTo>
                  <a:pt x="846" y="156"/>
                </a:lnTo>
                <a:lnTo>
                  <a:pt x="847" y="157"/>
                </a:lnTo>
                <a:lnTo>
                  <a:pt x="847" y="156"/>
                </a:lnTo>
                <a:lnTo>
                  <a:pt x="847" y="157"/>
                </a:lnTo>
                <a:lnTo>
                  <a:pt x="848" y="156"/>
                </a:lnTo>
                <a:lnTo>
                  <a:pt x="848" y="156"/>
                </a:lnTo>
                <a:lnTo>
                  <a:pt x="848" y="156"/>
                </a:lnTo>
                <a:lnTo>
                  <a:pt x="849" y="158"/>
                </a:lnTo>
                <a:lnTo>
                  <a:pt x="849" y="158"/>
                </a:lnTo>
                <a:lnTo>
                  <a:pt x="849" y="158"/>
                </a:lnTo>
                <a:lnTo>
                  <a:pt x="850" y="158"/>
                </a:lnTo>
                <a:lnTo>
                  <a:pt x="850" y="158"/>
                </a:lnTo>
                <a:lnTo>
                  <a:pt x="850" y="158"/>
                </a:lnTo>
                <a:lnTo>
                  <a:pt x="850" y="157"/>
                </a:lnTo>
                <a:lnTo>
                  <a:pt x="851" y="159"/>
                </a:lnTo>
                <a:lnTo>
                  <a:pt x="851" y="158"/>
                </a:lnTo>
                <a:lnTo>
                  <a:pt x="851" y="158"/>
                </a:lnTo>
                <a:lnTo>
                  <a:pt x="852" y="158"/>
                </a:lnTo>
                <a:lnTo>
                  <a:pt x="852" y="159"/>
                </a:lnTo>
                <a:lnTo>
                  <a:pt x="852" y="160"/>
                </a:lnTo>
                <a:lnTo>
                  <a:pt x="853" y="159"/>
                </a:lnTo>
                <a:lnTo>
                  <a:pt x="853" y="159"/>
                </a:lnTo>
                <a:lnTo>
                  <a:pt x="853" y="159"/>
                </a:lnTo>
                <a:lnTo>
                  <a:pt x="853" y="159"/>
                </a:lnTo>
                <a:lnTo>
                  <a:pt x="854" y="160"/>
                </a:lnTo>
                <a:lnTo>
                  <a:pt x="854" y="159"/>
                </a:lnTo>
                <a:lnTo>
                  <a:pt x="854" y="159"/>
                </a:lnTo>
                <a:lnTo>
                  <a:pt x="855" y="160"/>
                </a:lnTo>
                <a:lnTo>
                  <a:pt x="855" y="159"/>
                </a:lnTo>
                <a:lnTo>
                  <a:pt x="855" y="158"/>
                </a:lnTo>
                <a:lnTo>
                  <a:pt x="856" y="158"/>
                </a:lnTo>
                <a:lnTo>
                  <a:pt x="856" y="158"/>
                </a:lnTo>
                <a:lnTo>
                  <a:pt x="856" y="158"/>
                </a:lnTo>
                <a:lnTo>
                  <a:pt x="857" y="158"/>
                </a:lnTo>
                <a:lnTo>
                  <a:pt x="857" y="157"/>
                </a:lnTo>
                <a:lnTo>
                  <a:pt x="857" y="158"/>
                </a:lnTo>
                <a:lnTo>
                  <a:pt x="857" y="158"/>
                </a:lnTo>
                <a:lnTo>
                  <a:pt x="858" y="158"/>
                </a:lnTo>
                <a:lnTo>
                  <a:pt x="858" y="158"/>
                </a:lnTo>
                <a:lnTo>
                  <a:pt x="858" y="158"/>
                </a:lnTo>
                <a:lnTo>
                  <a:pt x="859" y="158"/>
                </a:lnTo>
                <a:lnTo>
                  <a:pt x="859" y="159"/>
                </a:lnTo>
                <a:lnTo>
                  <a:pt x="859" y="158"/>
                </a:lnTo>
                <a:lnTo>
                  <a:pt x="860" y="158"/>
                </a:lnTo>
                <a:lnTo>
                  <a:pt x="860" y="158"/>
                </a:lnTo>
                <a:lnTo>
                  <a:pt x="860" y="156"/>
                </a:lnTo>
                <a:lnTo>
                  <a:pt x="861" y="155"/>
                </a:lnTo>
                <a:lnTo>
                  <a:pt x="861" y="154"/>
                </a:lnTo>
                <a:lnTo>
                  <a:pt x="861" y="154"/>
                </a:lnTo>
                <a:lnTo>
                  <a:pt x="862" y="154"/>
                </a:lnTo>
                <a:lnTo>
                  <a:pt x="862" y="153"/>
                </a:lnTo>
                <a:lnTo>
                  <a:pt x="863" y="153"/>
                </a:lnTo>
                <a:lnTo>
                  <a:pt x="863" y="153"/>
                </a:lnTo>
                <a:lnTo>
                  <a:pt x="863" y="153"/>
                </a:lnTo>
                <a:lnTo>
                  <a:pt x="863" y="154"/>
                </a:lnTo>
                <a:lnTo>
                  <a:pt x="864" y="153"/>
                </a:lnTo>
                <a:lnTo>
                  <a:pt x="864" y="153"/>
                </a:lnTo>
                <a:lnTo>
                  <a:pt x="864" y="154"/>
                </a:lnTo>
                <a:lnTo>
                  <a:pt x="864" y="154"/>
                </a:lnTo>
                <a:lnTo>
                  <a:pt x="865" y="154"/>
                </a:lnTo>
                <a:lnTo>
                  <a:pt x="865" y="154"/>
                </a:lnTo>
                <a:lnTo>
                  <a:pt x="865" y="154"/>
                </a:lnTo>
                <a:lnTo>
                  <a:pt x="866" y="154"/>
                </a:lnTo>
                <a:lnTo>
                  <a:pt x="866" y="154"/>
                </a:lnTo>
                <a:lnTo>
                  <a:pt x="866" y="154"/>
                </a:lnTo>
                <a:lnTo>
                  <a:pt x="866" y="155"/>
                </a:lnTo>
                <a:lnTo>
                  <a:pt x="867" y="154"/>
                </a:lnTo>
                <a:lnTo>
                  <a:pt x="867" y="155"/>
                </a:lnTo>
                <a:lnTo>
                  <a:pt x="867" y="155"/>
                </a:lnTo>
                <a:lnTo>
                  <a:pt x="867" y="155"/>
                </a:lnTo>
                <a:lnTo>
                  <a:pt x="868" y="155"/>
                </a:lnTo>
                <a:lnTo>
                  <a:pt x="868" y="155"/>
                </a:lnTo>
                <a:lnTo>
                  <a:pt x="869" y="154"/>
                </a:lnTo>
                <a:lnTo>
                  <a:pt x="869" y="154"/>
                </a:lnTo>
                <a:lnTo>
                  <a:pt x="869" y="154"/>
                </a:lnTo>
                <a:lnTo>
                  <a:pt x="869" y="154"/>
                </a:lnTo>
                <a:lnTo>
                  <a:pt x="870" y="154"/>
                </a:lnTo>
                <a:lnTo>
                  <a:pt x="870" y="154"/>
                </a:lnTo>
                <a:lnTo>
                  <a:pt x="870" y="154"/>
                </a:lnTo>
                <a:lnTo>
                  <a:pt x="871" y="155"/>
                </a:lnTo>
                <a:lnTo>
                  <a:pt x="871" y="154"/>
                </a:lnTo>
                <a:lnTo>
                  <a:pt x="871" y="154"/>
                </a:lnTo>
                <a:lnTo>
                  <a:pt x="871" y="154"/>
                </a:lnTo>
                <a:lnTo>
                  <a:pt x="872" y="153"/>
                </a:lnTo>
                <a:lnTo>
                  <a:pt x="872" y="153"/>
                </a:lnTo>
                <a:lnTo>
                  <a:pt x="873" y="154"/>
                </a:lnTo>
                <a:lnTo>
                  <a:pt x="873" y="153"/>
                </a:lnTo>
                <a:lnTo>
                  <a:pt x="873" y="153"/>
                </a:lnTo>
                <a:lnTo>
                  <a:pt x="874" y="154"/>
                </a:lnTo>
                <a:lnTo>
                  <a:pt x="874" y="154"/>
                </a:lnTo>
                <a:lnTo>
                  <a:pt x="874" y="153"/>
                </a:lnTo>
                <a:lnTo>
                  <a:pt x="875" y="153"/>
                </a:lnTo>
                <a:lnTo>
                  <a:pt x="875" y="153"/>
                </a:lnTo>
                <a:lnTo>
                  <a:pt x="876" y="151"/>
                </a:lnTo>
                <a:lnTo>
                  <a:pt x="876" y="151"/>
                </a:lnTo>
                <a:lnTo>
                  <a:pt x="876" y="151"/>
                </a:lnTo>
                <a:lnTo>
                  <a:pt x="877" y="151"/>
                </a:lnTo>
                <a:lnTo>
                  <a:pt x="877" y="150"/>
                </a:lnTo>
                <a:lnTo>
                  <a:pt x="878" y="149"/>
                </a:lnTo>
                <a:lnTo>
                  <a:pt x="878" y="150"/>
                </a:lnTo>
                <a:lnTo>
                  <a:pt x="878" y="149"/>
                </a:lnTo>
                <a:lnTo>
                  <a:pt x="879" y="149"/>
                </a:lnTo>
                <a:lnTo>
                  <a:pt x="879" y="149"/>
                </a:lnTo>
                <a:lnTo>
                  <a:pt x="880" y="146"/>
                </a:lnTo>
                <a:lnTo>
                  <a:pt x="880" y="147"/>
                </a:lnTo>
                <a:lnTo>
                  <a:pt x="881" y="147"/>
                </a:lnTo>
                <a:lnTo>
                  <a:pt x="881" y="147"/>
                </a:lnTo>
                <a:lnTo>
                  <a:pt x="881" y="147"/>
                </a:lnTo>
                <a:lnTo>
                  <a:pt x="882" y="148"/>
                </a:lnTo>
                <a:lnTo>
                  <a:pt x="882" y="146"/>
                </a:lnTo>
                <a:lnTo>
                  <a:pt x="882" y="146"/>
                </a:lnTo>
                <a:lnTo>
                  <a:pt x="883" y="146"/>
                </a:lnTo>
                <a:lnTo>
                  <a:pt x="883" y="145"/>
                </a:lnTo>
                <a:lnTo>
                  <a:pt x="883" y="146"/>
                </a:lnTo>
                <a:lnTo>
                  <a:pt x="884" y="146"/>
                </a:lnTo>
                <a:lnTo>
                  <a:pt x="884" y="147"/>
                </a:lnTo>
                <a:lnTo>
                  <a:pt x="885" y="146"/>
                </a:lnTo>
                <a:lnTo>
                  <a:pt x="885" y="146"/>
                </a:lnTo>
                <a:lnTo>
                  <a:pt x="886" y="148"/>
                </a:lnTo>
                <a:lnTo>
                  <a:pt x="886" y="148"/>
                </a:lnTo>
                <a:lnTo>
                  <a:pt x="886" y="149"/>
                </a:lnTo>
                <a:lnTo>
                  <a:pt x="886" y="150"/>
                </a:lnTo>
                <a:lnTo>
                  <a:pt x="887" y="149"/>
                </a:lnTo>
                <a:lnTo>
                  <a:pt x="887" y="149"/>
                </a:lnTo>
                <a:lnTo>
                  <a:pt x="888" y="149"/>
                </a:lnTo>
                <a:lnTo>
                  <a:pt x="888" y="148"/>
                </a:lnTo>
                <a:lnTo>
                  <a:pt x="888" y="147"/>
                </a:lnTo>
                <a:lnTo>
                  <a:pt x="889" y="147"/>
                </a:lnTo>
                <a:lnTo>
                  <a:pt x="889" y="147"/>
                </a:lnTo>
                <a:lnTo>
                  <a:pt x="890" y="144"/>
                </a:lnTo>
                <a:lnTo>
                  <a:pt x="890" y="143"/>
                </a:lnTo>
                <a:lnTo>
                  <a:pt x="891" y="143"/>
                </a:lnTo>
                <a:lnTo>
                  <a:pt x="891" y="142"/>
                </a:lnTo>
                <a:lnTo>
                  <a:pt x="891" y="142"/>
                </a:lnTo>
                <a:lnTo>
                  <a:pt x="892" y="142"/>
                </a:lnTo>
                <a:lnTo>
                  <a:pt x="892" y="142"/>
                </a:lnTo>
                <a:lnTo>
                  <a:pt x="892" y="142"/>
                </a:lnTo>
                <a:lnTo>
                  <a:pt x="893" y="140"/>
                </a:lnTo>
                <a:lnTo>
                  <a:pt x="893" y="140"/>
                </a:lnTo>
                <a:lnTo>
                  <a:pt x="894" y="139"/>
                </a:lnTo>
                <a:lnTo>
                  <a:pt x="894" y="138"/>
                </a:lnTo>
                <a:lnTo>
                  <a:pt x="894" y="139"/>
                </a:lnTo>
                <a:lnTo>
                  <a:pt x="895" y="138"/>
                </a:lnTo>
                <a:lnTo>
                  <a:pt x="895" y="138"/>
                </a:lnTo>
                <a:lnTo>
                  <a:pt x="895" y="139"/>
                </a:lnTo>
                <a:lnTo>
                  <a:pt x="896" y="140"/>
                </a:lnTo>
                <a:lnTo>
                  <a:pt x="896" y="140"/>
                </a:lnTo>
                <a:lnTo>
                  <a:pt x="897" y="142"/>
                </a:lnTo>
                <a:lnTo>
                  <a:pt x="897" y="142"/>
                </a:lnTo>
                <a:lnTo>
                  <a:pt x="898" y="142"/>
                </a:lnTo>
                <a:lnTo>
                  <a:pt x="898" y="142"/>
                </a:lnTo>
                <a:lnTo>
                  <a:pt x="898" y="142"/>
                </a:lnTo>
                <a:lnTo>
                  <a:pt x="898" y="143"/>
                </a:lnTo>
                <a:lnTo>
                  <a:pt x="899" y="142"/>
                </a:lnTo>
                <a:lnTo>
                  <a:pt x="899" y="142"/>
                </a:lnTo>
                <a:lnTo>
                  <a:pt x="899" y="142"/>
                </a:lnTo>
                <a:lnTo>
                  <a:pt x="900" y="142"/>
                </a:lnTo>
                <a:lnTo>
                  <a:pt x="900" y="142"/>
                </a:lnTo>
                <a:lnTo>
                  <a:pt x="901" y="143"/>
                </a:lnTo>
                <a:lnTo>
                  <a:pt x="901" y="143"/>
                </a:lnTo>
                <a:lnTo>
                  <a:pt x="901" y="143"/>
                </a:lnTo>
                <a:lnTo>
                  <a:pt x="902" y="143"/>
                </a:lnTo>
                <a:lnTo>
                  <a:pt x="902" y="141"/>
                </a:lnTo>
                <a:lnTo>
                  <a:pt x="903" y="140"/>
                </a:lnTo>
                <a:lnTo>
                  <a:pt x="903" y="138"/>
                </a:lnTo>
                <a:lnTo>
                  <a:pt x="904" y="137"/>
                </a:lnTo>
                <a:lnTo>
                  <a:pt x="904" y="134"/>
                </a:lnTo>
                <a:lnTo>
                  <a:pt x="905" y="134"/>
                </a:lnTo>
                <a:lnTo>
                  <a:pt x="905" y="132"/>
                </a:lnTo>
                <a:lnTo>
                  <a:pt x="906" y="132"/>
                </a:lnTo>
                <a:lnTo>
                  <a:pt x="907" y="130"/>
                </a:lnTo>
                <a:lnTo>
                  <a:pt x="907" y="129"/>
                </a:lnTo>
                <a:lnTo>
                  <a:pt x="908" y="124"/>
                </a:lnTo>
                <a:lnTo>
                  <a:pt x="908" y="123"/>
                </a:lnTo>
                <a:lnTo>
                  <a:pt x="909" y="120"/>
                </a:lnTo>
                <a:lnTo>
                  <a:pt x="909" y="120"/>
                </a:lnTo>
                <a:lnTo>
                  <a:pt x="909" y="120"/>
                </a:lnTo>
                <a:lnTo>
                  <a:pt x="910" y="120"/>
                </a:lnTo>
                <a:lnTo>
                  <a:pt x="910" y="119"/>
                </a:lnTo>
                <a:lnTo>
                  <a:pt x="911" y="116"/>
                </a:lnTo>
                <a:lnTo>
                  <a:pt x="911" y="116"/>
                </a:lnTo>
                <a:lnTo>
                  <a:pt x="912" y="114"/>
                </a:lnTo>
                <a:lnTo>
                  <a:pt x="912" y="113"/>
                </a:lnTo>
                <a:lnTo>
                  <a:pt x="912" y="114"/>
                </a:lnTo>
                <a:lnTo>
                  <a:pt x="913" y="113"/>
                </a:lnTo>
                <a:lnTo>
                  <a:pt x="913" y="113"/>
                </a:lnTo>
                <a:lnTo>
                  <a:pt x="914" y="115"/>
                </a:lnTo>
                <a:lnTo>
                  <a:pt x="914" y="115"/>
                </a:lnTo>
                <a:lnTo>
                  <a:pt x="914" y="115"/>
                </a:lnTo>
                <a:lnTo>
                  <a:pt x="915" y="117"/>
                </a:lnTo>
                <a:lnTo>
                  <a:pt x="915" y="117"/>
                </a:lnTo>
                <a:lnTo>
                  <a:pt x="916" y="119"/>
                </a:lnTo>
                <a:lnTo>
                  <a:pt x="916" y="119"/>
                </a:lnTo>
                <a:lnTo>
                  <a:pt x="917" y="118"/>
                </a:lnTo>
                <a:lnTo>
                  <a:pt x="917" y="117"/>
                </a:lnTo>
                <a:lnTo>
                  <a:pt x="918" y="117"/>
                </a:lnTo>
                <a:lnTo>
                  <a:pt x="918" y="118"/>
                </a:lnTo>
                <a:lnTo>
                  <a:pt x="918" y="118"/>
                </a:lnTo>
                <a:lnTo>
                  <a:pt x="918" y="117"/>
                </a:lnTo>
                <a:lnTo>
                  <a:pt x="918" y="118"/>
                </a:lnTo>
                <a:lnTo>
                  <a:pt x="919" y="117"/>
                </a:lnTo>
                <a:lnTo>
                  <a:pt x="919" y="117"/>
                </a:lnTo>
                <a:lnTo>
                  <a:pt x="920" y="116"/>
                </a:lnTo>
                <a:lnTo>
                  <a:pt x="920" y="116"/>
                </a:lnTo>
                <a:lnTo>
                  <a:pt x="920" y="116"/>
                </a:lnTo>
                <a:lnTo>
                  <a:pt x="921" y="115"/>
                </a:lnTo>
                <a:lnTo>
                  <a:pt x="921" y="115"/>
                </a:lnTo>
                <a:lnTo>
                  <a:pt x="921" y="115"/>
                </a:lnTo>
                <a:lnTo>
                  <a:pt x="921" y="115"/>
                </a:lnTo>
                <a:lnTo>
                  <a:pt x="922" y="115"/>
                </a:lnTo>
                <a:lnTo>
                  <a:pt x="922" y="115"/>
                </a:lnTo>
                <a:lnTo>
                  <a:pt x="923" y="115"/>
                </a:lnTo>
                <a:lnTo>
                  <a:pt x="923" y="115"/>
                </a:lnTo>
                <a:lnTo>
                  <a:pt x="923" y="115"/>
                </a:lnTo>
                <a:lnTo>
                  <a:pt x="923" y="115"/>
                </a:lnTo>
                <a:lnTo>
                  <a:pt x="923" y="115"/>
                </a:lnTo>
                <a:lnTo>
                  <a:pt x="923" y="115"/>
                </a:lnTo>
                <a:lnTo>
                  <a:pt x="924" y="114"/>
                </a:lnTo>
                <a:lnTo>
                  <a:pt x="925" y="113"/>
                </a:lnTo>
                <a:lnTo>
                  <a:pt x="925" y="113"/>
                </a:lnTo>
                <a:lnTo>
                  <a:pt x="925" y="113"/>
                </a:lnTo>
                <a:lnTo>
                  <a:pt x="925" y="113"/>
                </a:lnTo>
                <a:lnTo>
                  <a:pt x="926" y="113"/>
                </a:lnTo>
                <a:lnTo>
                  <a:pt x="926" y="114"/>
                </a:lnTo>
                <a:lnTo>
                  <a:pt x="927" y="114"/>
                </a:lnTo>
                <a:lnTo>
                  <a:pt x="927" y="115"/>
                </a:lnTo>
                <a:lnTo>
                  <a:pt x="928" y="115"/>
                </a:lnTo>
                <a:lnTo>
                  <a:pt x="928" y="116"/>
                </a:lnTo>
                <a:lnTo>
                  <a:pt x="928" y="115"/>
                </a:lnTo>
                <a:lnTo>
                  <a:pt x="929" y="115"/>
                </a:lnTo>
                <a:lnTo>
                  <a:pt x="929" y="116"/>
                </a:lnTo>
                <a:lnTo>
                  <a:pt x="929" y="115"/>
                </a:lnTo>
                <a:lnTo>
                  <a:pt x="930" y="115"/>
                </a:lnTo>
                <a:lnTo>
                  <a:pt x="930" y="115"/>
                </a:lnTo>
                <a:lnTo>
                  <a:pt x="930" y="115"/>
                </a:lnTo>
                <a:lnTo>
                  <a:pt x="931" y="116"/>
                </a:lnTo>
                <a:lnTo>
                  <a:pt x="931" y="116"/>
                </a:lnTo>
                <a:lnTo>
                  <a:pt x="931" y="116"/>
                </a:lnTo>
                <a:lnTo>
                  <a:pt x="932" y="115"/>
                </a:lnTo>
                <a:lnTo>
                  <a:pt x="932" y="115"/>
                </a:lnTo>
                <a:lnTo>
                  <a:pt x="932" y="115"/>
                </a:lnTo>
                <a:lnTo>
                  <a:pt x="932" y="115"/>
                </a:lnTo>
                <a:lnTo>
                  <a:pt x="933" y="115"/>
                </a:lnTo>
                <a:lnTo>
                  <a:pt x="933" y="115"/>
                </a:lnTo>
                <a:lnTo>
                  <a:pt x="933" y="115"/>
                </a:lnTo>
                <a:lnTo>
                  <a:pt x="934" y="115"/>
                </a:lnTo>
                <a:lnTo>
                  <a:pt x="934" y="115"/>
                </a:lnTo>
                <a:lnTo>
                  <a:pt x="934" y="114"/>
                </a:lnTo>
                <a:lnTo>
                  <a:pt x="934" y="114"/>
                </a:lnTo>
                <a:lnTo>
                  <a:pt x="935" y="115"/>
                </a:lnTo>
                <a:lnTo>
                  <a:pt x="935" y="115"/>
                </a:lnTo>
                <a:lnTo>
                  <a:pt x="935" y="115"/>
                </a:lnTo>
                <a:lnTo>
                  <a:pt x="936" y="116"/>
                </a:lnTo>
                <a:lnTo>
                  <a:pt x="936" y="117"/>
                </a:lnTo>
                <a:lnTo>
                  <a:pt x="937" y="117"/>
                </a:lnTo>
                <a:lnTo>
                  <a:pt x="937" y="117"/>
                </a:lnTo>
                <a:lnTo>
                  <a:pt x="937" y="117"/>
                </a:lnTo>
                <a:lnTo>
                  <a:pt x="938" y="116"/>
                </a:lnTo>
                <a:lnTo>
                  <a:pt x="938" y="115"/>
                </a:lnTo>
                <a:lnTo>
                  <a:pt x="938" y="116"/>
                </a:lnTo>
                <a:lnTo>
                  <a:pt x="939" y="115"/>
                </a:lnTo>
                <a:lnTo>
                  <a:pt x="939" y="115"/>
                </a:lnTo>
                <a:lnTo>
                  <a:pt x="940" y="117"/>
                </a:lnTo>
                <a:lnTo>
                  <a:pt x="940" y="116"/>
                </a:lnTo>
                <a:lnTo>
                  <a:pt x="941" y="118"/>
                </a:lnTo>
                <a:lnTo>
                  <a:pt x="941" y="118"/>
                </a:lnTo>
                <a:lnTo>
                  <a:pt x="941" y="118"/>
                </a:lnTo>
                <a:lnTo>
                  <a:pt x="942" y="119"/>
                </a:lnTo>
                <a:lnTo>
                  <a:pt x="942" y="119"/>
                </a:lnTo>
                <a:lnTo>
                  <a:pt x="943" y="118"/>
                </a:lnTo>
                <a:lnTo>
                  <a:pt x="943" y="119"/>
                </a:lnTo>
                <a:lnTo>
                  <a:pt x="943" y="120"/>
                </a:lnTo>
                <a:lnTo>
                  <a:pt x="944" y="121"/>
                </a:lnTo>
                <a:lnTo>
                  <a:pt x="945" y="121"/>
                </a:lnTo>
                <a:lnTo>
                  <a:pt x="945" y="120"/>
                </a:lnTo>
                <a:lnTo>
                  <a:pt x="945" y="121"/>
                </a:lnTo>
                <a:lnTo>
                  <a:pt x="945" y="120"/>
                </a:lnTo>
                <a:lnTo>
                  <a:pt x="946" y="121"/>
                </a:lnTo>
                <a:lnTo>
                  <a:pt x="946" y="121"/>
                </a:lnTo>
                <a:lnTo>
                  <a:pt x="946" y="120"/>
                </a:lnTo>
                <a:lnTo>
                  <a:pt x="946" y="121"/>
                </a:lnTo>
                <a:lnTo>
                  <a:pt x="947" y="121"/>
                </a:lnTo>
                <a:lnTo>
                  <a:pt x="947" y="120"/>
                </a:lnTo>
                <a:lnTo>
                  <a:pt x="948" y="120"/>
                </a:lnTo>
                <a:lnTo>
                  <a:pt x="948" y="119"/>
                </a:lnTo>
                <a:lnTo>
                  <a:pt x="948" y="119"/>
                </a:lnTo>
                <a:lnTo>
                  <a:pt x="949" y="119"/>
                </a:lnTo>
                <a:lnTo>
                  <a:pt x="949" y="117"/>
                </a:lnTo>
                <a:lnTo>
                  <a:pt x="949" y="117"/>
                </a:lnTo>
                <a:lnTo>
                  <a:pt x="950" y="117"/>
                </a:lnTo>
                <a:lnTo>
                  <a:pt x="951" y="115"/>
                </a:lnTo>
                <a:lnTo>
                  <a:pt x="951" y="114"/>
                </a:lnTo>
                <a:lnTo>
                  <a:pt x="951" y="113"/>
                </a:lnTo>
                <a:lnTo>
                  <a:pt x="952" y="113"/>
                </a:lnTo>
                <a:lnTo>
                  <a:pt x="952" y="111"/>
                </a:lnTo>
                <a:lnTo>
                  <a:pt x="953" y="111"/>
                </a:lnTo>
                <a:lnTo>
                  <a:pt x="953" y="110"/>
                </a:lnTo>
                <a:lnTo>
                  <a:pt x="953" y="109"/>
                </a:lnTo>
                <a:lnTo>
                  <a:pt x="954" y="109"/>
                </a:lnTo>
                <a:lnTo>
                  <a:pt x="954" y="109"/>
                </a:lnTo>
                <a:lnTo>
                  <a:pt x="954" y="109"/>
                </a:lnTo>
                <a:lnTo>
                  <a:pt x="954" y="109"/>
                </a:lnTo>
                <a:lnTo>
                  <a:pt x="955" y="109"/>
                </a:lnTo>
                <a:lnTo>
                  <a:pt x="955" y="109"/>
                </a:lnTo>
                <a:lnTo>
                  <a:pt x="956" y="110"/>
                </a:lnTo>
                <a:lnTo>
                  <a:pt x="956" y="110"/>
                </a:lnTo>
                <a:lnTo>
                  <a:pt x="956" y="110"/>
                </a:lnTo>
                <a:lnTo>
                  <a:pt x="956" y="110"/>
                </a:lnTo>
                <a:lnTo>
                  <a:pt x="957" y="109"/>
                </a:lnTo>
                <a:lnTo>
                  <a:pt x="957" y="109"/>
                </a:lnTo>
                <a:lnTo>
                  <a:pt x="957" y="109"/>
                </a:lnTo>
                <a:lnTo>
                  <a:pt x="957" y="109"/>
                </a:lnTo>
                <a:lnTo>
                  <a:pt x="958" y="109"/>
                </a:lnTo>
                <a:lnTo>
                  <a:pt x="958" y="109"/>
                </a:lnTo>
                <a:lnTo>
                  <a:pt x="958" y="109"/>
                </a:lnTo>
                <a:lnTo>
                  <a:pt x="959" y="109"/>
                </a:lnTo>
                <a:lnTo>
                  <a:pt x="959" y="109"/>
                </a:lnTo>
                <a:lnTo>
                  <a:pt x="959" y="109"/>
                </a:lnTo>
                <a:lnTo>
                  <a:pt x="960" y="109"/>
                </a:lnTo>
                <a:lnTo>
                  <a:pt x="960" y="109"/>
                </a:lnTo>
                <a:lnTo>
                  <a:pt x="960" y="108"/>
                </a:lnTo>
                <a:lnTo>
                  <a:pt x="961" y="108"/>
                </a:lnTo>
                <a:lnTo>
                  <a:pt x="961" y="107"/>
                </a:lnTo>
                <a:lnTo>
                  <a:pt x="962" y="106"/>
                </a:lnTo>
                <a:lnTo>
                  <a:pt x="962" y="107"/>
                </a:lnTo>
                <a:lnTo>
                  <a:pt x="962" y="106"/>
                </a:lnTo>
                <a:lnTo>
                  <a:pt x="962" y="106"/>
                </a:lnTo>
                <a:lnTo>
                  <a:pt x="962" y="106"/>
                </a:lnTo>
                <a:lnTo>
                  <a:pt x="963" y="107"/>
                </a:lnTo>
                <a:lnTo>
                  <a:pt x="963" y="106"/>
                </a:lnTo>
                <a:lnTo>
                  <a:pt x="963" y="106"/>
                </a:lnTo>
                <a:lnTo>
                  <a:pt x="963" y="106"/>
                </a:lnTo>
                <a:lnTo>
                  <a:pt x="964" y="107"/>
                </a:lnTo>
                <a:lnTo>
                  <a:pt x="964" y="107"/>
                </a:lnTo>
                <a:lnTo>
                  <a:pt x="965" y="106"/>
                </a:lnTo>
                <a:lnTo>
                  <a:pt x="965" y="106"/>
                </a:lnTo>
                <a:lnTo>
                  <a:pt x="966" y="107"/>
                </a:lnTo>
                <a:lnTo>
                  <a:pt x="967" y="107"/>
                </a:lnTo>
                <a:lnTo>
                  <a:pt x="967" y="109"/>
                </a:lnTo>
                <a:lnTo>
                  <a:pt x="967" y="109"/>
                </a:lnTo>
                <a:lnTo>
                  <a:pt x="967" y="108"/>
                </a:lnTo>
                <a:lnTo>
                  <a:pt x="968" y="109"/>
                </a:lnTo>
                <a:lnTo>
                  <a:pt x="969" y="109"/>
                </a:lnTo>
                <a:lnTo>
                  <a:pt x="969" y="109"/>
                </a:lnTo>
                <a:lnTo>
                  <a:pt x="969" y="109"/>
                </a:lnTo>
                <a:lnTo>
                  <a:pt x="970" y="109"/>
                </a:lnTo>
                <a:lnTo>
                  <a:pt x="970" y="111"/>
                </a:lnTo>
                <a:lnTo>
                  <a:pt x="971" y="111"/>
                </a:lnTo>
                <a:lnTo>
                  <a:pt x="972" y="112"/>
                </a:lnTo>
                <a:lnTo>
                  <a:pt x="972" y="112"/>
                </a:lnTo>
                <a:lnTo>
                  <a:pt x="973" y="114"/>
                </a:lnTo>
                <a:lnTo>
                  <a:pt x="973" y="115"/>
                </a:lnTo>
                <a:lnTo>
                  <a:pt x="974" y="117"/>
                </a:lnTo>
                <a:lnTo>
                  <a:pt x="974" y="117"/>
                </a:lnTo>
                <a:lnTo>
                  <a:pt x="975" y="118"/>
                </a:lnTo>
                <a:lnTo>
                  <a:pt x="975" y="119"/>
                </a:lnTo>
                <a:lnTo>
                  <a:pt x="975" y="118"/>
                </a:lnTo>
                <a:lnTo>
                  <a:pt x="976" y="118"/>
                </a:lnTo>
                <a:lnTo>
                  <a:pt x="976" y="118"/>
                </a:lnTo>
                <a:lnTo>
                  <a:pt x="977" y="117"/>
                </a:lnTo>
                <a:lnTo>
                  <a:pt x="977" y="117"/>
                </a:lnTo>
                <a:lnTo>
                  <a:pt x="978" y="116"/>
                </a:lnTo>
                <a:lnTo>
                  <a:pt x="978" y="116"/>
                </a:lnTo>
                <a:lnTo>
                  <a:pt x="978" y="117"/>
                </a:lnTo>
                <a:lnTo>
                  <a:pt x="979" y="116"/>
                </a:lnTo>
                <a:lnTo>
                  <a:pt x="979" y="116"/>
                </a:lnTo>
                <a:lnTo>
                  <a:pt x="980" y="116"/>
                </a:lnTo>
                <a:lnTo>
                  <a:pt x="980" y="116"/>
                </a:lnTo>
                <a:lnTo>
                  <a:pt x="980" y="116"/>
                </a:lnTo>
                <a:lnTo>
                  <a:pt x="981" y="116"/>
                </a:lnTo>
                <a:lnTo>
                  <a:pt x="981" y="117"/>
                </a:lnTo>
                <a:lnTo>
                  <a:pt x="982" y="118"/>
                </a:lnTo>
                <a:lnTo>
                  <a:pt x="982" y="118"/>
                </a:lnTo>
                <a:lnTo>
                  <a:pt x="982" y="118"/>
                </a:lnTo>
                <a:lnTo>
                  <a:pt x="983" y="119"/>
                </a:lnTo>
                <a:lnTo>
                  <a:pt x="983" y="119"/>
                </a:lnTo>
                <a:lnTo>
                  <a:pt x="983" y="119"/>
                </a:lnTo>
                <a:lnTo>
                  <a:pt x="984" y="120"/>
                </a:lnTo>
                <a:lnTo>
                  <a:pt x="984" y="121"/>
                </a:lnTo>
                <a:lnTo>
                  <a:pt x="984" y="121"/>
                </a:lnTo>
                <a:lnTo>
                  <a:pt x="985" y="123"/>
                </a:lnTo>
                <a:lnTo>
                  <a:pt x="985" y="123"/>
                </a:lnTo>
                <a:lnTo>
                  <a:pt x="986" y="123"/>
                </a:lnTo>
                <a:lnTo>
                  <a:pt x="986" y="125"/>
                </a:lnTo>
                <a:lnTo>
                  <a:pt x="986" y="125"/>
                </a:lnTo>
                <a:lnTo>
                  <a:pt x="987" y="126"/>
                </a:lnTo>
                <a:lnTo>
                  <a:pt x="987" y="127"/>
                </a:lnTo>
                <a:lnTo>
                  <a:pt x="988" y="127"/>
                </a:lnTo>
                <a:lnTo>
                  <a:pt x="988" y="127"/>
                </a:lnTo>
                <a:lnTo>
                  <a:pt x="989" y="127"/>
                </a:lnTo>
                <a:lnTo>
                  <a:pt x="989" y="128"/>
                </a:lnTo>
                <a:lnTo>
                  <a:pt x="989" y="128"/>
                </a:lnTo>
                <a:lnTo>
                  <a:pt x="990" y="128"/>
                </a:lnTo>
                <a:lnTo>
                  <a:pt x="990" y="128"/>
                </a:lnTo>
                <a:lnTo>
                  <a:pt x="991" y="129"/>
                </a:lnTo>
                <a:lnTo>
                  <a:pt x="991" y="128"/>
                </a:lnTo>
                <a:lnTo>
                  <a:pt x="991" y="131"/>
                </a:lnTo>
                <a:lnTo>
                  <a:pt x="992" y="131"/>
                </a:lnTo>
                <a:lnTo>
                  <a:pt x="992" y="134"/>
                </a:lnTo>
                <a:lnTo>
                  <a:pt x="993" y="135"/>
                </a:lnTo>
                <a:lnTo>
                  <a:pt x="993" y="136"/>
                </a:lnTo>
                <a:lnTo>
                  <a:pt x="994" y="135"/>
                </a:lnTo>
                <a:lnTo>
                  <a:pt x="994" y="135"/>
                </a:lnTo>
                <a:lnTo>
                  <a:pt x="995" y="133"/>
                </a:lnTo>
                <a:lnTo>
                  <a:pt x="995" y="133"/>
                </a:lnTo>
                <a:lnTo>
                  <a:pt x="995" y="132"/>
                </a:lnTo>
                <a:lnTo>
                  <a:pt x="996" y="134"/>
                </a:lnTo>
                <a:lnTo>
                  <a:pt x="996" y="134"/>
                </a:lnTo>
                <a:lnTo>
                  <a:pt x="996" y="135"/>
                </a:lnTo>
                <a:lnTo>
                  <a:pt x="997" y="134"/>
                </a:lnTo>
                <a:lnTo>
                  <a:pt x="997" y="135"/>
                </a:lnTo>
                <a:lnTo>
                  <a:pt x="997" y="135"/>
                </a:lnTo>
                <a:lnTo>
                  <a:pt x="998" y="134"/>
                </a:lnTo>
                <a:lnTo>
                  <a:pt x="998" y="134"/>
                </a:lnTo>
                <a:lnTo>
                  <a:pt x="998" y="133"/>
                </a:lnTo>
                <a:lnTo>
                  <a:pt x="998" y="133"/>
                </a:lnTo>
                <a:lnTo>
                  <a:pt x="999" y="133"/>
                </a:lnTo>
                <a:lnTo>
                  <a:pt x="999" y="133"/>
                </a:lnTo>
                <a:lnTo>
                  <a:pt x="1000" y="134"/>
                </a:lnTo>
                <a:lnTo>
                  <a:pt x="1000" y="134"/>
                </a:lnTo>
                <a:lnTo>
                  <a:pt x="1000" y="134"/>
                </a:lnTo>
                <a:lnTo>
                  <a:pt x="1001" y="131"/>
                </a:lnTo>
                <a:lnTo>
                  <a:pt x="1001" y="131"/>
                </a:lnTo>
                <a:lnTo>
                  <a:pt x="1002" y="130"/>
                </a:lnTo>
                <a:lnTo>
                  <a:pt x="1002" y="130"/>
                </a:lnTo>
                <a:lnTo>
                  <a:pt x="1002" y="130"/>
                </a:lnTo>
                <a:lnTo>
                  <a:pt x="1003" y="128"/>
                </a:lnTo>
                <a:lnTo>
                  <a:pt x="1003" y="129"/>
                </a:lnTo>
                <a:lnTo>
                  <a:pt x="1003" y="129"/>
                </a:lnTo>
                <a:lnTo>
                  <a:pt x="1004" y="129"/>
                </a:lnTo>
                <a:lnTo>
                  <a:pt x="1004" y="128"/>
                </a:lnTo>
                <a:lnTo>
                  <a:pt x="1004" y="128"/>
                </a:lnTo>
                <a:lnTo>
                  <a:pt x="1005" y="131"/>
                </a:lnTo>
                <a:lnTo>
                  <a:pt x="1005" y="131"/>
                </a:lnTo>
                <a:lnTo>
                  <a:pt x="1006" y="130"/>
                </a:lnTo>
                <a:lnTo>
                  <a:pt x="1006" y="130"/>
                </a:lnTo>
                <a:lnTo>
                  <a:pt x="1006" y="130"/>
                </a:lnTo>
                <a:lnTo>
                  <a:pt x="1007" y="132"/>
                </a:lnTo>
                <a:lnTo>
                  <a:pt x="1007" y="132"/>
                </a:lnTo>
                <a:lnTo>
                  <a:pt x="1008" y="136"/>
                </a:lnTo>
                <a:lnTo>
                  <a:pt x="1008" y="136"/>
                </a:lnTo>
                <a:lnTo>
                  <a:pt x="1009" y="132"/>
                </a:lnTo>
                <a:lnTo>
                  <a:pt x="1010" y="131"/>
                </a:lnTo>
                <a:lnTo>
                  <a:pt x="1010" y="131"/>
                </a:lnTo>
                <a:lnTo>
                  <a:pt x="1010" y="132"/>
                </a:lnTo>
                <a:lnTo>
                  <a:pt x="1011" y="134"/>
                </a:lnTo>
                <a:lnTo>
                  <a:pt x="1011" y="135"/>
                </a:lnTo>
                <a:lnTo>
                  <a:pt x="1011" y="133"/>
                </a:lnTo>
                <a:lnTo>
                  <a:pt x="1012" y="132"/>
                </a:lnTo>
                <a:lnTo>
                  <a:pt x="1012" y="134"/>
                </a:lnTo>
                <a:lnTo>
                  <a:pt x="1013" y="134"/>
                </a:lnTo>
                <a:lnTo>
                  <a:pt x="1013" y="137"/>
                </a:lnTo>
                <a:lnTo>
                  <a:pt x="1014" y="138"/>
                </a:lnTo>
                <a:lnTo>
                  <a:pt x="1014" y="140"/>
                </a:lnTo>
                <a:lnTo>
                  <a:pt x="1015" y="140"/>
                </a:lnTo>
                <a:lnTo>
                  <a:pt x="1016" y="139"/>
                </a:lnTo>
                <a:lnTo>
                  <a:pt x="1016" y="139"/>
                </a:lnTo>
                <a:lnTo>
                  <a:pt x="1016" y="139"/>
                </a:lnTo>
                <a:lnTo>
                  <a:pt x="1017" y="140"/>
                </a:lnTo>
                <a:lnTo>
                  <a:pt x="1017" y="141"/>
                </a:lnTo>
                <a:lnTo>
                  <a:pt x="1018" y="145"/>
                </a:lnTo>
                <a:lnTo>
                  <a:pt x="1018" y="146"/>
                </a:lnTo>
                <a:lnTo>
                  <a:pt x="1019" y="147"/>
                </a:lnTo>
                <a:lnTo>
                  <a:pt x="1019" y="147"/>
                </a:lnTo>
                <a:lnTo>
                  <a:pt x="1020" y="149"/>
                </a:lnTo>
                <a:lnTo>
                  <a:pt x="1020" y="149"/>
                </a:lnTo>
                <a:lnTo>
                  <a:pt x="1021" y="150"/>
                </a:lnTo>
                <a:lnTo>
                  <a:pt x="1021" y="151"/>
                </a:lnTo>
                <a:lnTo>
                  <a:pt x="1021" y="151"/>
                </a:lnTo>
                <a:lnTo>
                  <a:pt x="1022" y="152"/>
                </a:lnTo>
                <a:lnTo>
                  <a:pt x="1022" y="153"/>
                </a:lnTo>
                <a:lnTo>
                  <a:pt x="1023" y="154"/>
                </a:lnTo>
                <a:lnTo>
                  <a:pt x="1023" y="154"/>
                </a:lnTo>
                <a:lnTo>
                  <a:pt x="1023" y="154"/>
                </a:lnTo>
                <a:lnTo>
                  <a:pt x="1024" y="152"/>
                </a:lnTo>
                <a:lnTo>
                  <a:pt x="1024" y="152"/>
                </a:lnTo>
                <a:lnTo>
                  <a:pt x="1025" y="150"/>
                </a:lnTo>
                <a:lnTo>
                  <a:pt x="1025" y="149"/>
                </a:lnTo>
                <a:lnTo>
                  <a:pt x="1025" y="148"/>
                </a:lnTo>
                <a:lnTo>
                  <a:pt x="1026" y="148"/>
                </a:lnTo>
                <a:lnTo>
                  <a:pt x="1026" y="148"/>
                </a:lnTo>
                <a:lnTo>
                  <a:pt x="1027" y="149"/>
                </a:lnTo>
                <a:lnTo>
                  <a:pt x="1027" y="149"/>
                </a:lnTo>
                <a:lnTo>
                  <a:pt x="1028" y="151"/>
                </a:lnTo>
                <a:lnTo>
                  <a:pt x="1028" y="150"/>
                </a:lnTo>
                <a:lnTo>
                  <a:pt x="1028" y="150"/>
                </a:lnTo>
                <a:lnTo>
                  <a:pt x="1029" y="150"/>
                </a:lnTo>
                <a:lnTo>
                  <a:pt x="1029" y="150"/>
                </a:lnTo>
                <a:lnTo>
                  <a:pt x="1029" y="151"/>
                </a:lnTo>
                <a:lnTo>
                  <a:pt x="1030" y="153"/>
                </a:lnTo>
                <a:lnTo>
                  <a:pt x="1030" y="153"/>
                </a:lnTo>
                <a:lnTo>
                  <a:pt x="1031" y="155"/>
                </a:lnTo>
                <a:lnTo>
                  <a:pt x="1032" y="155"/>
                </a:lnTo>
                <a:lnTo>
                  <a:pt x="1032" y="157"/>
                </a:lnTo>
                <a:lnTo>
                  <a:pt x="1033" y="158"/>
                </a:lnTo>
                <a:lnTo>
                  <a:pt x="1033" y="160"/>
                </a:lnTo>
                <a:lnTo>
                  <a:pt x="1033" y="160"/>
                </a:lnTo>
                <a:lnTo>
                  <a:pt x="1034" y="162"/>
                </a:lnTo>
                <a:lnTo>
                  <a:pt x="1034" y="162"/>
                </a:lnTo>
                <a:lnTo>
                  <a:pt x="1035" y="163"/>
                </a:lnTo>
                <a:lnTo>
                  <a:pt x="1035" y="164"/>
                </a:lnTo>
                <a:lnTo>
                  <a:pt x="1035" y="164"/>
                </a:lnTo>
                <a:lnTo>
                  <a:pt x="1036" y="164"/>
                </a:lnTo>
                <a:lnTo>
                  <a:pt x="1036" y="165"/>
                </a:lnTo>
                <a:lnTo>
                  <a:pt x="1036" y="164"/>
                </a:lnTo>
                <a:lnTo>
                  <a:pt x="1036" y="164"/>
                </a:lnTo>
                <a:lnTo>
                  <a:pt x="1037" y="164"/>
                </a:lnTo>
                <a:lnTo>
                  <a:pt x="1037" y="164"/>
                </a:lnTo>
                <a:lnTo>
                  <a:pt x="1038" y="163"/>
                </a:lnTo>
                <a:lnTo>
                  <a:pt x="1038" y="162"/>
                </a:lnTo>
                <a:lnTo>
                  <a:pt x="1039" y="161"/>
                </a:lnTo>
                <a:lnTo>
                  <a:pt x="1039" y="161"/>
                </a:lnTo>
                <a:lnTo>
                  <a:pt x="1039" y="161"/>
                </a:lnTo>
                <a:lnTo>
                  <a:pt x="1040" y="158"/>
                </a:lnTo>
                <a:lnTo>
                  <a:pt x="1040" y="158"/>
                </a:lnTo>
                <a:lnTo>
                  <a:pt x="1040" y="156"/>
                </a:lnTo>
                <a:lnTo>
                  <a:pt x="1041" y="156"/>
                </a:lnTo>
                <a:lnTo>
                  <a:pt x="1041" y="156"/>
                </a:lnTo>
                <a:lnTo>
                  <a:pt x="1042" y="154"/>
                </a:lnTo>
                <a:lnTo>
                  <a:pt x="1042" y="154"/>
                </a:lnTo>
                <a:lnTo>
                  <a:pt x="1042" y="154"/>
                </a:lnTo>
                <a:lnTo>
                  <a:pt x="1043" y="153"/>
                </a:lnTo>
                <a:lnTo>
                  <a:pt x="1043" y="153"/>
                </a:lnTo>
                <a:lnTo>
                  <a:pt x="1044" y="150"/>
                </a:lnTo>
                <a:lnTo>
                  <a:pt x="1044" y="150"/>
                </a:lnTo>
                <a:lnTo>
                  <a:pt x="1045" y="149"/>
                </a:lnTo>
                <a:lnTo>
                  <a:pt x="1045" y="149"/>
                </a:lnTo>
                <a:lnTo>
                  <a:pt x="1045" y="149"/>
                </a:lnTo>
                <a:lnTo>
                  <a:pt x="1046" y="149"/>
                </a:lnTo>
                <a:lnTo>
                  <a:pt x="1046" y="148"/>
                </a:lnTo>
                <a:lnTo>
                  <a:pt x="1047" y="147"/>
                </a:lnTo>
                <a:lnTo>
                  <a:pt x="1047" y="147"/>
                </a:lnTo>
                <a:lnTo>
                  <a:pt x="1048" y="145"/>
                </a:lnTo>
                <a:lnTo>
                  <a:pt x="1048" y="146"/>
                </a:lnTo>
                <a:lnTo>
                  <a:pt x="1048" y="145"/>
                </a:lnTo>
                <a:lnTo>
                  <a:pt x="1049" y="144"/>
                </a:lnTo>
                <a:lnTo>
                  <a:pt x="1049" y="145"/>
                </a:lnTo>
                <a:lnTo>
                  <a:pt x="1050" y="145"/>
                </a:lnTo>
                <a:lnTo>
                  <a:pt x="1050" y="144"/>
                </a:lnTo>
                <a:lnTo>
                  <a:pt x="1050" y="145"/>
                </a:lnTo>
                <a:lnTo>
                  <a:pt x="1050" y="145"/>
                </a:lnTo>
                <a:lnTo>
                  <a:pt x="1051" y="144"/>
                </a:lnTo>
                <a:lnTo>
                  <a:pt x="1051" y="145"/>
                </a:lnTo>
                <a:lnTo>
                  <a:pt x="1051" y="146"/>
                </a:lnTo>
                <a:lnTo>
                  <a:pt x="1052" y="147"/>
                </a:lnTo>
                <a:lnTo>
                  <a:pt x="1052" y="148"/>
                </a:lnTo>
                <a:lnTo>
                  <a:pt x="1053" y="149"/>
                </a:lnTo>
                <a:lnTo>
                  <a:pt x="1054" y="149"/>
                </a:lnTo>
                <a:lnTo>
                  <a:pt x="1054" y="149"/>
                </a:lnTo>
                <a:lnTo>
                  <a:pt x="1054" y="150"/>
                </a:lnTo>
                <a:lnTo>
                  <a:pt x="1055" y="150"/>
                </a:lnTo>
                <a:lnTo>
                  <a:pt x="1055" y="150"/>
                </a:lnTo>
                <a:lnTo>
                  <a:pt x="1055" y="151"/>
                </a:lnTo>
                <a:lnTo>
                  <a:pt x="1055" y="151"/>
                </a:lnTo>
                <a:lnTo>
                  <a:pt x="1056" y="150"/>
                </a:lnTo>
                <a:lnTo>
                  <a:pt x="1056" y="153"/>
                </a:lnTo>
                <a:lnTo>
                  <a:pt x="1057" y="152"/>
                </a:lnTo>
                <a:lnTo>
                  <a:pt x="1057" y="152"/>
                </a:lnTo>
                <a:lnTo>
                  <a:pt x="1057" y="153"/>
                </a:lnTo>
                <a:lnTo>
                  <a:pt x="1058" y="153"/>
                </a:lnTo>
                <a:lnTo>
                  <a:pt x="1058" y="152"/>
                </a:lnTo>
                <a:lnTo>
                  <a:pt x="1058" y="152"/>
                </a:lnTo>
                <a:lnTo>
                  <a:pt x="1059" y="152"/>
                </a:lnTo>
                <a:lnTo>
                  <a:pt x="1060" y="151"/>
                </a:lnTo>
                <a:lnTo>
                  <a:pt x="1060" y="151"/>
                </a:lnTo>
                <a:lnTo>
                  <a:pt x="1060" y="152"/>
                </a:lnTo>
                <a:lnTo>
                  <a:pt x="1061" y="151"/>
                </a:lnTo>
                <a:lnTo>
                  <a:pt x="1061" y="151"/>
                </a:lnTo>
                <a:lnTo>
                  <a:pt x="1061" y="150"/>
                </a:lnTo>
                <a:lnTo>
                  <a:pt x="1062" y="150"/>
                </a:lnTo>
                <a:lnTo>
                  <a:pt x="1062" y="150"/>
                </a:lnTo>
                <a:lnTo>
                  <a:pt x="1062" y="149"/>
                </a:lnTo>
                <a:lnTo>
                  <a:pt x="1063" y="149"/>
                </a:lnTo>
                <a:lnTo>
                  <a:pt x="1063" y="149"/>
                </a:lnTo>
                <a:lnTo>
                  <a:pt x="1063" y="149"/>
                </a:lnTo>
                <a:lnTo>
                  <a:pt x="1064" y="150"/>
                </a:lnTo>
                <a:lnTo>
                  <a:pt x="1064" y="150"/>
                </a:lnTo>
                <a:lnTo>
                  <a:pt x="1065" y="151"/>
                </a:lnTo>
                <a:lnTo>
                  <a:pt x="1065" y="151"/>
                </a:lnTo>
                <a:lnTo>
                  <a:pt x="1066" y="152"/>
                </a:lnTo>
                <a:lnTo>
                  <a:pt x="1066" y="152"/>
                </a:lnTo>
                <a:lnTo>
                  <a:pt x="1067" y="153"/>
                </a:lnTo>
                <a:lnTo>
                  <a:pt x="1067" y="152"/>
                </a:lnTo>
                <a:lnTo>
                  <a:pt x="1067" y="153"/>
                </a:lnTo>
                <a:lnTo>
                  <a:pt x="1068" y="154"/>
                </a:lnTo>
                <a:lnTo>
                  <a:pt x="1068" y="154"/>
                </a:lnTo>
                <a:lnTo>
                  <a:pt x="1069" y="154"/>
                </a:lnTo>
                <a:lnTo>
                  <a:pt x="1069" y="154"/>
                </a:lnTo>
                <a:lnTo>
                  <a:pt x="1069" y="154"/>
                </a:lnTo>
                <a:lnTo>
                  <a:pt x="1070" y="155"/>
                </a:lnTo>
                <a:lnTo>
                  <a:pt x="1070" y="156"/>
                </a:lnTo>
                <a:lnTo>
                  <a:pt x="1071" y="156"/>
                </a:lnTo>
                <a:lnTo>
                  <a:pt x="1071" y="156"/>
                </a:lnTo>
                <a:lnTo>
                  <a:pt x="1071" y="156"/>
                </a:lnTo>
                <a:lnTo>
                  <a:pt x="1071" y="156"/>
                </a:lnTo>
                <a:lnTo>
                  <a:pt x="1072" y="156"/>
                </a:lnTo>
                <a:lnTo>
                  <a:pt x="1072" y="155"/>
                </a:lnTo>
                <a:lnTo>
                  <a:pt x="1072" y="155"/>
                </a:lnTo>
                <a:lnTo>
                  <a:pt x="1073" y="154"/>
                </a:lnTo>
                <a:lnTo>
                  <a:pt x="1073" y="154"/>
                </a:lnTo>
                <a:lnTo>
                  <a:pt x="1073" y="155"/>
                </a:lnTo>
                <a:lnTo>
                  <a:pt x="1074" y="154"/>
                </a:lnTo>
                <a:lnTo>
                  <a:pt x="1074" y="153"/>
                </a:lnTo>
                <a:lnTo>
                  <a:pt x="1075" y="153"/>
                </a:lnTo>
                <a:lnTo>
                  <a:pt x="1075" y="153"/>
                </a:lnTo>
                <a:lnTo>
                  <a:pt x="1076" y="153"/>
                </a:lnTo>
                <a:lnTo>
                  <a:pt x="1076" y="152"/>
                </a:lnTo>
                <a:lnTo>
                  <a:pt x="1076" y="152"/>
                </a:lnTo>
                <a:lnTo>
                  <a:pt x="1077" y="151"/>
                </a:lnTo>
                <a:lnTo>
                  <a:pt x="1077" y="151"/>
                </a:lnTo>
                <a:lnTo>
                  <a:pt x="1077" y="150"/>
                </a:lnTo>
                <a:lnTo>
                  <a:pt x="1077" y="151"/>
                </a:lnTo>
                <a:lnTo>
                  <a:pt x="1078" y="150"/>
                </a:lnTo>
                <a:lnTo>
                  <a:pt x="1078" y="151"/>
                </a:lnTo>
                <a:lnTo>
                  <a:pt x="1079" y="150"/>
                </a:lnTo>
                <a:lnTo>
                  <a:pt x="1079" y="149"/>
                </a:lnTo>
                <a:lnTo>
                  <a:pt x="1080" y="149"/>
                </a:lnTo>
                <a:lnTo>
                  <a:pt x="1081" y="147"/>
                </a:lnTo>
                <a:lnTo>
                  <a:pt x="1081" y="147"/>
                </a:lnTo>
                <a:lnTo>
                  <a:pt x="1081" y="147"/>
                </a:lnTo>
                <a:lnTo>
                  <a:pt x="1082" y="145"/>
                </a:lnTo>
                <a:lnTo>
                  <a:pt x="1082" y="145"/>
                </a:lnTo>
                <a:lnTo>
                  <a:pt x="1083" y="143"/>
                </a:lnTo>
                <a:lnTo>
                  <a:pt x="1083" y="143"/>
                </a:lnTo>
                <a:lnTo>
                  <a:pt x="1083" y="143"/>
                </a:lnTo>
                <a:lnTo>
                  <a:pt x="1084" y="140"/>
                </a:lnTo>
                <a:lnTo>
                  <a:pt x="1084" y="140"/>
                </a:lnTo>
                <a:lnTo>
                  <a:pt x="1084" y="139"/>
                </a:lnTo>
                <a:lnTo>
                  <a:pt x="1085" y="139"/>
                </a:lnTo>
                <a:lnTo>
                  <a:pt x="1085" y="139"/>
                </a:lnTo>
                <a:lnTo>
                  <a:pt x="1086" y="137"/>
                </a:lnTo>
                <a:lnTo>
                  <a:pt x="1086" y="137"/>
                </a:lnTo>
                <a:lnTo>
                  <a:pt x="1087" y="135"/>
                </a:lnTo>
                <a:lnTo>
                  <a:pt x="1087" y="135"/>
                </a:lnTo>
                <a:lnTo>
                  <a:pt x="1088" y="132"/>
                </a:lnTo>
                <a:lnTo>
                  <a:pt x="1088" y="132"/>
                </a:lnTo>
                <a:lnTo>
                  <a:pt x="1089" y="131"/>
                </a:lnTo>
                <a:lnTo>
                  <a:pt x="1089" y="130"/>
                </a:lnTo>
                <a:lnTo>
                  <a:pt x="1090" y="129"/>
                </a:lnTo>
                <a:lnTo>
                  <a:pt x="1090" y="130"/>
                </a:lnTo>
                <a:lnTo>
                  <a:pt x="1090" y="129"/>
                </a:lnTo>
                <a:lnTo>
                  <a:pt x="1090" y="130"/>
                </a:lnTo>
                <a:lnTo>
                  <a:pt x="1091" y="129"/>
                </a:lnTo>
                <a:lnTo>
                  <a:pt x="1091" y="129"/>
                </a:lnTo>
                <a:lnTo>
                  <a:pt x="1092" y="129"/>
                </a:lnTo>
                <a:lnTo>
                  <a:pt x="1092" y="128"/>
                </a:lnTo>
                <a:lnTo>
                  <a:pt x="1092" y="128"/>
                </a:lnTo>
                <a:lnTo>
                  <a:pt x="1092" y="128"/>
                </a:lnTo>
                <a:lnTo>
                  <a:pt x="1093" y="126"/>
                </a:lnTo>
                <a:lnTo>
                  <a:pt x="1093" y="126"/>
                </a:lnTo>
                <a:lnTo>
                  <a:pt x="1093" y="126"/>
                </a:lnTo>
                <a:lnTo>
                  <a:pt x="1094" y="125"/>
                </a:lnTo>
                <a:lnTo>
                  <a:pt x="1094" y="124"/>
                </a:lnTo>
                <a:lnTo>
                  <a:pt x="1095" y="122"/>
                </a:lnTo>
                <a:lnTo>
                  <a:pt x="1095" y="122"/>
                </a:lnTo>
                <a:lnTo>
                  <a:pt x="1096" y="120"/>
                </a:lnTo>
                <a:lnTo>
                  <a:pt x="1096" y="120"/>
                </a:lnTo>
                <a:lnTo>
                  <a:pt x="1096" y="120"/>
                </a:lnTo>
                <a:lnTo>
                  <a:pt x="1097" y="120"/>
                </a:lnTo>
                <a:lnTo>
                  <a:pt x="1098" y="119"/>
                </a:lnTo>
                <a:lnTo>
                  <a:pt x="1098" y="119"/>
                </a:lnTo>
                <a:lnTo>
                  <a:pt x="1098" y="119"/>
                </a:lnTo>
                <a:lnTo>
                  <a:pt x="1099" y="119"/>
                </a:lnTo>
                <a:lnTo>
                  <a:pt x="1099" y="120"/>
                </a:lnTo>
                <a:lnTo>
                  <a:pt x="1099" y="119"/>
                </a:lnTo>
                <a:lnTo>
                  <a:pt x="1099" y="120"/>
                </a:lnTo>
                <a:lnTo>
                  <a:pt x="1100" y="119"/>
                </a:lnTo>
                <a:lnTo>
                  <a:pt x="1100" y="120"/>
                </a:lnTo>
                <a:lnTo>
                  <a:pt x="1100" y="119"/>
                </a:lnTo>
                <a:lnTo>
                  <a:pt x="1101" y="119"/>
                </a:lnTo>
                <a:lnTo>
                  <a:pt x="1101" y="119"/>
                </a:lnTo>
                <a:lnTo>
                  <a:pt x="1101" y="120"/>
                </a:lnTo>
                <a:lnTo>
                  <a:pt x="1101" y="119"/>
                </a:lnTo>
                <a:lnTo>
                  <a:pt x="1102" y="119"/>
                </a:lnTo>
                <a:lnTo>
                  <a:pt x="1102" y="120"/>
                </a:lnTo>
                <a:lnTo>
                  <a:pt x="1102" y="119"/>
                </a:lnTo>
                <a:lnTo>
                  <a:pt x="1103" y="119"/>
                </a:lnTo>
                <a:lnTo>
                  <a:pt x="1103" y="119"/>
                </a:lnTo>
                <a:lnTo>
                  <a:pt x="1104" y="117"/>
                </a:lnTo>
                <a:lnTo>
                  <a:pt x="1104" y="117"/>
                </a:lnTo>
                <a:lnTo>
                  <a:pt x="1104" y="117"/>
                </a:lnTo>
                <a:lnTo>
                  <a:pt x="1105" y="116"/>
                </a:lnTo>
                <a:lnTo>
                  <a:pt x="1105" y="116"/>
                </a:lnTo>
                <a:lnTo>
                  <a:pt x="1105" y="116"/>
                </a:lnTo>
                <a:lnTo>
                  <a:pt x="1105" y="116"/>
                </a:lnTo>
                <a:lnTo>
                  <a:pt x="1106" y="116"/>
                </a:lnTo>
                <a:lnTo>
                  <a:pt x="1106" y="115"/>
                </a:lnTo>
                <a:lnTo>
                  <a:pt x="1106" y="116"/>
                </a:lnTo>
                <a:lnTo>
                  <a:pt x="1107" y="113"/>
                </a:lnTo>
                <a:lnTo>
                  <a:pt x="1107" y="113"/>
                </a:lnTo>
                <a:lnTo>
                  <a:pt x="1107" y="112"/>
                </a:lnTo>
                <a:lnTo>
                  <a:pt x="1108" y="113"/>
                </a:lnTo>
                <a:lnTo>
                  <a:pt x="1108" y="113"/>
                </a:lnTo>
                <a:lnTo>
                  <a:pt x="1108" y="113"/>
                </a:lnTo>
                <a:lnTo>
                  <a:pt x="1108" y="112"/>
                </a:lnTo>
                <a:lnTo>
                  <a:pt x="1109" y="113"/>
                </a:lnTo>
                <a:lnTo>
                  <a:pt x="1109" y="112"/>
                </a:lnTo>
                <a:lnTo>
                  <a:pt x="1109" y="112"/>
                </a:lnTo>
                <a:lnTo>
                  <a:pt x="1109" y="112"/>
                </a:lnTo>
                <a:lnTo>
                  <a:pt x="1110" y="111"/>
                </a:lnTo>
                <a:lnTo>
                  <a:pt x="1110" y="111"/>
                </a:lnTo>
                <a:lnTo>
                  <a:pt x="1110" y="111"/>
                </a:lnTo>
                <a:lnTo>
                  <a:pt x="1110" y="111"/>
                </a:lnTo>
                <a:lnTo>
                  <a:pt x="1111" y="112"/>
                </a:lnTo>
                <a:lnTo>
                  <a:pt x="1111" y="111"/>
                </a:lnTo>
                <a:lnTo>
                  <a:pt x="1111" y="111"/>
                </a:lnTo>
                <a:lnTo>
                  <a:pt x="1112" y="112"/>
                </a:lnTo>
                <a:lnTo>
                  <a:pt x="1112" y="112"/>
                </a:lnTo>
                <a:lnTo>
                  <a:pt x="1112" y="112"/>
                </a:lnTo>
                <a:lnTo>
                  <a:pt x="1113" y="115"/>
                </a:lnTo>
                <a:lnTo>
                  <a:pt x="1113" y="116"/>
                </a:lnTo>
                <a:lnTo>
                  <a:pt x="1114" y="118"/>
                </a:lnTo>
                <a:lnTo>
                  <a:pt x="1114" y="118"/>
                </a:lnTo>
                <a:lnTo>
                  <a:pt x="1115" y="121"/>
                </a:lnTo>
                <a:lnTo>
                  <a:pt x="1115" y="122"/>
                </a:lnTo>
                <a:lnTo>
                  <a:pt x="1116" y="124"/>
                </a:lnTo>
                <a:lnTo>
                  <a:pt x="1116" y="124"/>
                </a:lnTo>
                <a:lnTo>
                  <a:pt x="1116" y="124"/>
                </a:lnTo>
                <a:lnTo>
                  <a:pt x="1117" y="126"/>
                </a:lnTo>
                <a:lnTo>
                  <a:pt x="1117" y="126"/>
                </a:lnTo>
                <a:lnTo>
                  <a:pt x="1118" y="127"/>
                </a:lnTo>
                <a:lnTo>
                  <a:pt x="1118" y="127"/>
                </a:lnTo>
                <a:lnTo>
                  <a:pt x="1119" y="127"/>
                </a:lnTo>
                <a:lnTo>
                  <a:pt x="1119" y="129"/>
                </a:lnTo>
                <a:lnTo>
                  <a:pt x="1119" y="128"/>
                </a:lnTo>
                <a:lnTo>
                  <a:pt x="1120" y="128"/>
                </a:lnTo>
                <a:lnTo>
                  <a:pt x="1120" y="128"/>
                </a:lnTo>
                <a:lnTo>
                  <a:pt x="1120" y="129"/>
                </a:lnTo>
                <a:lnTo>
                  <a:pt x="1121" y="129"/>
                </a:lnTo>
                <a:lnTo>
                  <a:pt x="1121" y="130"/>
                </a:lnTo>
                <a:lnTo>
                  <a:pt x="1121" y="131"/>
                </a:lnTo>
                <a:lnTo>
                  <a:pt x="1122" y="130"/>
                </a:lnTo>
                <a:lnTo>
                  <a:pt x="1122" y="131"/>
                </a:lnTo>
                <a:lnTo>
                  <a:pt x="1122" y="130"/>
                </a:lnTo>
                <a:lnTo>
                  <a:pt x="1123" y="130"/>
                </a:lnTo>
                <a:lnTo>
                  <a:pt x="1123" y="130"/>
                </a:lnTo>
                <a:lnTo>
                  <a:pt x="1123" y="130"/>
                </a:lnTo>
                <a:lnTo>
                  <a:pt x="1124" y="129"/>
                </a:lnTo>
                <a:lnTo>
                  <a:pt x="1124" y="129"/>
                </a:lnTo>
                <a:lnTo>
                  <a:pt x="1125" y="131"/>
                </a:lnTo>
                <a:lnTo>
                  <a:pt x="1125" y="131"/>
                </a:lnTo>
                <a:lnTo>
                  <a:pt x="1125" y="131"/>
                </a:lnTo>
                <a:lnTo>
                  <a:pt x="1126" y="130"/>
                </a:lnTo>
                <a:lnTo>
                  <a:pt x="1126" y="131"/>
                </a:lnTo>
                <a:lnTo>
                  <a:pt x="1126" y="131"/>
                </a:lnTo>
                <a:lnTo>
                  <a:pt x="1127" y="129"/>
                </a:lnTo>
                <a:lnTo>
                  <a:pt x="1127" y="129"/>
                </a:lnTo>
                <a:lnTo>
                  <a:pt x="1128" y="126"/>
                </a:lnTo>
                <a:lnTo>
                  <a:pt x="1128" y="125"/>
                </a:lnTo>
                <a:lnTo>
                  <a:pt x="1128" y="124"/>
                </a:lnTo>
                <a:lnTo>
                  <a:pt x="1129" y="125"/>
                </a:lnTo>
                <a:lnTo>
                  <a:pt x="1129" y="125"/>
                </a:lnTo>
                <a:lnTo>
                  <a:pt x="1130" y="127"/>
                </a:lnTo>
                <a:lnTo>
                  <a:pt x="1130" y="126"/>
                </a:lnTo>
                <a:lnTo>
                  <a:pt x="1130" y="126"/>
                </a:lnTo>
                <a:lnTo>
                  <a:pt x="1131" y="131"/>
                </a:lnTo>
                <a:lnTo>
                  <a:pt x="1131" y="132"/>
                </a:lnTo>
                <a:lnTo>
                  <a:pt x="1132" y="137"/>
                </a:lnTo>
                <a:lnTo>
                  <a:pt x="1132" y="137"/>
                </a:lnTo>
                <a:lnTo>
                  <a:pt x="1132" y="139"/>
                </a:lnTo>
                <a:lnTo>
                  <a:pt x="1133" y="138"/>
                </a:lnTo>
                <a:lnTo>
                  <a:pt x="1133" y="139"/>
                </a:lnTo>
                <a:lnTo>
                  <a:pt x="1134" y="143"/>
                </a:lnTo>
                <a:lnTo>
                  <a:pt x="1134" y="145"/>
                </a:lnTo>
                <a:lnTo>
                  <a:pt x="1135" y="150"/>
                </a:lnTo>
                <a:lnTo>
                  <a:pt x="1135" y="150"/>
                </a:lnTo>
                <a:lnTo>
                  <a:pt x="1136" y="153"/>
                </a:lnTo>
                <a:lnTo>
                  <a:pt x="1136" y="154"/>
                </a:lnTo>
                <a:lnTo>
                  <a:pt x="1137" y="155"/>
                </a:lnTo>
                <a:lnTo>
                  <a:pt x="1137" y="156"/>
                </a:lnTo>
                <a:lnTo>
                  <a:pt x="1138" y="155"/>
                </a:lnTo>
                <a:lnTo>
                  <a:pt x="1138" y="157"/>
                </a:lnTo>
                <a:lnTo>
                  <a:pt x="1138" y="156"/>
                </a:lnTo>
                <a:lnTo>
                  <a:pt x="1139" y="154"/>
                </a:lnTo>
                <a:lnTo>
                  <a:pt x="1139" y="157"/>
                </a:lnTo>
                <a:lnTo>
                  <a:pt x="1139" y="155"/>
                </a:lnTo>
                <a:lnTo>
                  <a:pt x="1140" y="149"/>
                </a:lnTo>
                <a:lnTo>
                  <a:pt x="1140" y="158"/>
                </a:lnTo>
                <a:lnTo>
                  <a:pt x="1141" y="159"/>
                </a:lnTo>
                <a:lnTo>
                  <a:pt x="1141" y="149"/>
                </a:lnTo>
                <a:lnTo>
                  <a:pt x="1142" y="149"/>
                </a:lnTo>
                <a:lnTo>
                  <a:pt x="1142" y="147"/>
                </a:lnTo>
                <a:lnTo>
                  <a:pt x="1142" y="148"/>
                </a:lnTo>
                <a:lnTo>
                  <a:pt x="1143" y="147"/>
                </a:lnTo>
                <a:lnTo>
                  <a:pt x="1143" y="146"/>
                </a:lnTo>
                <a:lnTo>
                  <a:pt x="1143" y="146"/>
                </a:lnTo>
                <a:lnTo>
                  <a:pt x="1144" y="143"/>
                </a:lnTo>
                <a:lnTo>
                  <a:pt x="1145" y="143"/>
                </a:lnTo>
                <a:lnTo>
                  <a:pt x="1145" y="142"/>
                </a:lnTo>
                <a:lnTo>
                  <a:pt x="1146" y="142"/>
                </a:lnTo>
                <a:lnTo>
                  <a:pt x="1147" y="140"/>
                </a:lnTo>
                <a:lnTo>
                  <a:pt x="1147" y="140"/>
                </a:lnTo>
                <a:lnTo>
                  <a:pt x="1147" y="140"/>
                </a:lnTo>
                <a:lnTo>
                  <a:pt x="1148" y="140"/>
                </a:lnTo>
                <a:lnTo>
                  <a:pt x="1148" y="140"/>
                </a:lnTo>
                <a:lnTo>
                  <a:pt x="1149" y="142"/>
                </a:lnTo>
                <a:lnTo>
                  <a:pt x="1149" y="141"/>
                </a:lnTo>
                <a:lnTo>
                  <a:pt x="1149" y="141"/>
                </a:lnTo>
                <a:lnTo>
                  <a:pt x="1150" y="143"/>
                </a:lnTo>
                <a:lnTo>
                  <a:pt x="1150" y="144"/>
                </a:lnTo>
                <a:lnTo>
                  <a:pt x="1151" y="146"/>
                </a:lnTo>
                <a:lnTo>
                  <a:pt x="1151" y="146"/>
                </a:lnTo>
                <a:lnTo>
                  <a:pt x="1152" y="147"/>
                </a:lnTo>
                <a:lnTo>
                  <a:pt x="1152" y="147"/>
                </a:lnTo>
                <a:lnTo>
                  <a:pt x="1152" y="147"/>
                </a:lnTo>
                <a:lnTo>
                  <a:pt x="1153" y="150"/>
                </a:lnTo>
                <a:lnTo>
                  <a:pt x="1153" y="151"/>
                </a:lnTo>
                <a:lnTo>
                  <a:pt x="1154" y="156"/>
                </a:lnTo>
                <a:lnTo>
                  <a:pt x="1154" y="156"/>
                </a:lnTo>
                <a:lnTo>
                  <a:pt x="1155" y="159"/>
                </a:lnTo>
                <a:lnTo>
                  <a:pt x="1155" y="160"/>
                </a:lnTo>
                <a:lnTo>
                  <a:pt x="1156" y="163"/>
                </a:lnTo>
                <a:lnTo>
                  <a:pt x="1156" y="163"/>
                </a:lnTo>
                <a:lnTo>
                  <a:pt x="1157" y="165"/>
                </a:lnTo>
                <a:lnTo>
                  <a:pt x="1157" y="165"/>
                </a:lnTo>
                <a:lnTo>
                  <a:pt x="1157" y="165"/>
                </a:lnTo>
                <a:lnTo>
                  <a:pt x="1158" y="165"/>
                </a:lnTo>
                <a:lnTo>
                  <a:pt x="1158" y="165"/>
                </a:lnTo>
                <a:lnTo>
                  <a:pt x="1159" y="165"/>
                </a:lnTo>
                <a:lnTo>
                  <a:pt x="1159" y="165"/>
                </a:lnTo>
                <a:lnTo>
                  <a:pt x="1160" y="163"/>
                </a:lnTo>
                <a:lnTo>
                  <a:pt x="1160" y="163"/>
                </a:lnTo>
                <a:lnTo>
                  <a:pt x="1161" y="161"/>
                </a:lnTo>
                <a:lnTo>
                  <a:pt x="1161" y="162"/>
                </a:lnTo>
                <a:lnTo>
                  <a:pt x="1161" y="162"/>
                </a:lnTo>
                <a:lnTo>
                  <a:pt x="1162" y="161"/>
                </a:lnTo>
                <a:lnTo>
                  <a:pt x="1162" y="161"/>
                </a:lnTo>
                <a:lnTo>
                  <a:pt x="1163" y="161"/>
                </a:lnTo>
                <a:lnTo>
                  <a:pt x="1163" y="161"/>
                </a:lnTo>
                <a:lnTo>
                  <a:pt x="1163" y="161"/>
                </a:lnTo>
                <a:lnTo>
                  <a:pt x="1163" y="161"/>
                </a:lnTo>
                <a:lnTo>
                  <a:pt x="1164" y="161"/>
                </a:lnTo>
                <a:lnTo>
                  <a:pt x="1164" y="162"/>
                </a:lnTo>
                <a:lnTo>
                  <a:pt x="1164" y="162"/>
                </a:lnTo>
                <a:lnTo>
                  <a:pt x="1165" y="163"/>
                </a:lnTo>
                <a:lnTo>
                  <a:pt x="1165" y="164"/>
                </a:lnTo>
                <a:lnTo>
                  <a:pt x="1165" y="164"/>
                </a:lnTo>
                <a:lnTo>
                  <a:pt x="1166" y="164"/>
                </a:lnTo>
                <a:lnTo>
                  <a:pt x="1166" y="168"/>
                </a:lnTo>
                <a:lnTo>
                  <a:pt x="1167" y="169"/>
                </a:lnTo>
                <a:lnTo>
                  <a:pt x="1168" y="172"/>
                </a:lnTo>
                <a:lnTo>
                  <a:pt x="1168" y="173"/>
                </a:lnTo>
                <a:lnTo>
                  <a:pt x="1169" y="177"/>
                </a:lnTo>
                <a:lnTo>
                  <a:pt x="1169" y="178"/>
                </a:lnTo>
                <a:lnTo>
                  <a:pt x="1170" y="181"/>
                </a:lnTo>
                <a:lnTo>
                  <a:pt x="1170" y="182"/>
                </a:lnTo>
                <a:lnTo>
                  <a:pt x="1171" y="187"/>
                </a:lnTo>
                <a:lnTo>
                  <a:pt x="1171" y="188"/>
                </a:lnTo>
                <a:lnTo>
                  <a:pt x="1172" y="191"/>
                </a:lnTo>
                <a:lnTo>
                  <a:pt x="1172" y="191"/>
                </a:lnTo>
                <a:lnTo>
                  <a:pt x="1173" y="192"/>
                </a:lnTo>
                <a:lnTo>
                  <a:pt x="1173" y="192"/>
                </a:lnTo>
                <a:lnTo>
                  <a:pt x="1174" y="192"/>
                </a:lnTo>
                <a:lnTo>
                  <a:pt x="1174" y="193"/>
                </a:lnTo>
                <a:lnTo>
                  <a:pt x="1174" y="194"/>
                </a:lnTo>
                <a:lnTo>
                  <a:pt x="1174" y="194"/>
                </a:lnTo>
                <a:lnTo>
                  <a:pt x="1175" y="193"/>
                </a:lnTo>
                <a:lnTo>
                  <a:pt x="1175" y="193"/>
                </a:lnTo>
                <a:lnTo>
                  <a:pt x="1175" y="193"/>
                </a:lnTo>
                <a:lnTo>
                  <a:pt x="1176" y="191"/>
                </a:lnTo>
                <a:lnTo>
                  <a:pt x="1176" y="191"/>
                </a:lnTo>
                <a:lnTo>
                  <a:pt x="1177" y="188"/>
                </a:lnTo>
                <a:lnTo>
                  <a:pt x="1177" y="188"/>
                </a:lnTo>
                <a:lnTo>
                  <a:pt x="1178" y="184"/>
                </a:lnTo>
                <a:lnTo>
                  <a:pt x="1178" y="184"/>
                </a:lnTo>
                <a:lnTo>
                  <a:pt x="1179" y="180"/>
                </a:lnTo>
                <a:lnTo>
                  <a:pt x="1179" y="180"/>
                </a:lnTo>
                <a:lnTo>
                  <a:pt x="1180" y="176"/>
                </a:lnTo>
                <a:lnTo>
                  <a:pt x="1180" y="175"/>
                </a:lnTo>
                <a:lnTo>
                  <a:pt x="1181" y="170"/>
                </a:lnTo>
                <a:lnTo>
                  <a:pt x="1182" y="169"/>
                </a:lnTo>
                <a:lnTo>
                  <a:pt x="1182" y="167"/>
                </a:lnTo>
                <a:lnTo>
                  <a:pt x="1182" y="166"/>
                </a:lnTo>
                <a:lnTo>
                  <a:pt x="1183" y="164"/>
                </a:lnTo>
                <a:lnTo>
                  <a:pt x="1183" y="164"/>
                </a:lnTo>
                <a:lnTo>
                  <a:pt x="1184" y="162"/>
                </a:lnTo>
                <a:lnTo>
                  <a:pt x="1184" y="162"/>
                </a:lnTo>
                <a:lnTo>
                  <a:pt x="1185" y="162"/>
                </a:lnTo>
                <a:lnTo>
                  <a:pt x="1185" y="163"/>
                </a:lnTo>
                <a:lnTo>
                  <a:pt x="1186" y="163"/>
                </a:lnTo>
                <a:lnTo>
                  <a:pt x="1186" y="165"/>
                </a:lnTo>
                <a:lnTo>
                  <a:pt x="1187" y="166"/>
                </a:lnTo>
                <a:lnTo>
                  <a:pt x="1187" y="170"/>
                </a:lnTo>
                <a:lnTo>
                  <a:pt x="1187" y="171"/>
                </a:lnTo>
                <a:lnTo>
                  <a:pt x="1188" y="174"/>
                </a:lnTo>
                <a:lnTo>
                  <a:pt x="1189" y="174"/>
                </a:lnTo>
                <a:lnTo>
                  <a:pt x="1190" y="176"/>
                </a:lnTo>
                <a:lnTo>
                  <a:pt x="1190" y="176"/>
                </a:lnTo>
                <a:lnTo>
                  <a:pt x="1191" y="178"/>
                </a:lnTo>
                <a:lnTo>
                  <a:pt x="1191" y="178"/>
                </a:lnTo>
                <a:lnTo>
                  <a:pt x="1192" y="179"/>
                </a:lnTo>
                <a:lnTo>
                  <a:pt x="1192" y="179"/>
                </a:lnTo>
                <a:lnTo>
                  <a:pt x="1192" y="180"/>
                </a:lnTo>
                <a:lnTo>
                  <a:pt x="1193" y="179"/>
                </a:lnTo>
                <a:lnTo>
                  <a:pt x="1193" y="179"/>
                </a:lnTo>
                <a:lnTo>
                  <a:pt x="1194" y="178"/>
                </a:lnTo>
                <a:lnTo>
                  <a:pt x="1194" y="178"/>
                </a:lnTo>
                <a:lnTo>
                  <a:pt x="1194" y="176"/>
                </a:lnTo>
                <a:lnTo>
                  <a:pt x="1194" y="176"/>
                </a:lnTo>
                <a:lnTo>
                  <a:pt x="1195" y="176"/>
                </a:lnTo>
                <a:lnTo>
                  <a:pt x="1196" y="173"/>
                </a:lnTo>
                <a:lnTo>
                  <a:pt x="1196" y="173"/>
                </a:lnTo>
                <a:lnTo>
                  <a:pt x="1197" y="171"/>
                </a:lnTo>
                <a:lnTo>
                  <a:pt x="1197" y="170"/>
                </a:lnTo>
                <a:lnTo>
                  <a:pt x="1198" y="169"/>
                </a:lnTo>
                <a:lnTo>
                  <a:pt x="1198" y="169"/>
                </a:lnTo>
                <a:lnTo>
                  <a:pt x="1198" y="169"/>
                </a:lnTo>
                <a:lnTo>
                  <a:pt x="1199" y="169"/>
                </a:lnTo>
                <a:lnTo>
                  <a:pt x="1199" y="168"/>
                </a:lnTo>
                <a:lnTo>
                  <a:pt x="1199" y="168"/>
                </a:lnTo>
                <a:lnTo>
                  <a:pt x="1200" y="164"/>
                </a:lnTo>
                <a:lnTo>
                  <a:pt x="1200" y="164"/>
                </a:lnTo>
                <a:lnTo>
                  <a:pt x="1201" y="162"/>
                </a:lnTo>
                <a:lnTo>
                  <a:pt x="1201" y="162"/>
                </a:lnTo>
                <a:lnTo>
                  <a:pt x="1201" y="162"/>
                </a:lnTo>
                <a:lnTo>
                  <a:pt x="1202" y="162"/>
                </a:lnTo>
                <a:lnTo>
                  <a:pt x="1202" y="164"/>
                </a:lnTo>
                <a:lnTo>
                  <a:pt x="1202" y="164"/>
                </a:lnTo>
                <a:lnTo>
                  <a:pt x="1203" y="164"/>
                </a:lnTo>
                <a:lnTo>
                  <a:pt x="1203" y="164"/>
                </a:lnTo>
                <a:lnTo>
                  <a:pt x="1203" y="164"/>
                </a:lnTo>
                <a:lnTo>
                  <a:pt x="1204" y="166"/>
                </a:lnTo>
                <a:lnTo>
                  <a:pt x="1204" y="166"/>
                </a:lnTo>
                <a:lnTo>
                  <a:pt x="1205" y="169"/>
                </a:lnTo>
                <a:lnTo>
                  <a:pt x="1205" y="169"/>
                </a:lnTo>
                <a:lnTo>
                  <a:pt x="1206" y="171"/>
                </a:lnTo>
                <a:lnTo>
                  <a:pt x="1206" y="171"/>
                </a:lnTo>
                <a:lnTo>
                  <a:pt x="1207" y="171"/>
                </a:lnTo>
                <a:lnTo>
                  <a:pt x="1207" y="177"/>
                </a:lnTo>
                <a:lnTo>
                  <a:pt x="1208" y="177"/>
                </a:lnTo>
                <a:lnTo>
                  <a:pt x="1208" y="180"/>
                </a:lnTo>
                <a:lnTo>
                  <a:pt x="1209" y="180"/>
                </a:lnTo>
                <a:lnTo>
                  <a:pt x="1209" y="183"/>
                </a:lnTo>
                <a:lnTo>
                  <a:pt x="1209" y="183"/>
                </a:lnTo>
                <a:lnTo>
                  <a:pt x="1210" y="186"/>
                </a:lnTo>
                <a:lnTo>
                  <a:pt x="1211" y="186"/>
                </a:lnTo>
                <a:lnTo>
                  <a:pt x="1212" y="187"/>
                </a:lnTo>
                <a:lnTo>
                  <a:pt x="1212" y="187"/>
                </a:lnTo>
                <a:lnTo>
                  <a:pt x="1212" y="186"/>
                </a:lnTo>
                <a:lnTo>
                  <a:pt x="1213" y="183"/>
                </a:lnTo>
                <a:lnTo>
                  <a:pt x="1213" y="182"/>
                </a:lnTo>
                <a:lnTo>
                  <a:pt x="1214" y="176"/>
                </a:lnTo>
                <a:lnTo>
                  <a:pt x="1214" y="176"/>
                </a:lnTo>
                <a:lnTo>
                  <a:pt x="1215" y="173"/>
                </a:lnTo>
                <a:lnTo>
                  <a:pt x="1215" y="172"/>
                </a:lnTo>
                <a:lnTo>
                  <a:pt x="1216" y="165"/>
                </a:lnTo>
                <a:lnTo>
                  <a:pt x="1216" y="164"/>
                </a:lnTo>
                <a:lnTo>
                  <a:pt x="1217" y="160"/>
                </a:lnTo>
                <a:lnTo>
                  <a:pt x="1217" y="159"/>
                </a:lnTo>
                <a:lnTo>
                  <a:pt x="1218" y="157"/>
                </a:lnTo>
                <a:lnTo>
                  <a:pt x="1218" y="157"/>
                </a:lnTo>
                <a:lnTo>
                  <a:pt x="1218" y="157"/>
                </a:lnTo>
                <a:lnTo>
                  <a:pt x="1218" y="157"/>
                </a:lnTo>
                <a:lnTo>
                  <a:pt x="1219" y="158"/>
                </a:lnTo>
                <a:lnTo>
                  <a:pt x="1219" y="159"/>
                </a:lnTo>
                <a:lnTo>
                  <a:pt x="1220" y="161"/>
                </a:lnTo>
                <a:lnTo>
                  <a:pt x="1220" y="162"/>
                </a:lnTo>
                <a:lnTo>
                  <a:pt x="1221" y="165"/>
                </a:lnTo>
                <a:lnTo>
                  <a:pt x="1221" y="165"/>
                </a:lnTo>
                <a:lnTo>
                  <a:pt x="1222" y="168"/>
                </a:lnTo>
                <a:lnTo>
                  <a:pt x="1222" y="169"/>
                </a:lnTo>
                <a:lnTo>
                  <a:pt x="1223" y="172"/>
                </a:lnTo>
                <a:lnTo>
                  <a:pt x="1223" y="172"/>
                </a:lnTo>
                <a:lnTo>
                  <a:pt x="1224" y="174"/>
                </a:lnTo>
                <a:lnTo>
                  <a:pt x="1224" y="174"/>
                </a:lnTo>
                <a:lnTo>
                  <a:pt x="1225" y="176"/>
                </a:lnTo>
                <a:lnTo>
                  <a:pt x="1225" y="176"/>
                </a:lnTo>
                <a:lnTo>
                  <a:pt x="1225" y="176"/>
                </a:lnTo>
                <a:lnTo>
                  <a:pt x="1226" y="171"/>
                </a:lnTo>
                <a:lnTo>
                  <a:pt x="1226" y="171"/>
                </a:lnTo>
                <a:lnTo>
                  <a:pt x="1227" y="168"/>
                </a:lnTo>
                <a:lnTo>
                  <a:pt x="1228" y="167"/>
                </a:lnTo>
                <a:lnTo>
                  <a:pt x="1228" y="163"/>
                </a:lnTo>
                <a:lnTo>
                  <a:pt x="1229" y="163"/>
                </a:lnTo>
                <a:lnTo>
                  <a:pt x="1229" y="159"/>
                </a:lnTo>
                <a:lnTo>
                  <a:pt x="1230" y="159"/>
                </a:lnTo>
                <a:lnTo>
                  <a:pt x="1230" y="157"/>
                </a:lnTo>
                <a:lnTo>
                  <a:pt x="1231" y="156"/>
                </a:lnTo>
                <a:lnTo>
                  <a:pt x="1231" y="153"/>
                </a:lnTo>
                <a:lnTo>
                  <a:pt x="1231" y="153"/>
                </a:lnTo>
                <a:lnTo>
                  <a:pt x="1232" y="149"/>
                </a:lnTo>
                <a:lnTo>
                  <a:pt x="1233" y="148"/>
                </a:lnTo>
                <a:lnTo>
                  <a:pt x="1234" y="146"/>
                </a:lnTo>
                <a:lnTo>
                  <a:pt x="1234" y="146"/>
                </a:lnTo>
                <a:lnTo>
                  <a:pt x="1235" y="143"/>
                </a:lnTo>
                <a:lnTo>
                  <a:pt x="1235" y="143"/>
                </a:lnTo>
                <a:lnTo>
                  <a:pt x="1236" y="142"/>
                </a:lnTo>
                <a:lnTo>
                  <a:pt x="1236" y="141"/>
                </a:lnTo>
                <a:lnTo>
                  <a:pt x="1237" y="138"/>
                </a:lnTo>
                <a:lnTo>
                  <a:pt x="1237" y="137"/>
                </a:lnTo>
                <a:lnTo>
                  <a:pt x="1238" y="133"/>
                </a:lnTo>
                <a:lnTo>
                  <a:pt x="1238" y="135"/>
                </a:lnTo>
                <a:lnTo>
                  <a:pt x="1239" y="140"/>
                </a:lnTo>
                <a:lnTo>
                  <a:pt x="1239" y="140"/>
                </a:lnTo>
                <a:lnTo>
                  <a:pt x="1239" y="139"/>
                </a:lnTo>
                <a:lnTo>
                  <a:pt x="1239" y="139"/>
                </a:lnTo>
                <a:lnTo>
                  <a:pt x="1240" y="140"/>
                </a:lnTo>
                <a:lnTo>
                  <a:pt x="1240" y="141"/>
                </a:lnTo>
                <a:lnTo>
                  <a:pt x="1241" y="143"/>
                </a:lnTo>
                <a:lnTo>
                  <a:pt x="1241" y="143"/>
                </a:lnTo>
                <a:lnTo>
                  <a:pt x="1241" y="143"/>
                </a:lnTo>
                <a:lnTo>
                  <a:pt x="1242" y="142"/>
                </a:lnTo>
                <a:lnTo>
                  <a:pt x="1242" y="142"/>
                </a:lnTo>
                <a:lnTo>
                  <a:pt x="1242" y="142"/>
                </a:lnTo>
                <a:lnTo>
                  <a:pt x="1243" y="145"/>
                </a:lnTo>
                <a:lnTo>
                  <a:pt x="1243" y="145"/>
                </a:lnTo>
                <a:lnTo>
                  <a:pt x="1244" y="149"/>
                </a:lnTo>
                <a:lnTo>
                  <a:pt x="1244" y="149"/>
                </a:lnTo>
                <a:lnTo>
                  <a:pt x="1245" y="150"/>
                </a:lnTo>
                <a:lnTo>
                  <a:pt x="1245" y="150"/>
                </a:lnTo>
                <a:lnTo>
                  <a:pt x="1245" y="150"/>
                </a:lnTo>
                <a:lnTo>
                  <a:pt x="1245" y="150"/>
                </a:lnTo>
                <a:lnTo>
                  <a:pt x="1246" y="150"/>
                </a:lnTo>
                <a:lnTo>
                  <a:pt x="1246" y="150"/>
                </a:lnTo>
                <a:lnTo>
                  <a:pt x="1246" y="151"/>
                </a:lnTo>
                <a:lnTo>
                  <a:pt x="1247" y="152"/>
                </a:lnTo>
                <a:lnTo>
                  <a:pt x="1247" y="152"/>
                </a:lnTo>
                <a:lnTo>
                  <a:pt x="1248" y="152"/>
                </a:lnTo>
                <a:lnTo>
                  <a:pt x="1248" y="149"/>
                </a:lnTo>
                <a:lnTo>
                  <a:pt x="1248" y="149"/>
                </a:lnTo>
                <a:lnTo>
                  <a:pt x="1249" y="141"/>
                </a:lnTo>
                <a:lnTo>
                  <a:pt x="1250" y="140"/>
                </a:lnTo>
                <a:lnTo>
                  <a:pt x="1250" y="138"/>
                </a:lnTo>
                <a:lnTo>
                  <a:pt x="1251" y="137"/>
                </a:lnTo>
                <a:lnTo>
                  <a:pt x="1251" y="130"/>
                </a:lnTo>
                <a:lnTo>
                  <a:pt x="1252" y="129"/>
                </a:lnTo>
                <a:lnTo>
                  <a:pt x="1252" y="118"/>
                </a:lnTo>
                <a:lnTo>
                  <a:pt x="1253" y="117"/>
                </a:lnTo>
                <a:lnTo>
                  <a:pt x="1253" y="112"/>
                </a:lnTo>
                <a:lnTo>
                  <a:pt x="1253" y="111"/>
                </a:lnTo>
                <a:lnTo>
                  <a:pt x="1254" y="108"/>
                </a:lnTo>
                <a:lnTo>
                  <a:pt x="1255" y="108"/>
                </a:lnTo>
                <a:lnTo>
                  <a:pt x="1255" y="108"/>
                </a:lnTo>
                <a:lnTo>
                  <a:pt x="1256" y="110"/>
                </a:lnTo>
                <a:lnTo>
                  <a:pt x="1256" y="110"/>
                </a:lnTo>
                <a:lnTo>
                  <a:pt x="1256" y="110"/>
                </a:lnTo>
                <a:lnTo>
                  <a:pt x="1257" y="112"/>
                </a:lnTo>
                <a:lnTo>
                  <a:pt x="1257" y="112"/>
                </a:lnTo>
                <a:lnTo>
                  <a:pt x="1258" y="116"/>
                </a:lnTo>
                <a:lnTo>
                  <a:pt x="1258" y="116"/>
                </a:lnTo>
                <a:lnTo>
                  <a:pt x="1259" y="121"/>
                </a:lnTo>
                <a:lnTo>
                  <a:pt x="1259" y="121"/>
                </a:lnTo>
                <a:lnTo>
                  <a:pt x="1259" y="123"/>
                </a:lnTo>
                <a:lnTo>
                  <a:pt x="1260" y="123"/>
                </a:lnTo>
                <a:lnTo>
                  <a:pt x="1260" y="123"/>
                </a:lnTo>
                <a:lnTo>
                  <a:pt x="1261" y="125"/>
                </a:lnTo>
                <a:lnTo>
                  <a:pt x="1261" y="125"/>
                </a:lnTo>
                <a:lnTo>
                  <a:pt x="1262" y="127"/>
                </a:lnTo>
                <a:lnTo>
                  <a:pt x="1262" y="127"/>
                </a:lnTo>
                <a:lnTo>
                  <a:pt x="1263" y="129"/>
                </a:lnTo>
                <a:lnTo>
                  <a:pt x="1263" y="129"/>
                </a:lnTo>
                <a:lnTo>
                  <a:pt x="1263" y="129"/>
                </a:lnTo>
                <a:lnTo>
                  <a:pt x="1264" y="130"/>
                </a:lnTo>
                <a:lnTo>
                  <a:pt x="1264" y="129"/>
                </a:lnTo>
                <a:lnTo>
                  <a:pt x="1264" y="130"/>
                </a:lnTo>
                <a:lnTo>
                  <a:pt x="1264" y="130"/>
                </a:lnTo>
                <a:lnTo>
                  <a:pt x="1264" y="129"/>
                </a:lnTo>
                <a:lnTo>
                  <a:pt x="1265" y="130"/>
                </a:lnTo>
                <a:lnTo>
                  <a:pt x="1265" y="130"/>
                </a:lnTo>
                <a:lnTo>
                  <a:pt x="1266" y="130"/>
                </a:lnTo>
                <a:lnTo>
                  <a:pt x="1266" y="130"/>
                </a:lnTo>
                <a:lnTo>
                  <a:pt x="1267" y="131"/>
                </a:lnTo>
                <a:lnTo>
                  <a:pt x="1267" y="131"/>
                </a:lnTo>
                <a:lnTo>
                  <a:pt x="1267" y="131"/>
                </a:lnTo>
                <a:lnTo>
                  <a:pt x="1268" y="130"/>
                </a:lnTo>
                <a:lnTo>
                  <a:pt x="1268" y="132"/>
                </a:lnTo>
                <a:lnTo>
                  <a:pt x="1268" y="131"/>
                </a:lnTo>
                <a:lnTo>
                  <a:pt x="1268" y="130"/>
                </a:lnTo>
                <a:lnTo>
                  <a:pt x="1269" y="123"/>
                </a:lnTo>
                <a:lnTo>
                  <a:pt x="1269" y="122"/>
                </a:lnTo>
                <a:lnTo>
                  <a:pt x="1270" y="117"/>
                </a:lnTo>
                <a:lnTo>
                  <a:pt x="1270" y="117"/>
                </a:lnTo>
                <a:lnTo>
                  <a:pt x="1271" y="116"/>
                </a:lnTo>
                <a:lnTo>
                  <a:pt x="1272" y="115"/>
                </a:lnTo>
                <a:lnTo>
                  <a:pt x="1272" y="116"/>
                </a:lnTo>
                <a:lnTo>
                  <a:pt x="1272" y="115"/>
                </a:lnTo>
                <a:lnTo>
                  <a:pt x="1272" y="115"/>
                </a:lnTo>
                <a:lnTo>
                  <a:pt x="1273" y="115"/>
                </a:lnTo>
                <a:lnTo>
                  <a:pt x="1273" y="114"/>
                </a:lnTo>
                <a:lnTo>
                  <a:pt x="1273" y="115"/>
                </a:lnTo>
                <a:lnTo>
                  <a:pt x="1273" y="115"/>
                </a:lnTo>
                <a:lnTo>
                  <a:pt x="1274" y="114"/>
                </a:lnTo>
                <a:lnTo>
                  <a:pt x="1274" y="114"/>
                </a:lnTo>
                <a:lnTo>
                  <a:pt x="1274" y="114"/>
                </a:lnTo>
                <a:lnTo>
                  <a:pt x="1275" y="115"/>
                </a:lnTo>
                <a:lnTo>
                  <a:pt x="1275" y="115"/>
                </a:lnTo>
                <a:lnTo>
                  <a:pt x="1275" y="114"/>
                </a:lnTo>
                <a:lnTo>
                  <a:pt x="1275" y="114"/>
                </a:lnTo>
                <a:lnTo>
                  <a:pt x="1276" y="115"/>
                </a:lnTo>
                <a:lnTo>
                  <a:pt x="1276" y="113"/>
                </a:lnTo>
                <a:lnTo>
                  <a:pt x="1277" y="115"/>
                </a:lnTo>
                <a:lnTo>
                  <a:pt x="1277" y="114"/>
                </a:lnTo>
                <a:lnTo>
                  <a:pt x="1277" y="114"/>
                </a:lnTo>
                <a:lnTo>
                  <a:pt x="1278" y="114"/>
                </a:lnTo>
                <a:lnTo>
                  <a:pt x="1278" y="113"/>
                </a:lnTo>
                <a:lnTo>
                  <a:pt x="1278" y="114"/>
                </a:lnTo>
                <a:lnTo>
                  <a:pt x="1278" y="113"/>
                </a:lnTo>
                <a:lnTo>
                  <a:pt x="1279" y="113"/>
                </a:lnTo>
                <a:lnTo>
                  <a:pt x="1279" y="113"/>
                </a:lnTo>
                <a:lnTo>
                  <a:pt x="1279" y="113"/>
                </a:lnTo>
                <a:lnTo>
                  <a:pt x="1280" y="114"/>
                </a:lnTo>
                <a:lnTo>
                  <a:pt x="1280" y="115"/>
                </a:lnTo>
                <a:lnTo>
                  <a:pt x="1280" y="114"/>
                </a:lnTo>
                <a:lnTo>
                  <a:pt x="1281" y="115"/>
                </a:lnTo>
                <a:lnTo>
                  <a:pt x="1281" y="116"/>
                </a:lnTo>
                <a:lnTo>
                  <a:pt x="1281" y="115"/>
                </a:lnTo>
                <a:lnTo>
                  <a:pt x="1281" y="116"/>
                </a:lnTo>
                <a:lnTo>
                  <a:pt x="1282" y="116"/>
                </a:lnTo>
                <a:lnTo>
                  <a:pt x="1282" y="116"/>
                </a:lnTo>
                <a:lnTo>
                  <a:pt x="1283" y="117"/>
                </a:lnTo>
                <a:lnTo>
                  <a:pt x="1283" y="117"/>
                </a:lnTo>
                <a:lnTo>
                  <a:pt x="1283" y="117"/>
                </a:lnTo>
                <a:lnTo>
                  <a:pt x="1284" y="118"/>
                </a:lnTo>
                <a:lnTo>
                  <a:pt x="1284" y="118"/>
                </a:lnTo>
                <a:lnTo>
                  <a:pt x="1284" y="118"/>
                </a:lnTo>
                <a:lnTo>
                  <a:pt x="1285" y="118"/>
                </a:lnTo>
                <a:lnTo>
                  <a:pt x="1285" y="118"/>
                </a:lnTo>
                <a:lnTo>
                  <a:pt x="1285" y="118"/>
                </a:lnTo>
                <a:lnTo>
                  <a:pt x="1285" y="118"/>
                </a:lnTo>
                <a:lnTo>
                  <a:pt x="1286" y="117"/>
                </a:lnTo>
                <a:lnTo>
                  <a:pt x="1286" y="118"/>
                </a:lnTo>
                <a:lnTo>
                  <a:pt x="1286" y="118"/>
                </a:lnTo>
                <a:lnTo>
                  <a:pt x="1287" y="117"/>
                </a:lnTo>
                <a:lnTo>
                  <a:pt x="1287" y="117"/>
                </a:lnTo>
                <a:lnTo>
                  <a:pt x="1288" y="117"/>
                </a:lnTo>
                <a:lnTo>
                  <a:pt x="1288" y="116"/>
                </a:lnTo>
                <a:lnTo>
                  <a:pt x="1288" y="116"/>
                </a:lnTo>
                <a:lnTo>
                  <a:pt x="1289" y="116"/>
                </a:lnTo>
                <a:lnTo>
                  <a:pt x="1289" y="117"/>
                </a:lnTo>
                <a:lnTo>
                  <a:pt x="1289" y="117"/>
                </a:lnTo>
                <a:lnTo>
                  <a:pt x="1290" y="119"/>
                </a:lnTo>
                <a:lnTo>
                  <a:pt x="1290" y="119"/>
                </a:lnTo>
                <a:lnTo>
                  <a:pt x="1291" y="123"/>
                </a:lnTo>
                <a:lnTo>
                  <a:pt x="1291" y="123"/>
                </a:lnTo>
                <a:lnTo>
                  <a:pt x="1292" y="125"/>
                </a:lnTo>
                <a:lnTo>
                  <a:pt x="1292" y="125"/>
                </a:lnTo>
                <a:lnTo>
                  <a:pt x="1293" y="129"/>
                </a:lnTo>
                <a:lnTo>
                  <a:pt x="1294" y="130"/>
                </a:lnTo>
                <a:lnTo>
                  <a:pt x="1294" y="133"/>
                </a:lnTo>
                <a:lnTo>
                  <a:pt x="1295" y="133"/>
                </a:lnTo>
                <a:lnTo>
                  <a:pt x="1295" y="136"/>
                </a:lnTo>
                <a:lnTo>
                  <a:pt x="1296" y="136"/>
                </a:lnTo>
                <a:lnTo>
                  <a:pt x="1296" y="138"/>
                </a:lnTo>
                <a:lnTo>
                  <a:pt x="1296" y="138"/>
                </a:lnTo>
                <a:lnTo>
                  <a:pt x="1297" y="137"/>
                </a:lnTo>
                <a:lnTo>
                  <a:pt x="1297" y="138"/>
                </a:lnTo>
                <a:lnTo>
                  <a:pt x="1297" y="138"/>
                </a:lnTo>
                <a:lnTo>
                  <a:pt x="1299" y="136"/>
                </a:lnTo>
                <a:lnTo>
                  <a:pt x="1299" y="136"/>
                </a:lnTo>
                <a:lnTo>
                  <a:pt x="1300" y="132"/>
                </a:lnTo>
                <a:lnTo>
                  <a:pt x="1300" y="132"/>
                </a:lnTo>
                <a:lnTo>
                  <a:pt x="1301" y="126"/>
                </a:lnTo>
                <a:lnTo>
                  <a:pt x="1301" y="125"/>
                </a:lnTo>
                <a:lnTo>
                  <a:pt x="1302" y="120"/>
                </a:lnTo>
                <a:lnTo>
                  <a:pt x="1302" y="119"/>
                </a:lnTo>
                <a:lnTo>
                  <a:pt x="1303" y="112"/>
                </a:lnTo>
                <a:lnTo>
                  <a:pt x="1303" y="111"/>
                </a:lnTo>
                <a:lnTo>
                  <a:pt x="1304" y="106"/>
                </a:lnTo>
                <a:lnTo>
                  <a:pt x="1304" y="106"/>
                </a:lnTo>
                <a:lnTo>
                  <a:pt x="1305" y="104"/>
                </a:lnTo>
                <a:lnTo>
                  <a:pt x="1305" y="103"/>
                </a:lnTo>
                <a:lnTo>
                  <a:pt x="1305" y="104"/>
                </a:lnTo>
                <a:lnTo>
                  <a:pt x="1306" y="102"/>
                </a:lnTo>
                <a:lnTo>
                  <a:pt x="1306" y="103"/>
                </a:lnTo>
                <a:lnTo>
                  <a:pt x="1306" y="103"/>
                </a:lnTo>
                <a:lnTo>
                  <a:pt x="1307" y="103"/>
                </a:lnTo>
                <a:lnTo>
                  <a:pt x="1307" y="103"/>
                </a:lnTo>
                <a:lnTo>
                  <a:pt x="1307" y="102"/>
                </a:lnTo>
                <a:lnTo>
                  <a:pt x="1308" y="104"/>
                </a:lnTo>
                <a:lnTo>
                  <a:pt x="1308" y="104"/>
                </a:lnTo>
                <a:lnTo>
                  <a:pt x="1309" y="106"/>
                </a:lnTo>
                <a:lnTo>
                  <a:pt x="1309" y="107"/>
                </a:lnTo>
                <a:lnTo>
                  <a:pt x="1310" y="109"/>
                </a:lnTo>
                <a:lnTo>
                  <a:pt x="1310" y="110"/>
                </a:lnTo>
                <a:lnTo>
                  <a:pt x="1311" y="112"/>
                </a:lnTo>
                <a:lnTo>
                  <a:pt x="1311" y="113"/>
                </a:lnTo>
                <a:lnTo>
                  <a:pt x="1312" y="118"/>
                </a:lnTo>
                <a:lnTo>
                  <a:pt x="1312" y="118"/>
                </a:lnTo>
                <a:lnTo>
                  <a:pt x="1313" y="122"/>
                </a:lnTo>
                <a:lnTo>
                  <a:pt x="1313" y="122"/>
                </a:lnTo>
                <a:lnTo>
                  <a:pt x="1314" y="123"/>
                </a:lnTo>
                <a:lnTo>
                  <a:pt x="1315" y="123"/>
                </a:lnTo>
                <a:lnTo>
                  <a:pt x="1315" y="124"/>
                </a:lnTo>
                <a:lnTo>
                  <a:pt x="1316" y="124"/>
                </a:lnTo>
                <a:lnTo>
                  <a:pt x="1316" y="124"/>
                </a:lnTo>
                <a:lnTo>
                  <a:pt x="1316" y="124"/>
                </a:lnTo>
                <a:lnTo>
                  <a:pt x="1316" y="124"/>
                </a:lnTo>
                <a:lnTo>
                  <a:pt x="1317" y="124"/>
                </a:lnTo>
                <a:lnTo>
                  <a:pt x="1317" y="121"/>
                </a:lnTo>
                <a:lnTo>
                  <a:pt x="1318" y="121"/>
                </a:lnTo>
                <a:lnTo>
                  <a:pt x="1318" y="116"/>
                </a:lnTo>
                <a:lnTo>
                  <a:pt x="1319" y="115"/>
                </a:lnTo>
                <a:lnTo>
                  <a:pt x="1319" y="109"/>
                </a:lnTo>
                <a:lnTo>
                  <a:pt x="1319" y="108"/>
                </a:lnTo>
                <a:lnTo>
                  <a:pt x="1321" y="102"/>
                </a:lnTo>
                <a:lnTo>
                  <a:pt x="1321" y="102"/>
                </a:lnTo>
                <a:lnTo>
                  <a:pt x="1322" y="100"/>
                </a:lnTo>
                <a:lnTo>
                  <a:pt x="1322" y="100"/>
                </a:lnTo>
                <a:lnTo>
                  <a:pt x="1322" y="100"/>
                </a:lnTo>
                <a:lnTo>
                  <a:pt x="1323" y="101"/>
                </a:lnTo>
                <a:lnTo>
                  <a:pt x="1323" y="102"/>
                </a:lnTo>
                <a:lnTo>
                  <a:pt x="1324" y="105"/>
                </a:lnTo>
                <a:lnTo>
                  <a:pt x="1324" y="105"/>
                </a:lnTo>
                <a:lnTo>
                  <a:pt x="1324" y="105"/>
                </a:lnTo>
                <a:lnTo>
                  <a:pt x="1325" y="107"/>
                </a:lnTo>
                <a:lnTo>
                  <a:pt x="1325" y="107"/>
                </a:lnTo>
                <a:lnTo>
                  <a:pt x="1326" y="111"/>
                </a:lnTo>
                <a:lnTo>
                  <a:pt x="1326" y="111"/>
                </a:lnTo>
                <a:lnTo>
                  <a:pt x="1327" y="115"/>
                </a:lnTo>
                <a:lnTo>
                  <a:pt x="1327" y="115"/>
                </a:lnTo>
                <a:lnTo>
                  <a:pt x="1328" y="116"/>
                </a:lnTo>
                <a:lnTo>
                  <a:pt x="1328" y="117"/>
                </a:lnTo>
                <a:lnTo>
                  <a:pt x="1329" y="118"/>
                </a:lnTo>
                <a:lnTo>
                  <a:pt x="1329" y="118"/>
                </a:lnTo>
                <a:lnTo>
                  <a:pt x="1329" y="118"/>
                </a:lnTo>
                <a:lnTo>
                  <a:pt x="1329" y="119"/>
                </a:lnTo>
                <a:lnTo>
                  <a:pt x="1330" y="118"/>
                </a:lnTo>
                <a:lnTo>
                  <a:pt x="1330" y="118"/>
                </a:lnTo>
                <a:lnTo>
                  <a:pt x="1331" y="119"/>
                </a:lnTo>
                <a:lnTo>
                  <a:pt x="1331" y="118"/>
                </a:lnTo>
                <a:lnTo>
                  <a:pt x="1331" y="118"/>
                </a:lnTo>
                <a:lnTo>
                  <a:pt x="1332" y="119"/>
                </a:lnTo>
                <a:lnTo>
                  <a:pt x="1332" y="118"/>
                </a:lnTo>
                <a:lnTo>
                  <a:pt x="1332" y="119"/>
                </a:lnTo>
                <a:lnTo>
                  <a:pt x="1333" y="119"/>
                </a:lnTo>
                <a:lnTo>
                  <a:pt x="1333" y="118"/>
                </a:lnTo>
                <a:lnTo>
                  <a:pt x="1333" y="118"/>
                </a:lnTo>
                <a:lnTo>
                  <a:pt x="1334" y="119"/>
                </a:lnTo>
                <a:lnTo>
                  <a:pt x="1334" y="118"/>
                </a:lnTo>
                <a:lnTo>
                  <a:pt x="1334" y="117"/>
                </a:lnTo>
                <a:lnTo>
                  <a:pt x="1335" y="115"/>
                </a:lnTo>
                <a:lnTo>
                  <a:pt x="1335" y="116"/>
                </a:lnTo>
                <a:lnTo>
                  <a:pt x="1335" y="116"/>
                </a:lnTo>
                <a:lnTo>
                  <a:pt x="1336" y="115"/>
                </a:lnTo>
                <a:lnTo>
                  <a:pt x="1336" y="115"/>
                </a:lnTo>
                <a:lnTo>
                  <a:pt x="1337" y="115"/>
                </a:lnTo>
                <a:lnTo>
                  <a:pt x="1337" y="114"/>
                </a:lnTo>
                <a:lnTo>
                  <a:pt x="1337" y="115"/>
                </a:lnTo>
                <a:lnTo>
                  <a:pt x="1338" y="115"/>
                </a:lnTo>
                <a:lnTo>
                  <a:pt x="1338" y="115"/>
                </a:lnTo>
                <a:lnTo>
                  <a:pt x="1338" y="115"/>
                </a:lnTo>
                <a:lnTo>
                  <a:pt x="1338" y="115"/>
                </a:lnTo>
                <a:lnTo>
                  <a:pt x="1339" y="115"/>
                </a:lnTo>
                <a:lnTo>
                  <a:pt x="1339" y="115"/>
                </a:lnTo>
                <a:lnTo>
                  <a:pt x="1339" y="116"/>
                </a:lnTo>
                <a:lnTo>
                  <a:pt x="1340" y="116"/>
                </a:lnTo>
                <a:lnTo>
                  <a:pt x="1340" y="117"/>
                </a:lnTo>
                <a:lnTo>
                  <a:pt x="1341" y="117"/>
                </a:lnTo>
                <a:lnTo>
                  <a:pt x="1341" y="121"/>
                </a:lnTo>
                <a:lnTo>
                  <a:pt x="1341" y="121"/>
                </a:lnTo>
                <a:lnTo>
                  <a:pt x="1343" y="124"/>
                </a:lnTo>
                <a:lnTo>
                  <a:pt x="1343" y="124"/>
                </a:lnTo>
                <a:lnTo>
                  <a:pt x="1344" y="125"/>
                </a:lnTo>
                <a:lnTo>
                  <a:pt x="1344" y="125"/>
                </a:lnTo>
                <a:lnTo>
                  <a:pt x="1344" y="125"/>
                </a:lnTo>
                <a:lnTo>
                  <a:pt x="1345" y="127"/>
                </a:lnTo>
                <a:lnTo>
                  <a:pt x="1345" y="127"/>
                </a:lnTo>
                <a:lnTo>
                  <a:pt x="1345" y="126"/>
                </a:lnTo>
                <a:lnTo>
                  <a:pt x="1346" y="128"/>
                </a:lnTo>
                <a:lnTo>
                  <a:pt x="1346" y="128"/>
                </a:lnTo>
                <a:lnTo>
                  <a:pt x="1347" y="129"/>
                </a:lnTo>
                <a:lnTo>
                  <a:pt x="1347" y="129"/>
                </a:lnTo>
                <a:lnTo>
                  <a:pt x="1347" y="129"/>
                </a:lnTo>
                <a:lnTo>
                  <a:pt x="1348" y="130"/>
                </a:lnTo>
                <a:lnTo>
                  <a:pt x="1348" y="130"/>
                </a:lnTo>
                <a:lnTo>
                  <a:pt x="1349" y="131"/>
                </a:lnTo>
                <a:lnTo>
                  <a:pt x="1349" y="131"/>
                </a:lnTo>
                <a:lnTo>
                  <a:pt x="1350" y="133"/>
                </a:lnTo>
                <a:lnTo>
                  <a:pt x="1350" y="133"/>
                </a:lnTo>
                <a:lnTo>
                  <a:pt x="1351" y="136"/>
                </a:lnTo>
                <a:lnTo>
                  <a:pt x="1351" y="136"/>
                </a:lnTo>
                <a:lnTo>
                  <a:pt x="1351" y="136"/>
                </a:lnTo>
                <a:lnTo>
                  <a:pt x="1352" y="135"/>
                </a:lnTo>
                <a:lnTo>
                  <a:pt x="1352" y="135"/>
                </a:lnTo>
                <a:lnTo>
                  <a:pt x="1352" y="135"/>
                </a:lnTo>
                <a:lnTo>
                  <a:pt x="1352" y="135"/>
                </a:lnTo>
                <a:lnTo>
                  <a:pt x="1353" y="134"/>
                </a:lnTo>
                <a:lnTo>
                  <a:pt x="1354" y="134"/>
                </a:lnTo>
                <a:lnTo>
                  <a:pt x="1354" y="138"/>
                </a:lnTo>
                <a:lnTo>
                  <a:pt x="1354" y="139"/>
                </a:lnTo>
                <a:lnTo>
                  <a:pt x="1355" y="141"/>
                </a:lnTo>
                <a:lnTo>
                  <a:pt x="1355" y="141"/>
                </a:lnTo>
                <a:lnTo>
                  <a:pt x="1355" y="142"/>
                </a:lnTo>
                <a:lnTo>
                  <a:pt x="1356" y="142"/>
                </a:lnTo>
                <a:lnTo>
                  <a:pt x="1356" y="142"/>
                </a:lnTo>
                <a:lnTo>
                  <a:pt x="1356" y="143"/>
                </a:lnTo>
                <a:lnTo>
                  <a:pt x="1357" y="144"/>
                </a:lnTo>
                <a:lnTo>
                  <a:pt x="1357" y="144"/>
                </a:lnTo>
                <a:lnTo>
                  <a:pt x="1358" y="145"/>
                </a:lnTo>
                <a:lnTo>
                  <a:pt x="1358" y="145"/>
                </a:lnTo>
                <a:lnTo>
                  <a:pt x="1359" y="145"/>
                </a:lnTo>
                <a:lnTo>
                  <a:pt x="1359" y="146"/>
                </a:lnTo>
                <a:lnTo>
                  <a:pt x="1359" y="145"/>
                </a:lnTo>
                <a:lnTo>
                  <a:pt x="1359" y="145"/>
                </a:lnTo>
                <a:lnTo>
                  <a:pt x="1360" y="145"/>
                </a:lnTo>
                <a:lnTo>
                  <a:pt x="1360" y="147"/>
                </a:lnTo>
                <a:lnTo>
                  <a:pt x="1361" y="148"/>
                </a:lnTo>
                <a:lnTo>
                  <a:pt x="1361" y="150"/>
                </a:lnTo>
                <a:lnTo>
                  <a:pt x="1362" y="150"/>
                </a:lnTo>
                <a:lnTo>
                  <a:pt x="1362" y="151"/>
                </a:lnTo>
                <a:lnTo>
                  <a:pt x="1363" y="152"/>
                </a:lnTo>
                <a:lnTo>
                  <a:pt x="1363" y="156"/>
                </a:lnTo>
                <a:lnTo>
                  <a:pt x="1363" y="157"/>
                </a:lnTo>
                <a:lnTo>
                  <a:pt x="1365" y="162"/>
                </a:lnTo>
                <a:lnTo>
                  <a:pt x="1365" y="164"/>
                </a:lnTo>
                <a:lnTo>
                  <a:pt x="1366" y="169"/>
                </a:lnTo>
                <a:lnTo>
                  <a:pt x="1366" y="170"/>
                </a:lnTo>
                <a:lnTo>
                  <a:pt x="1367" y="173"/>
                </a:lnTo>
                <a:lnTo>
                  <a:pt x="1367" y="175"/>
                </a:lnTo>
                <a:lnTo>
                  <a:pt x="1368" y="179"/>
                </a:lnTo>
                <a:lnTo>
                  <a:pt x="1368" y="179"/>
                </a:lnTo>
                <a:lnTo>
                  <a:pt x="1369" y="183"/>
                </a:lnTo>
                <a:lnTo>
                  <a:pt x="1369" y="183"/>
                </a:lnTo>
                <a:lnTo>
                  <a:pt x="1370" y="179"/>
                </a:lnTo>
                <a:lnTo>
                  <a:pt x="1370" y="179"/>
                </a:lnTo>
                <a:lnTo>
                  <a:pt x="1371" y="182"/>
                </a:lnTo>
                <a:lnTo>
                  <a:pt x="1371" y="174"/>
                </a:lnTo>
                <a:lnTo>
                  <a:pt x="1371" y="175"/>
                </a:lnTo>
                <a:lnTo>
                  <a:pt x="1371" y="190"/>
                </a:lnTo>
                <a:lnTo>
                  <a:pt x="1372" y="176"/>
                </a:lnTo>
                <a:lnTo>
                  <a:pt x="1372" y="175"/>
                </a:lnTo>
                <a:lnTo>
                  <a:pt x="1373" y="176"/>
                </a:lnTo>
                <a:lnTo>
                  <a:pt x="1373" y="173"/>
                </a:lnTo>
                <a:lnTo>
                  <a:pt x="1373" y="173"/>
                </a:lnTo>
                <a:lnTo>
                  <a:pt x="1374" y="175"/>
                </a:lnTo>
                <a:lnTo>
                  <a:pt x="1374" y="174"/>
                </a:lnTo>
                <a:lnTo>
                  <a:pt x="1374" y="173"/>
                </a:lnTo>
                <a:lnTo>
                  <a:pt x="1375" y="170"/>
                </a:lnTo>
                <a:lnTo>
                  <a:pt x="1375" y="170"/>
                </a:lnTo>
                <a:lnTo>
                  <a:pt x="1375" y="169"/>
                </a:lnTo>
                <a:lnTo>
                  <a:pt x="1376" y="170"/>
                </a:lnTo>
                <a:lnTo>
                  <a:pt x="1376" y="170"/>
                </a:lnTo>
                <a:lnTo>
                  <a:pt x="1377" y="174"/>
                </a:lnTo>
                <a:lnTo>
                  <a:pt x="1377" y="174"/>
                </a:lnTo>
                <a:lnTo>
                  <a:pt x="1378" y="175"/>
                </a:lnTo>
                <a:lnTo>
                  <a:pt x="1378" y="174"/>
                </a:lnTo>
                <a:lnTo>
                  <a:pt x="1378" y="174"/>
                </a:lnTo>
                <a:lnTo>
                  <a:pt x="1379" y="175"/>
                </a:lnTo>
                <a:lnTo>
                  <a:pt x="1379" y="176"/>
                </a:lnTo>
                <a:lnTo>
                  <a:pt x="1380" y="180"/>
                </a:lnTo>
                <a:lnTo>
                  <a:pt x="1381" y="180"/>
                </a:lnTo>
                <a:lnTo>
                  <a:pt x="1381" y="180"/>
                </a:lnTo>
                <a:lnTo>
                  <a:pt x="1382" y="180"/>
                </a:lnTo>
                <a:lnTo>
                  <a:pt x="1382" y="179"/>
                </a:lnTo>
                <a:lnTo>
                  <a:pt x="1382" y="179"/>
                </a:lnTo>
                <a:lnTo>
                  <a:pt x="1383" y="179"/>
                </a:lnTo>
                <a:lnTo>
                  <a:pt x="1383" y="179"/>
                </a:lnTo>
                <a:lnTo>
                  <a:pt x="1383" y="180"/>
                </a:lnTo>
                <a:lnTo>
                  <a:pt x="1383" y="179"/>
                </a:lnTo>
                <a:lnTo>
                  <a:pt x="1384" y="179"/>
                </a:lnTo>
                <a:lnTo>
                  <a:pt x="1384" y="179"/>
                </a:lnTo>
                <a:lnTo>
                  <a:pt x="1384" y="179"/>
                </a:lnTo>
                <a:lnTo>
                  <a:pt x="1385" y="178"/>
                </a:lnTo>
                <a:lnTo>
                  <a:pt x="1385" y="178"/>
                </a:lnTo>
                <a:lnTo>
                  <a:pt x="1385" y="177"/>
                </a:lnTo>
                <a:lnTo>
                  <a:pt x="1386" y="177"/>
                </a:lnTo>
                <a:lnTo>
                  <a:pt x="1387" y="175"/>
                </a:lnTo>
                <a:lnTo>
                  <a:pt x="1387" y="175"/>
                </a:lnTo>
                <a:lnTo>
                  <a:pt x="1388" y="172"/>
                </a:lnTo>
                <a:lnTo>
                  <a:pt x="1388" y="172"/>
                </a:lnTo>
                <a:lnTo>
                  <a:pt x="1389" y="171"/>
                </a:lnTo>
                <a:lnTo>
                  <a:pt x="1389" y="171"/>
                </a:lnTo>
                <a:lnTo>
                  <a:pt x="1390" y="172"/>
                </a:lnTo>
                <a:lnTo>
                  <a:pt x="1390" y="172"/>
                </a:lnTo>
                <a:lnTo>
                  <a:pt x="1391" y="171"/>
                </a:lnTo>
                <a:lnTo>
                  <a:pt x="1391" y="171"/>
                </a:lnTo>
                <a:lnTo>
                  <a:pt x="1392" y="169"/>
                </a:lnTo>
                <a:lnTo>
                  <a:pt x="1392" y="169"/>
                </a:lnTo>
                <a:lnTo>
                  <a:pt x="1393" y="171"/>
                </a:lnTo>
                <a:lnTo>
                  <a:pt x="1393" y="171"/>
                </a:lnTo>
                <a:lnTo>
                  <a:pt x="1393" y="171"/>
                </a:lnTo>
                <a:lnTo>
                  <a:pt x="1394" y="171"/>
                </a:lnTo>
                <a:lnTo>
                  <a:pt x="1394" y="172"/>
                </a:lnTo>
                <a:lnTo>
                  <a:pt x="1394" y="171"/>
                </a:lnTo>
                <a:lnTo>
                  <a:pt x="1394" y="172"/>
                </a:lnTo>
                <a:lnTo>
                  <a:pt x="1395" y="174"/>
                </a:lnTo>
                <a:lnTo>
                  <a:pt x="1395" y="174"/>
                </a:lnTo>
                <a:lnTo>
                  <a:pt x="1396" y="176"/>
                </a:lnTo>
                <a:lnTo>
                  <a:pt x="1396" y="176"/>
                </a:lnTo>
                <a:lnTo>
                  <a:pt x="1396" y="177"/>
                </a:lnTo>
                <a:lnTo>
                  <a:pt x="1397" y="181"/>
                </a:lnTo>
                <a:lnTo>
                  <a:pt x="1397" y="182"/>
                </a:lnTo>
                <a:lnTo>
                  <a:pt x="1398" y="185"/>
                </a:lnTo>
                <a:lnTo>
                  <a:pt x="1398" y="185"/>
                </a:lnTo>
                <a:lnTo>
                  <a:pt x="1399" y="189"/>
                </a:lnTo>
                <a:lnTo>
                  <a:pt x="1399" y="189"/>
                </a:lnTo>
                <a:lnTo>
                  <a:pt x="1400" y="192"/>
                </a:lnTo>
                <a:lnTo>
                  <a:pt x="1400" y="191"/>
                </a:lnTo>
                <a:lnTo>
                  <a:pt x="1400" y="192"/>
                </a:lnTo>
                <a:lnTo>
                  <a:pt x="1401" y="193"/>
                </a:lnTo>
                <a:lnTo>
                  <a:pt x="1401" y="193"/>
                </a:lnTo>
                <a:lnTo>
                  <a:pt x="1402" y="195"/>
                </a:lnTo>
                <a:lnTo>
                  <a:pt x="1403" y="195"/>
                </a:lnTo>
                <a:lnTo>
                  <a:pt x="1403" y="195"/>
                </a:lnTo>
                <a:lnTo>
                  <a:pt x="1403" y="196"/>
                </a:lnTo>
                <a:lnTo>
                  <a:pt x="1403" y="195"/>
                </a:lnTo>
                <a:lnTo>
                  <a:pt x="1404" y="195"/>
                </a:lnTo>
                <a:lnTo>
                  <a:pt x="1404" y="193"/>
                </a:lnTo>
                <a:lnTo>
                  <a:pt x="1405" y="192"/>
                </a:lnTo>
                <a:lnTo>
                  <a:pt x="1405" y="190"/>
                </a:lnTo>
                <a:lnTo>
                  <a:pt x="1406" y="189"/>
                </a:lnTo>
                <a:lnTo>
                  <a:pt x="1406" y="185"/>
                </a:lnTo>
                <a:lnTo>
                  <a:pt x="1407" y="185"/>
                </a:lnTo>
                <a:lnTo>
                  <a:pt x="1408" y="183"/>
                </a:lnTo>
                <a:lnTo>
                  <a:pt x="1408" y="182"/>
                </a:lnTo>
                <a:lnTo>
                  <a:pt x="1409" y="178"/>
                </a:lnTo>
                <a:lnTo>
                  <a:pt x="1409" y="177"/>
                </a:lnTo>
                <a:lnTo>
                  <a:pt x="1409" y="175"/>
                </a:lnTo>
                <a:lnTo>
                  <a:pt x="1410" y="175"/>
                </a:lnTo>
                <a:lnTo>
                  <a:pt x="1410" y="175"/>
                </a:lnTo>
                <a:lnTo>
                  <a:pt x="1411" y="171"/>
                </a:lnTo>
                <a:lnTo>
                  <a:pt x="1411" y="172"/>
                </a:lnTo>
                <a:lnTo>
                  <a:pt x="1411" y="171"/>
                </a:lnTo>
                <a:lnTo>
                  <a:pt x="1412" y="171"/>
                </a:lnTo>
                <a:lnTo>
                  <a:pt x="1412" y="171"/>
                </a:lnTo>
                <a:lnTo>
                  <a:pt x="1412" y="171"/>
                </a:lnTo>
                <a:lnTo>
                  <a:pt x="1413" y="170"/>
                </a:lnTo>
                <a:lnTo>
                  <a:pt x="1413" y="170"/>
                </a:lnTo>
                <a:lnTo>
                  <a:pt x="1413" y="170"/>
                </a:lnTo>
                <a:lnTo>
                  <a:pt x="1414" y="168"/>
                </a:lnTo>
                <a:lnTo>
                  <a:pt x="1414" y="168"/>
                </a:lnTo>
                <a:lnTo>
                  <a:pt x="1414" y="167"/>
                </a:lnTo>
                <a:lnTo>
                  <a:pt x="1415" y="168"/>
                </a:lnTo>
                <a:lnTo>
                  <a:pt x="1415" y="167"/>
                </a:lnTo>
                <a:lnTo>
                  <a:pt x="1415" y="167"/>
                </a:lnTo>
                <a:lnTo>
                  <a:pt x="1416" y="168"/>
                </a:lnTo>
                <a:lnTo>
                  <a:pt x="1416" y="168"/>
                </a:lnTo>
                <a:lnTo>
                  <a:pt x="1416" y="168"/>
                </a:lnTo>
                <a:lnTo>
                  <a:pt x="1417" y="169"/>
                </a:lnTo>
                <a:lnTo>
                  <a:pt x="1417" y="169"/>
                </a:lnTo>
                <a:lnTo>
                  <a:pt x="1417" y="169"/>
                </a:lnTo>
                <a:lnTo>
                  <a:pt x="1418" y="169"/>
                </a:lnTo>
                <a:lnTo>
                  <a:pt x="1418" y="169"/>
                </a:lnTo>
                <a:lnTo>
                  <a:pt x="1419" y="170"/>
                </a:lnTo>
                <a:lnTo>
                  <a:pt x="1419" y="170"/>
                </a:lnTo>
                <a:lnTo>
                  <a:pt x="1419" y="170"/>
                </a:lnTo>
                <a:lnTo>
                  <a:pt x="1419" y="170"/>
                </a:lnTo>
                <a:lnTo>
                  <a:pt x="1420" y="169"/>
                </a:lnTo>
                <a:lnTo>
                  <a:pt x="1420" y="170"/>
                </a:lnTo>
                <a:lnTo>
                  <a:pt x="1420" y="169"/>
                </a:lnTo>
                <a:lnTo>
                  <a:pt x="1421" y="170"/>
                </a:lnTo>
                <a:lnTo>
                  <a:pt x="1421" y="170"/>
                </a:lnTo>
                <a:lnTo>
                  <a:pt x="1421" y="170"/>
                </a:lnTo>
                <a:lnTo>
                  <a:pt x="1422" y="171"/>
                </a:lnTo>
                <a:lnTo>
                  <a:pt x="1422" y="171"/>
                </a:lnTo>
                <a:lnTo>
                  <a:pt x="1423" y="171"/>
                </a:lnTo>
                <a:lnTo>
                  <a:pt x="1423" y="171"/>
                </a:lnTo>
                <a:lnTo>
                  <a:pt x="1423" y="171"/>
                </a:lnTo>
                <a:lnTo>
                  <a:pt x="1424" y="171"/>
                </a:lnTo>
                <a:lnTo>
                  <a:pt x="1424" y="171"/>
                </a:lnTo>
                <a:lnTo>
                  <a:pt x="1424" y="172"/>
                </a:lnTo>
                <a:lnTo>
                  <a:pt x="1425" y="172"/>
                </a:lnTo>
                <a:lnTo>
                  <a:pt x="1425" y="177"/>
                </a:lnTo>
                <a:lnTo>
                  <a:pt x="1426" y="177"/>
                </a:lnTo>
                <a:lnTo>
                  <a:pt x="1426" y="179"/>
                </a:lnTo>
                <a:lnTo>
                  <a:pt x="1427" y="180"/>
                </a:lnTo>
                <a:lnTo>
                  <a:pt x="1427" y="181"/>
                </a:lnTo>
                <a:lnTo>
                  <a:pt x="1428" y="181"/>
                </a:lnTo>
                <a:lnTo>
                  <a:pt x="1428" y="181"/>
                </a:lnTo>
                <a:lnTo>
                  <a:pt x="1428" y="181"/>
                </a:lnTo>
                <a:lnTo>
                  <a:pt x="1428" y="181"/>
                </a:lnTo>
                <a:lnTo>
                  <a:pt x="1429" y="180"/>
                </a:lnTo>
                <a:lnTo>
                  <a:pt x="1430" y="178"/>
                </a:lnTo>
                <a:lnTo>
                  <a:pt x="1430" y="178"/>
                </a:lnTo>
                <a:lnTo>
                  <a:pt x="1430" y="174"/>
                </a:lnTo>
                <a:lnTo>
                  <a:pt x="1431" y="173"/>
                </a:lnTo>
                <a:lnTo>
                  <a:pt x="1432" y="169"/>
                </a:lnTo>
                <a:lnTo>
                  <a:pt x="1432" y="168"/>
                </a:lnTo>
                <a:lnTo>
                  <a:pt x="1433" y="167"/>
                </a:lnTo>
                <a:lnTo>
                  <a:pt x="1433" y="166"/>
                </a:lnTo>
                <a:lnTo>
                  <a:pt x="1434" y="164"/>
                </a:lnTo>
                <a:lnTo>
                  <a:pt x="1434" y="163"/>
                </a:lnTo>
                <a:lnTo>
                  <a:pt x="1435" y="161"/>
                </a:lnTo>
                <a:lnTo>
                  <a:pt x="1435" y="161"/>
                </a:lnTo>
                <a:lnTo>
                  <a:pt x="1435" y="161"/>
                </a:lnTo>
                <a:lnTo>
                  <a:pt x="1436" y="162"/>
                </a:lnTo>
                <a:lnTo>
                  <a:pt x="1436" y="162"/>
                </a:lnTo>
                <a:lnTo>
                  <a:pt x="1437" y="164"/>
                </a:lnTo>
                <a:lnTo>
                  <a:pt x="1437" y="165"/>
                </a:lnTo>
                <a:lnTo>
                  <a:pt x="1438" y="169"/>
                </a:lnTo>
                <a:lnTo>
                  <a:pt x="1438" y="169"/>
                </a:lnTo>
                <a:lnTo>
                  <a:pt x="1439" y="172"/>
                </a:lnTo>
                <a:lnTo>
                  <a:pt x="1439" y="172"/>
                </a:lnTo>
                <a:lnTo>
                  <a:pt x="1439" y="172"/>
                </a:lnTo>
                <a:lnTo>
                  <a:pt x="1440" y="175"/>
                </a:lnTo>
                <a:lnTo>
                  <a:pt x="1440" y="176"/>
                </a:lnTo>
                <a:lnTo>
                  <a:pt x="1441" y="179"/>
                </a:lnTo>
                <a:lnTo>
                  <a:pt x="1441" y="179"/>
                </a:lnTo>
                <a:lnTo>
                  <a:pt x="1442" y="181"/>
                </a:lnTo>
                <a:lnTo>
                  <a:pt x="1442" y="181"/>
                </a:lnTo>
                <a:lnTo>
                  <a:pt x="1443" y="181"/>
                </a:lnTo>
                <a:lnTo>
                  <a:pt x="1443" y="181"/>
                </a:lnTo>
                <a:lnTo>
                  <a:pt x="1443" y="180"/>
                </a:lnTo>
                <a:lnTo>
                  <a:pt x="1444" y="177"/>
                </a:lnTo>
                <a:lnTo>
                  <a:pt x="1444" y="176"/>
                </a:lnTo>
                <a:lnTo>
                  <a:pt x="1445" y="170"/>
                </a:lnTo>
                <a:lnTo>
                  <a:pt x="1446" y="169"/>
                </a:lnTo>
                <a:lnTo>
                  <a:pt x="1446" y="162"/>
                </a:lnTo>
                <a:lnTo>
                  <a:pt x="1447" y="161"/>
                </a:lnTo>
                <a:lnTo>
                  <a:pt x="1447" y="154"/>
                </a:lnTo>
                <a:lnTo>
                  <a:pt x="1448" y="153"/>
                </a:lnTo>
                <a:lnTo>
                  <a:pt x="1448" y="148"/>
                </a:lnTo>
                <a:lnTo>
                  <a:pt x="1449" y="147"/>
                </a:lnTo>
                <a:lnTo>
                  <a:pt x="1449" y="143"/>
                </a:lnTo>
                <a:lnTo>
                  <a:pt x="1450" y="142"/>
                </a:lnTo>
                <a:lnTo>
                  <a:pt x="1450" y="139"/>
                </a:lnTo>
                <a:lnTo>
                  <a:pt x="1451" y="139"/>
                </a:lnTo>
                <a:lnTo>
                  <a:pt x="1451" y="138"/>
                </a:lnTo>
                <a:lnTo>
                  <a:pt x="1451" y="139"/>
                </a:lnTo>
                <a:lnTo>
                  <a:pt x="1452" y="138"/>
                </a:lnTo>
                <a:lnTo>
                  <a:pt x="1452" y="138"/>
                </a:lnTo>
                <a:lnTo>
                  <a:pt x="1453" y="141"/>
                </a:lnTo>
                <a:lnTo>
                  <a:pt x="1453" y="142"/>
                </a:lnTo>
                <a:lnTo>
                  <a:pt x="1454" y="144"/>
                </a:lnTo>
                <a:lnTo>
                  <a:pt x="1454" y="145"/>
                </a:lnTo>
                <a:lnTo>
                  <a:pt x="1455" y="147"/>
                </a:lnTo>
                <a:lnTo>
                  <a:pt x="1455" y="148"/>
                </a:lnTo>
                <a:lnTo>
                  <a:pt x="1455" y="149"/>
                </a:lnTo>
                <a:lnTo>
                  <a:pt x="1456" y="148"/>
                </a:lnTo>
                <a:lnTo>
                  <a:pt x="1456" y="148"/>
                </a:lnTo>
                <a:lnTo>
                  <a:pt x="1456" y="148"/>
                </a:lnTo>
                <a:lnTo>
                  <a:pt x="1457" y="147"/>
                </a:lnTo>
                <a:lnTo>
                  <a:pt x="1457" y="147"/>
                </a:lnTo>
                <a:lnTo>
                  <a:pt x="1457" y="147"/>
                </a:lnTo>
                <a:lnTo>
                  <a:pt x="1457" y="147"/>
                </a:lnTo>
                <a:lnTo>
                  <a:pt x="1458" y="145"/>
                </a:lnTo>
                <a:lnTo>
                  <a:pt x="1458" y="145"/>
                </a:lnTo>
                <a:lnTo>
                  <a:pt x="1458" y="144"/>
                </a:lnTo>
                <a:lnTo>
                  <a:pt x="1459" y="146"/>
                </a:lnTo>
                <a:lnTo>
                  <a:pt x="1459" y="147"/>
                </a:lnTo>
                <a:lnTo>
                  <a:pt x="1460" y="146"/>
                </a:lnTo>
                <a:lnTo>
                  <a:pt x="1460" y="146"/>
                </a:lnTo>
                <a:lnTo>
                  <a:pt x="1460" y="146"/>
                </a:lnTo>
                <a:lnTo>
                  <a:pt x="1460" y="146"/>
                </a:lnTo>
                <a:lnTo>
                  <a:pt x="1461" y="145"/>
                </a:lnTo>
                <a:lnTo>
                  <a:pt x="1461" y="145"/>
                </a:lnTo>
                <a:lnTo>
                  <a:pt x="1461" y="145"/>
                </a:lnTo>
                <a:lnTo>
                  <a:pt x="1462" y="146"/>
                </a:lnTo>
                <a:lnTo>
                  <a:pt x="1462" y="145"/>
                </a:lnTo>
                <a:lnTo>
                  <a:pt x="1462" y="145"/>
                </a:lnTo>
                <a:lnTo>
                  <a:pt x="1463" y="140"/>
                </a:lnTo>
                <a:lnTo>
                  <a:pt x="1463" y="139"/>
                </a:lnTo>
                <a:lnTo>
                  <a:pt x="1464" y="129"/>
                </a:lnTo>
                <a:lnTo>
                  <a:pt x="1464" y="128"/>
                </a:lnTo>
                <a:lnTo>
                  <a:pt x="1465" y="122"/>
                </a:lnTo>
                <a:lnTo>
                  <a:pt x="1465" y="121"/>
                </a:lnTo>
                <a:lnTo>
                  <a:pt x="1466" y="118"/>
                </a:lnTo>
                <a:lnTo>
                  <a:pt x="1466" y="117"/>
                </a:lnTo>
                <a:lnTo>
                  <a:pt x="1467" y="112"/>
                </a:lnTo>
                <a:lnTo>
                  <a:pt x="1468" y="111"/>
                </a:lnTo>
                <a:lnTo>
                  <a:pt x="1468" y="105"/>
                </a:lnTo>
                <a:lnTo>
                  <a:pt x="1469" y="105"/>
                </a:lnTo>
                <a:lnTo>
                  <a:pt x="1469" y="103"/>
                </a:lnTo>
                <a:lnTo>
                  <a:pt x="1470" y="102"/>
                </a:lnTo>
                <a:lnTo>
                  <a:pt x="1470" y="99"/>
                </a:lnTo>
                <a:lnTo>
                  <a:pt x="1471" y="98"/>
                </a:lnTo>
                <a:lnTo>
                  <a:pt x="1471" y="97"/>
                </a:lnTo>
                <a:lnTo>
                  <a:pt x="1472" y="97"/>
                </a:lnTo>
                <a:lnTo>
                  <a:pt x="1472" y="96"/>
                </a:lnTo>
                <a:lnTo>
                  <a:pt x="1472" y="97"/>
                </a:lnTo>
                <a:lnTo>
                  <a:pt x="1473" y="97"/>
                </a:lnTo>
                <a:lnTo>
                  <a:pt x="1473" y="96"/>
                </a:lnTo>
                <a:lnTo>
                  <a:pt x="1474" y="96"/>
                </a:lnTo>
                <a:lnTo>
                  <a:pt x="1474" y="97"/>
                </a:lnTo>
                <a:lnTo>
                  <a:pt x="1475" y="101"/>
                </a:lnTo>
                <a:lnTo>
                  <a:pt x="1475" y="102"/>
                </a:lnTo>
                <a:lnTo>
                  <a:pt x="1476" y="106"/>
                </a:lnTo>
                <a:lnTo>
                  <a:pt x="1476" y="107"/>
                </a:lnTo>
                <a:lnTo>
                  <a:pt x="1477" y="114"/>
                </a:lnTo>
                <a:lnTo>
                  <a:pt x="1477" y="114"/>
                </a:lnTo>
                <a:lnTo>
                  <a:pt x="1478" y="116"/>
                </a:lnTo>
                <a:lnTo>
                  <a:pt x="1478" y="117"/>
                </a:lnTo>
                <a:lnTo>
                  <a:pt x="1479" y="121"/>
                </a:lnTo>
                <a:lnTo>
                  <a:pt x="1479" y="121"/>
                </a:lnTo>
                <a:lnTo>
                  <a:pt x="1480" y="124"/>
                </a:lnTo>
                <a:lnTo>
                  <a:pt x="1480" y="124"/>
                </a:lnTo>
                <a:lnTo>
                  <a:pt x="1481" y="127"/>
                </a:lnTo>
                <a:lnTo>
                  <a:pt x="1481" y="127"/>
                </a:lnTo>
                <a:lnTo>
                  <a:pt x="1482" y="128"/>
                </a:lnTo>
                <a:lnTo>
                  <a:pt x="1482" y="129"/>
                </a:lnTo>
                <a:lnTo>
                  <a:pt x="1483" y="130"/>
                </a:lnTo>
                <a:lnTo>
                  <a:pt x="1483" y="130"/>
                </a:lnTo>
                <a:lnTo>
                  <a:pt x="1484" y="126"/>
                </a:lnTo>
                <a:lnTo>
                  <a:pt x="1484" y="125"/>
                </a:lnTo>
                <a:lnTo>
                  <a:pt x="1485" y="116"/>
                </a:lnTo>
                <a:lnTo>
                  <a:pt x="1485" y="115"/>
                </a:lnTo>
                <a:lnTo>
                  <a:pt x="1486" y="109"/>
                </a:lnTo>
                <a:lnTo>
                  <a:pt x="1486" y="108"/>
                </a:lnTo>
                <a:lnTo>
                  <a:pt x="1487" y="104"/>
                </a:lnTo>
                <a:lnTo>
                  <a:pt x="1487" y="104"/>
                </a:lnTo>
                <a:lnTo>
                  <a:pt x="1488" y="104"/>
                </a:lnTo>
                <a:lnTo>
                  <a:pt x="1488" y="104"/>
                </a:lnTo>
                <a:lnTo>
                  <a:pt x="1488" y="104"/>
                </a:lnTo>
                <a:lnTo>
                  <a:pt x="1488" y="103"/>
                </a:lnTo>
                <a:lnTo>
                  <a:pt x="1489" y="104"/>
                </a:lnTo>
                <a:lnTo>
                  <a:pt x="1490" y="105"/>
                </a:lnTo>
                <a:lnTo>
                  <a:pt x="1490" y="109"/>
                </a:lnTo>
                <a:lnTo>
                  <a:pt x="1491" y="109"/>
                </a:lnTo>
                <a:lnTo>
                  <a:pt x="1491" y="114"/>
                </a:lnTo>
                <a:lnTo>
                  <a:pt x="1492" y="115"/>
                </a:lnTo>
                <a:lnTo>
                  <a:pt x="1492" y="118"/>
                </a:lnTo>
                <a:lnTo>
                  <a:pt x="1493" y="119"/>
                </a:lnTo>
                <a:lnTo>
                  <a:pt x="1493" y="122"/>
                </a:lnTo>
                <a:lnTo>
                  <a:pt x="1494" y="123"/>
                </a:lnTo>
                <a:lnTo>
                  <a:pt x="1495" y="127"/>
                </a:lnTo>
                <a:lnTo>
                  <a:pt x="1495" y="127"/>
                </a:lnTo>
                <a:lnTo>
                  <a:pt x="1495" y="129"/>
                </a:lnTo>
                <a:lnTo>
                  <a:pt x="1496" y="128"/>
                </a:lnTo>
                <a:lnTo>
                  <a:pt x="1496" y="129"/>
                </a:lnTo>
                <a:lnTo>
                  <a:pt x="1497" y="135"/>
                </a:lnTo>
                <a:lnTo>
                  <a:pt x="1497" y="135"/>
                </a:lnTo>
                <a:lnTo>
                  <a:pt x="1498" y="139"/>
                </a:lnTo>
                <a:lnTo>
                  <a:pt x="1498" y="139"/>
                </a:lnTo>
                <a:lnTo>
                  <a:pt x="1499" y="141"/>
                </a:lnTo>
                <a:lnTo>
                  <a:pt x="1499" y="141"/>
                </a:lnTo>
                <a:lnTo>
                  <a:pt x="1500" y="143"/>
                </a:lnTo>
                <a:lnTo>
                  <a:pt x="1500" y="143"/>
                </a:lnTo>
                <a:lnTo>
                  <a:pt x="1500" y="143"/>
                </a:lnTo>
                <a:lnTo>
                  <a:pt x="1500" y="142"/>
                </a:lnTo>
                <a:lnTo>
                  <a:pt x="1501" y="143"/>
                </a:lnTo>
                <a:lnTo>
                  <a:pt x="1501" y="143"/>
                </a:lnTo>
                <a:lnTo>
                  <a:pt x="1502" y="142"/>
                </a:lnTo>
                <a:lnTo>
                  <a:pt x="1502" y="142"/>
                </a:lnTo>
                <a:lnTo>
                  <a:pt x="1502" y="143"/>
                </a:lnTo>
                <a:lnTo>
                  <a:pt x="1503" y="142"/>
                </a:lnTo>
                <a:lnTo>
                  <a:pt x="1503" y="142"/>
                </a:lnTo>
                <a:lnTo>
                  <a:pt x="1503" y="143"/>
                </a:lnTo>
                <a:lnTo>
                  <a:pt x="1504" y="141"/>
                </a:lnTo>
                <a:lnTo>
                  <a:pt x="1504" y="141"/>
                </a:lnTo>
                <a:lnTo>
                  <a:pt x="1505" y="140"/>
                </a:lnTo>
                <a:lnTo>
                  <a:pt x="1505" y="140"/>
                </a:lnTo>
                <a:lnTo>
                  <a:pt x="1506" y="138"/>
                </a:lnTo>
                <a:lnTo>
                  <a:pt x="1506" y="137"/>
                </a:lnTo>
                <a:lnTo>
                  <a:pt x="1506" y="136"/>
                </a:lnTo>
                <a:lnTo>
                  <a:pt x="1507" y="137"/>
                </a:lnTo>
                <a:lnTo>
                  <a:pt x="1507" y="136"/>
                </a:lnTo>
                <a:lnTo>
                  <a:pt x="1508" y="138"/>
                </a:lnTo>
                <a:lnTo>
                  <a:pt x="1508" y="139"/>
                </a:lnTo>
                <a:lnTo>
                  <a:pt x="1509" y="140"/>
                </a:lnTo>
                <a:lnTo>
                  <a:pt x="1509" y="141"/>
                </a:lnTo>
                <a:lnTo>
                  <a:pt x="1510" y="144"/>
                </a:lnTo>
                <a:lnTo>
                  <a:pt x="1510" y="145"/>
                </a:lnTo>
                <a:lnTo>
                  <a:pt x="1511" y="147"/>
                </a:lnTo>
                <a:lnTo>
                  <a:pt x="1512" y="147"/>
                </a:lnTo>
                <a:lnTo>
                  <a:pt x="1512" y="150"/>
                </a:lnTo>
                <a:lnTo>
                  <a:pt x="1513" y="150"/>
                </a:lnTo>
                <a:lnTo>
                  <a:pt x="1513" y="151"/>
                </a:lnTo>
                <a:lnTo>
                  <a:pt x="1513" y="151"/>
                </a:lnTo>
                <a:lnTo>
                  <a:pt x="1514" y="150"/>
                </a:lnTo>
                <a:lnTo>
                  <a:pt x="1514" y="151"/>
                </a:lnTo>
                <a:lnTo>
                  <a:pt x="1514" y="150"/>
                </a:lnTo>
                <a:lnTo>
                  <a:pt x="1515" y="150"/>
                </a:lnTo>
                <a:lnTo>
                  <a:pt x="1515" y="148"/>
                </a:lnTo>
                <a:lnTo>
                  <a:pt x="1516" y="148"/>
                </a:lnTo>
                <a:lnTo>
                  <a:pt x="1517" y="145"/>
                </a:lnTo>
                <a:lnTo>
                  <a:pt x="1517" y="145"/>
                </a:lnTo>
                <a:lnTo>
                  <a:pt x="1518" y="140"/>
                </a:lnTo>
                <a:lnTo>
                  <a:pt x="1518" y="139"/>
                </a:lnTo>
                <a:lnTo>
                  <a:pt x="1519" y="136"/>
                </a:lnTo>
                <a:lnTo>
                  <a:pt x="1519" y="135"/>
                </a:lnTo>
                <a:lnTo>
                  <a:pt x="1520" y="132"/>
                </a:lnTo>
                <a:lnTo>
                  <a:pt x="1520" y="131"/>
                </a:lnTo>
                <a:lnTo>
                  <a:pt x="1521" y="125"/>
                </a:lnTo>
                <a:lnTo>
                  <a:pt x="1521" y="125"/>
                </a:lnTo>
                <a:lnTo>
                  <a:pt x="1522" y="120"/>
                </a:lnTo>
                <a:lnTo>
                  <a:pt x="1522" y="120"/>
                </a:lnTo>
                <a:lnTo>
                  <a:pt x="1523" y="117"/>
                </a:lnTo>
                <a:lnTo>
                  <a:pt x="1523" y="117"/>
                </a:lnTo>
                <a:lnTo>
                  <a:pt x="1523" y="118"/>
                </a:lnTo>
                <a:lnTo>
                  <a:pt x="1523" y="117"/>
                </a:lnTo>
                <a:lnTo>
                  <a:pt x="1524" y="117"/>
                </a:lnTo>
                <a:lnTo>
                  <a:pt x="1524" y="117"/>
                </a:lnTo>
                <a:lnTo>
                  <a:pt x="1524" y="117"/>
                </a:lnTo>
                <a:lnTo>
                  <a:pt x="1525" y="117"/>
                </a:lnTo>
                <a:lnTo>
                  <a:pt x="1525" y="117"/>
                </a:lnTo>
                <a:lnTo>
                  <a:pt x="1525" y="117"/>
                </a:lnTo>
                <a:lnTo>
                  <a:pt x="1526" y="120"/>
                </a:lnTo>
                <a:lnTo>
                  <a:pt x="1526" y="120"/>
                </a:lnTo>
                <a:lnTo>
                  <a:pt x="1527" y="123"/>
                </a:lnTo>
                <a:lnTo>
                  <a:pt x="1527" y="124"/>
                </a:lnTo>
                <a:lnTo>
                  <a:pt x="1528" y="126"/>
                </a:lnTo>
                <a:lnTo>
                  <a:pt x="1528" y="127"/>
                </a:lnTo>
                <a:lnTo>
                  <a:pt x="1529" y="129"/>
                </a:lnTo>
                <a:lnTo>
                  <a:pt x="1529" y="130"/>
                </a:lnTo>
                <a:lnTo>
                  <a:pt x="1530" y="134"/>
                </a:lnTo>
                <a:lnTo>
                  <a:pt x="1530" y="134"/>
                </a:lnTo>
                <a:lnTo>
                  <a:pt x="1531" y="136"/>
                </a:lnTo>
                <a:lnTo>
                  <a:pt x="1531" y="136"/>
                </a:lnTo>
                <a:lnTo>
                  <a:pt x="1532" y="137"/>
                </a:lnTo>
                <a:lnTo>
                  <a:pt x="1532" y="137"/>
                </a:lnTo>
                <a:lnTo>
                  <a:pt x="1533" y="137"/>
                </a:lnTo>
                <a:lnTo>
                  <a:pt x="1533" y="137"/>
                </a:lnTo>
                <a:lnTo>
                  <a:pt x="1533" y="136"/>
                </a:lnTo>
                <a:lnTo>
                  <a:pt x="1534" y="136"/>
                </a:lnTo>
                <a:lnTo>
                  <a:pt x="1534" y="134"/>
                </a:lnTo>
                <a:lnTo>
                  <a:pt x="1535" y="133"/>
                </a:lnTo>
                <a:lnTo>
                  <a:pt x="1535" y="128"/>
                </a:lnTo>
                <a:lnTo>
                  <a:pt x="1536" y="127"/>
                </a:lnTo>
                <a:lnTo>
                  <a:pt x="1536" y="124"/>
                </a:lnTo>
                <a:lnTo>
                  <a:pt x="1537" y="123"/>
                </a:lnTo>
                <a:lnTo>
                  <a:pt x="1537" y="121"/>
                </a:lnTo>
                <a:lnTo>
                  <a:pt x="1538" y="121"/>
                </a:lnTo>
                <a:lnTo>
                  <a:pt x="1539" y="116"/>
                </a:lnTo>
                <a:lnTo>
                  <a:pt x="1539" y="115"/>
                </a:lnTo>
                <a:lnTo>
                  <a:pt x="1540" y="113"/>
                </a:lnTo>
                <a:lnTo>
                  <a:pt x="1540" y="113"/>
                </a:lnTo>
                <a:lnTo>
                  <a:pt x="1540" y="115"/>
                </a:lnTo>
                <a:lnTo>
                  <a:pt x="1541" y="115"/>
                </a:lnTo>
                <a:lnTo>
                  <a:pt x="1541" y="114"/>
                </a:lnTo>
                <a:lnTo>
                  <a:pt x="1542" y="117"/>
                </a:lnTo>
                <a:lnTo>
                  <a:pt x="1542" y="117"/>
                </a:lnTo>
                <a:lnTo>
                  <a:pt x="1543" y="120"/>
                </a:lnTo>
                <a:lnTo>
                  <a:pt x="1543" y="120"/>
                </a:lnTo>
                <a:lnTo>
                  <a:pt x="1544" y="128"/>
                </a:lnTo>
                <a:lnTo>
                  <a:pt x="1544" y="130"/>
                </a:lnTo>
                <a:lnTo>
                  <a:pt x="1544" y="131"/>
                </a:lnTo>
                <a:lnTo>
                  <a:pt x="1545" y="124"/>
                </a:lnTo>
                <a:lnTo>
                  <a:pt x="1545" y="124"/>
                </a:lnTo>
                <a:lnTo>
                  <a:pt x="1545" y="125"/>
                </a:lnTo>
                <a:lnTo>
                  <a:pt x="1546" y="131"/>
                </a:lnTo>
                <a:lnTo>
                  <a:pt x="1546" y="131"/>
                </a:lnTo>
                <a:lnTo>
                  <a:pt x="1547" y="133"/>
                </a:lnTo>
                <a:lnTo>
                  <a:pt x="1547" y="133"/>
                </a:lnTo>
                <a:lnTo>
                  <a:pt x="1547" y="132"/>
                </a:lnTo>
                <a:lnTo>
                  <a:pt x="1547" y="132"/>
                </a:lnTo>
                <a:lnTo>
                  <a:pt x="1548" y="131"/>
                </a:lnTo>
                <a:lnTo>
                  <a:pt x="1548" y="132"/>
                </a:lnTo>
                <a:lnTo>
                  <a:pt x="1548" y="131"/>
                </a:lnTo>
                <a:lnTo>
                  <a:pt x="1549" y="132"/>
                </a:lnTo>
                <a:lnTo>
                  <a:pt x="1549" y="132"/>
                </a:lnTo>
                <a:lnTo>
                  <a:pt x="1550" y="132"/>
                </a:lnTo>
                <a:lnTo>
                  <a:pt x="1550" y="131"/>
                </a:lnTo>
                <a:lnTo>
                  <a:pt x="1550" y="131"/>
                </a:lnTo>
                <a:lnTo>
                  <a:pt x="1550" y="131"/>
                </a:lnTo>
                <a:lnTo>
                  <a:pt x="1551" y="128"/>
                </a:lnTo>
                <a:lnTo>
                  <a:pt x="1551" y="127"/>
                </a:lnTo>
                <a:lnTo>
                  <a:pt x="1552" y="121"/>
                </a:lnTo>
                <a:lnTo>
                  <a:pt x="1552" y="120"/>
                </a:lnTo>
                <a:lnTo>
                  <a:pt x="1553" y="115"/>
                </a:lnTo>
                <a:lnTo>
                  <a:pt x="1553" y="115"/>
                </a:lnTo>
                <a:lnTo>
                  <a:pt x="1554" y="113"/>
                </a:lnTo>
                <a:lnTo>
                  <a:pt x="1554" y="114"/>
                </a:lnTo>
                <a:lnTo>
                  <a:pt x="1555" y="116"/>
                </a:lnTo>
                <a:lnTo>
                  <a:pt x="1556" y="116"/>
                </a:lnTo>
                <a:lnTo>
                  <a:pt x="1556" y="116"/>
                </a:lnTo>
                <a:lnTo>
                  <a:pt x="1556" y="118"/>
                </a:lnTo>
                <a:lnTo>
                  <a:pt x="1557" y="118"/>
                </a:lnTo>
                <a:lnTo>
                  <a:pt x="1557" y="119"/>
                </a:lnTo>
                <a:lnTo>
                  <a:pt x="1557" y="119"/>
                </a:lnTo>
                <a:lnTo>
                  <a:pt x="1558" y="119"/>
                </a:lnTo>
                <a:lnTo>
                  <a:pt x="1558" y="123"/>
                </a:lnTo>
                <a:lnTo>
                  <a:pt x="1559" y="123"/>
                </a:lnTo>
                <a:lnTo>
                  <a:pt x="1559" y="127"/>
                </a:lnTo>
                <a:lnTo>
                  <a:pt x="1560" y="128"/>
                </a:lnTo>
                <a:lnTo>
                  <a:pt x="1561" y="132"/>
                </a:lnTo>
                <a:lnTo>
                  <a:pt x="1561" y="133"/>
                </a:lnTo>
                <a:lnTo>
                  <a:pt x="1561" y="135"/>
                </a:lnTo>
                <a:lnTo>
                  <a:pt x="1562" y="135"/>
                </a:lnTo>
                <a:lnTo>
                  <a:pt x="1563" y="140"/>
                </a:lnTo>
                <a:lnTo>
                  <a:pt x="1563" y="140"/>
                </a:lnTo>
                <a:lnTo>
                  <a:pt x="1564" y="140"/>
                </a:lnTo>
                <a:lnTo>
                  <a:pt x="1564" y="140"/>
                </a:lnTo>
                <a:lnTo>
                  <a:pt x="1564" y="140"/>
                </a:lnTo>
                <a:lnTo>
                  <a:pt x="1564" y="140"/>
                </a:lnTo>
                <a:lnTo>
                  <a:pt x="1565" y="139"/>
                </a:lnTo>
                <a:lnTo>
                  <a:pt x="1565" y="139"/>
                </a:lnTo>
                <a:lnTo>
                  <a:pt x="1566" y="137"/>
                </a:lnTo>
                <a:lnTo>
                  <a:pt x="1566" y="137"/>
                </a:lnTo>
                <a:lnTo>
                  <a:pt x="1567" y="134"/>
                </a:lnTo>
                <a:lnTo>
                  <a:pt x="1567" y="134"/>
                </a:lnTo>
                <a:lnTo>
                  <a:pt x="1568" y="130"/>
                </a:lnTo>
                <a:lnTo>
                  <a:pt x="1568" y="129"/>
                </a:lnTo>
                <a:lnTo>
                  <a:pt x="1569" y="128"/>
                </a:lnTo>
                <a:lnTo>
                  <a:pt x="1569" y="128"/>
                </a:lnTo>
                <a:lnTo>
                  <a:pt x="1570" y="129"/>
                </a:lnTo>
                <a:lnTo>
                  <a:pt x="1570" y="130"/>
                </a:lnTo>
                <a:lnTo>
                  <a:pt x="1571" y="132"/>
                </a:lnTo>
                <a:lnTo>
                  <a:pt x="1571" y="133"/>
                </a:lnTo>
                <a:lnTo>
                  <a:pt x="1572" y="139"/>
                </a:lnTo>
                <a:lnTo>
                  <a:pt x="1572" y="139"/>
                </a:lnTo>
                <a:lnTo>
                  <a:pt x="1573" y="144"/>
                </a:lnTo>
                <a:lnTo>
                  <a:pt x="1573" y="145"/>
                </a:lnTo>
                <a:lnTo>
                  <a:pt x="1574" y="154"/>
                </a:lnTo>
                <a:lnTo>
                  <a:pt x="1574" y="156"/>
                </a:lnTo>
                <a:lnTo>
                  <a:pt x="1575" y="153"/>
                </a:lnTo>
                <a:lnTo>
                  <a:pt x="1575" y="161"/>
                </a:lnTo>
                <a:lnTo>
                  <a:pt x="1575" y="160"/>
                </a:lnTo>
                <a:lnTo>
                  <a:pt x="1576" y="159"/>
                </a:lnTo>
                <a:lnTo>
                  <a:pt x="1576" y="160"/>
                </a:lnTo>
                <a:lnTo>
                  <a:pt x="1576" y="161"/>
                </a:lnTo>
                <a:lnTo>
                  <a:pt x="1577" y="171"/>
                </a:lnTo>
                <a:lnTo>
                  <a:pt x="1578" y="172"/>
                </a:lnTo>
                <a:lnTo>
                  <a:pt x="1578" y="179"/>
                </a:lnTo>
                <a:lnTo>
                  <a:pt x="1579" y="179"/>
                </a:lnTo>
                <a:lnTo>
                  <a:pt x="1579" y="180"/>
                </a:lnTo>
                <a:lnTo>
                  <a:pt x="1579" y="180"/>
                </a:lnTo>
                <a:lnTo>
                  <a:pt x="1580" y="180"/>
                </a:lnTo>
                <a:lnTo>
                  <a:pt x="1580" y="182"/>
                </a:lnTo>
                <a:lnTo>
                  <a:pt x="1581" y="183"/>
                </a:lnTo>
                <a:lnTo>
                  <a:pt x="1581" y="183"/>
                </a:lnTo>
                <a:lnTo>
                  <a:pt x="1582" y="183"/>
                </a:lnTo>
                <a:lnTo>
                  <a:pt x="1582" y="183"/>
                </a:lnTo>
                <a:lnTo>
                  <a:pt x="1582" y="185"/>
                </a:lnTo>
                <a:lnTo>
                  <a:pt x="1583" y="185"/>
                </a:lnTo>
                <a:lnTo>
                  <a:pt x="1583" y="186"/>
                </a:lnTo>
                <a:lnTo>
                  <a:pt x="1584" y="185"/>
                </a:lnTo>
                <a:lnTo>
                  <a:pt x="1584" y="184"/>
                </a:lnTo>
                <a:lnTo>
                  <a:pt x="1585" y="182"/>
                </a:lnTo>
                <a:lnTo>
                  <a:pt x="1585" y="182"/>
                </a:lnTo>
                <a:lnTo>
                  <a:pt x="1585" y="181"/>
                </a:lnTo>
                <a:lnTo>
                  <a:pt x="1586" y="178"/>
                </a:lnTo>
                <a:lnTo>
                  <a:pt x="1586" y="177"/>
                </a:lnTo>
                <a:lnTo>
                  <a:pt x="1586" y="177"/>
                </a:lnTo>
                <a:lnTo>
                  <a:pt x="1587" y="178"/>
                </a:lnTo>
                <a:lnTo>
                  <a:pt x="1587" y="177"/>
                </a:lnTo>
                <a:lnTo>
                  <a:pt x="1587" y="177"/>
                </a:lnTo>
                <a:lnTo>
                  <a:pt x="1588" y="175"/>
                </a:lnTo>
                <a:lnTo>
                  <a:pt x="1588" y="174"/>
                </a:lnTo>
                <a:lnTo>
                  <a:pt x="1588" y="173"/>
                </a:lnTo>
                <a:lnTo>
                  <a:pt x="1589" y="174"/>
                </a:lnTo>
                <a:lnTo>
                  <a:pt x="1589" y="173"/>
                </a:lnTo>
                <a:lnTo>
                  <a:pt x="1589" y="173"/>
                </a:lnTo>
                <a:lnTo>
                  <a:pt x="1590" y="174"/>
                </a:lnTo>
                <a:lnTo>
                  <a:pt x="1590" y="174"/>
                </a:lnTo>
                <a:lnTo>
                  <a:pt x="1590" y="174"/>
                </a:lnTo>
                <a:lnTo>
                  <a:pt x="1591" y="175"/>
                </a:lnTo>
                <a:lnTo>
                  <a:pt x="1591" y="175"/>
                </a:lnTo>
                <a:lnTo>
                  <a:pt x="1591" y="175"/>
                </a:lnTo>
                <a:lnTo>
                  <a:pt x="1591" y="175"/>
                </a:lnTo>
                <a:lnTo>
                  <a:pt x="1592" y="174"/>
                </a:lnTo>
                <a:lnTo>
                  <a:pt x="1592" y="174"/>
                </a:lnTo>
                <a:lnTo>
                  <a:pt x="1592" y="174"/>
                </a:lnTo>
                <a:lnTo>
                  <a:pt x="1593" y="172"/>
                </a:lnTo>
                <a:lnTo>
                  <a:pt x="1593" y="172"/>
                </a:lnTo>
                <a:lnTo>
                  <a:pt x="1594" y="171"/>
                </a:lnTo>
                <a:lnTo>
                  <a:pt x="1594" y="170"/>
                </a:lnTo>
                <a:lnTo>
                  <a:pt x="1595" y="168"/>
                </a:lnTo>
                <a:lnTo>
                  <a:pt x="1595" y="168"/>
                </a:lnTo>
                <a:lnTo>
                  <a:pt x="1596" y="166"/>
                </a:lnTo>
                <a:lnTo>
                  <a:pt x="1596" y="166"/>
                </a:lnTo>
                <a:lnTo>
                  <a:pt x="1597" y="161"/>
                </a:lnTo>
                <a:lnTo>
                  <a:pt x="1597" y="160"/>
                </a:lnTo>
                <a:lnTo>
                  <a:pt x="1598" y="156"/>
                </a:lnTo>
                <a:lnTo>
                  <a:pt x="1598" y="155"/>
                </a:lnTo>
                <a:lnTo>
                  <a:pt x="1599" y="151"/>
                </a:lnTo>
                <a:lnTo>
                  <a:pt x="1600" y="151"/>
                </a:lnTo>
                <a:lnTo>
                  <a:pt x="1600" y="146"/>
                </a:lnTo>
                <a:lnTo>
                  <a:pt x="1601" y="145"/>
                </a:lnTo>
                <a:lnTo>
                  <a:pt x="1601" y="140"/>
                </a:lnTo>
                <a:lnTo>
                  <a:pt x="1602" y="140"/>
                </a:lnTo>
                <a:lnTo>
                  <a:pt x="1602" y="140"/>
                </a:lnTo>
                <a:lnTo>
                  <a:pt x="1603" y="140"/>
                </a:lnTo>
                <a:lnTo>
                  <a:pt x="1603" y="139"/>
                </a:lnTo>
                <a:lnTo>
                  <a:pt x="1603" y="141"/>
                </a:lnTo>
                <a:lnTo>
                  <a:pt x="1604" y="140"/>
                </a:lnTo>
                <a:lnTo>
                  <a:pt x="1604" y="140"/>
                </a:lnTo>
                <a:lnTo>
                  <a:pt x="1604" y="141"/>
                </a:lnTo>
                <a:lnTo>
                  <a:pt x="1605" y="141"/>
                </a:lnTo>
                <a:lnTo>
                  <a:pt x="1605" y="140"/>
                </a:lnTo>
                <a:lnTo>
                  <a:pt x="1605" y="141"/>
                </a:lnTo>
                <a:lnTo>
                  <a:pt x="1606" y="141"/>
                </a:lnTo>
                <a:lnTo>
                  <a:pt x="1606" y="140"/>
                </a:lnTo>
                <a:lnTo>
                  <a:pt x="1606" y="140"/>
                </a:lnTo>
                <a:lnTo>
                  <a:pt x="1606" y="141"/>
                </a:lnTo>
                <a:lnTo>
                  <a:pt x="1607" y="141"/>
                </a:lnTo>
                <a:lnTo>
                  <a:pt x="1607" y="141"/>
                </a:lnTo>
                <a:lnTo>
                  <a:pt x="1608" y="142"/>
                </a:lnTo>
                <a:lnTo>
                  <a:pt x="1608" y="142"/>
                </a:lnTo>
                <a:lnTo>
                  <a:pt x="1608" y="142"/>
                </a:lnTo>
                <a:lnTo>
                  <a:pt x="1608" y="142"/>
                </a:lnTo>
                <a:lnTo>
                  <a:pt x="1609" y="142"/>
                </a:lnTo>
                <a:lnTo>
                  <a:pt x="1609" y="142"/>
                </a:lnTo>
                <a:lnTo>
                  <a:pt x="1610" y="140"/>
                </a:lnTo>
                <a:lnTo>
                  <a:pt x="1610" y="140"/>
                </a:lnTo>
                <a:lnTo>
                  <a:pt x="1611" y="138"/>
                </a:lnTo>
                <a:lnTo>
                  <a:pt x="1611" y="138"/>
                </a:lnTo>
                <a:lnTo>
                  <a:pt x="1612" y="140"/>
                </a:lnTo>
                <a:lnTo>
                  <a:pt x="1612" y="140"/>
                </a:lnTo>
                <a:lnTo>
                  <a:pt x="1613" y="139"/>
                </a:lnTo>
                <a:lnTo>
                  <a:pt x="1613" y="139"/>
                </a:lnTo>
                <a:lnTo>
                  <a:pt x="1613" y="139"/>
                </a:lnTo>
                <a:lnTo>
                  <a:pt x="1613" y="140"/>
                </a:lnTo>
                <a:lnTo>
                  <a:pt x="1614" y="139"/>
                </a:lnTo>
                <a:lnTo>
                  <a:pt x="1614" y="140"/>
                </a:lnTo>
                <a:lnTo>
                  <a:pt x="1615" y="139"/>
                </a:lnTo>
                <a:lnTo>
                  <a:pt x="1615" y="140"/>
                </a:lnTo>
                <a:lnTo>
                  <a:pt x="1615" y="140"/>
                </a:lnTo>
                <a:lnTo>
                  <a:pt x="1615" y="139"/>
                </a:lnTo>
                <a:lnTo>
                  <a:pt x="1616" y="139"/>
                </a:lnTo>
                <a:lnTo>
                  <a:pt x="1616" y="140"/>
                </a:lnTo>
                <a:lnTo>
                  <a:pt x="1616" y="141"/>
                </a:lnTo>
                <a:lnTo>
                  <a:pt x="1616" y="141"/>
                </a:lnTo>
                <a:lnTo>
                  <a:pt x="1617" y="140"/>
                </a:lnTo>
                <a:lnTo>
                  <a:pt x="1617" y="140"/>
                </a:lnTo>
                <a:lnTo>
                  <a:pt x="1617" y="140"/>
                </a:lnTo>
                <a:lnTo>
                  <a:pt x="1618" y="139"/>
                </a:lnTo>
                <a:lnTo>
                  <a:pt x="1618" y="139"/>
                </a:lnTo>
                <a:lnTo>
                  <a:pt x="1619" y="138"/>
                </a:lnTo>
                <a:lnTo>
                  <a:pt x="1619" y="141"/>
                </a:lnTo>
                <a:lnTo>
                  <a:pt x="1620" y="141"/>
                </a:lnTo>
                <a:lnTo>
                  <a:pt x="1620" y="143"/>
                </a:lnTo>
                <a:lnTo>
                  <a:pt x="1620" y="142"/>
                </a:lnTo>
                <a:lnTo>
                  <a:pt x="1620" y="143"/>
                </a:lnTo>
                <a:lnTo>
                  <a:pt x="1621" y="145"/>
                </a:lnTo>
                <a:lnTo>
                  <a:pt x="1622" y="145"/>
                </a:lnTo>
                <a:lnTo>
                  <a:pt x="1622" y="145"/>
                </a:lnTo>
                <a:lnTo>
                  <a:pt x="1622" y="147"/>
                </a:lnTo>
                <a:lnTo>
                  <a:pt x="1623" y="147"/>
                </a:lnTo>
                <a:lnTo>
                  <a:pt x="1623" y="148"/>
                </a:lnTo>
                <a:lnTo>
                  <a:pt x="1624" y="148"/>
                </a:lnTo>
                <a:lnTo>
                  <a:pt x="1624" y="150"/>
                </a:lnTo>
                <a:lnTo>
                  <a:pt x="1625" y="151"/>
                </a:lnTo>
                <a:lnTo>
                  <a:pt x="1625" y="152"/>
                </a:lnTo>
                <a:lnTo>
                  <a:pt x="1626" y="151"/>
                </a:lnTo>
                <a:lnTo>
                  <a:pt x="1626" y="152"/>
                </a:lnTo>
                <a:lnTo>
                  <a:pt x="1627" y="154"/>
                </a:lnTo>
                <a:lnTo>
                  <a:pt x="1627" y="154"/>
                </a:lnTo>
                <a:lnTo>
                  <a:pt x="1627" y="157"/>
                </a:lnTo>
                <a:lnTo>
                  <a:pt x="1628" y="157"/>
                </a:lnTo>
                <a:lnTo>
                  <a:pt x="1629" y="161"/>
                </a:lnTo>
                <a:lnTo>
                  <a:pt x="1629" y="161"/>
                </a:lnTo>
                <a:lnTo>
                  <a:pt x="1630" y="164"/>
                </a:lnTo>
                <a:lnTo>
                  <a:pt x="1630" y="164"/>
                </a:lnTo>
                <a:lnTo>
                  <a:pt x="1631" y="165"/>
                </a:lnTo>
                <a:lnTo>
                  <a:pt x="1631" y="165"/>
                </a:lnTo>
                <a:lnTo>
                  <a:pt x="1631" y="165"/>
                </a:lnTo>
                <a:lnTo>
                  <a:pt x="1632" y="165"/>
                </a:lnTo>
                <a:lnTo>
                  <a:pt x="1632" y="165"/>
                </a:lnTo>
                <a:lnTo>
                  <a:pt x="1632" y="165"/>
                </a:lnTo>
                <a:lnTo>
                  <a:pt x="1633" y="166"/>
                </a:lnTo>
                <a:lnTo>
                  <a:pt x="1633" y="166"/>
                </a:lnTo>
                <a:lnTo>
                  <a:pt x="1633" y="165"/>
                </a:lnTo>
                <a:lnTo>
                  <a:pt x="1634" y="162"/>
                </a:lnTo>
                <a:lnTo>
                  <a:pt x="1634" y="163"/>
                </a:lnTo>
                <a:lnTo>
                  <a:pt x="1634" y="164"/>
                </a:lnTo>
                <a:lnTo>
                  <a:pt x="1634" y="164"/>
                </a:lnTo>
                <a:lnTo>
                  <a:pt x="1635" y="163"/>
                </a:lnTo>
                <a:lnTo>
                  <a:pt x="1635" y="162"/>
                </a:lnTo>
                <a:lnTo>
                  <a:pt x="1636" y="161"/>
                </a:lnTo>
                <a:lnTo>
                  <a:pt x="1636" y="161"/>
                </a:lnTo>
                <a:lnTo>
                  <a:pt x="1636" y="162"/>
                </a:lnTo>
                <a:lnTo>
                  <a:pt x="1637" y="162"/>
                </a:lnTo>
                <a:lnTo>
                  <a:pt x="1637" y="162"/>
                </a:lnTo>
                <a:lnTo>
                  <a:pt x="1637" y="162"/>
                </a:lnTo>
                <a:lnTo>
                  <a:pt x="1637" y="162"/>
                </a:lnTo>
                <a:lnTo>
                  <a:pt x="1637" y="162"/>
                </a:lnTo>
                <a:lnTo>
                  <a:pt x="1638" y="162"/>
                </a:lnTo>
                <a:lnTo>
                  <a:pt x="1638" y="162"/>
                </a:lnTo>
                <a:lnTo>
                  <a:pt x="1639" y="165"/>
                </a:lnTo>
                <a:lnTo>
                  <a:pt x="1639" y="164"/>
                </a:lnTo>
                <a:lnTo>
                  <a:pt x="1640" y="166"/>
                </a:lnTo>
                <a:lnTo>
                  <a:pt x="1640" y="165"/>
                </a:lnTo>
                <a:lnTo>
                  <a:pt x="1640" y="165"/>
                </a:lnTo>
                <a:lnTo>
                  <a:pt x="1641" y="162"/>
                </a:lnTo>
                <a:lnTo>
                  <a:pt x="1642" y="162"/>
                </a:lnTo>
                <a:lnTo>
                  <a:pt x="1642" y="154"/>
                </a:lnTo>
                <a:lnTo>
                  <a:pt x="1642" y="153"/>
                </a:lnTo>
                <a:lnTo>
                  <a:pt x="1643" y="143"/>
                </a:lnTo>
                <a:lnTo>
                  <a:pt x="1644" y="141"/>
                </a:lnTo>
                <a:lnTo>
                  <a:pt x="1644" y="135"/>
                </a:lnTo>
                <a:lnTo>
                  <a:pt x="1645" y="133"/>
                </a:lnTo>
                <a:lnTo>
                  <a:pt x="1645" y="120"/>
                </a:lnTo>
                <a:lnTo>
                  <a:pt x="1646" y="120"/>
                </a:lnTo>
                <a:lnTo>
                  <a:pt x="1646" y="113"/>
                </a:lnTo>
                <a:lnTo>
                  <a:pt x="1647" y="112"/>
                </a:lnTo>
                <a:lnTo>
                  <a:pt x="1647" y="111"/>
                </a:lnTo>
                <a:lnTo>
                  <a:pt x="1648" y="112"/>
                </a:lnTo>
                <a:lnTo>
                  <a:pt x="1648" y="111"/>
                </a:lnTo>
                <a:lnTo>
                  <a:pt x="1648" y="110"/>
                </a:lnTo>
                <a:lnTo>
                  <a:pt x="1649" y="111"/>
                </a:lnTo>
                <a:lnTo>
                  <a:pt x="1649" y="111"/>
                </a:lnTo>
                <a:lnTo>
                  <a:pt x="1650" y="115"/>
                </a:lnTo>
                <a:lnTo>
                  <a:pt x="1650" y="117"/>
                </a:lnTo>
                <a:lnTo>
                  <a:pt x="1651" y="123"/>
                </a:lnTo>
                <a:lnTo>
                  <a:pt x="1651" y="124"/>
                </a:lnTo>
                <a:lnTo>
                  <a:pt x="1652" y="127"/>
                </a:lnTo>
                <a:lnTo>
                  <a:pt x="1652" y="127"/>
                </a:lnTo>
                <a:lnTo>
                  <a:pt x="1652" y="127"/>
                </a:lnTo>
                <a:lnTo>
                  <a:pt x="1652" y="126"/>
                </a:lnTo>
                <a:lnTo>
                  <a:pt x="1653" y="128"/>
                </a:lnTo>
                <a:lnTo>
                  <a:pt x="1653" y="129"/>
                </a:lnTo>
                <a:lnTo>
                  <a:pt x="1654" y="133"/>
                </a:lnTo>
                <a:lnTo>
                  <a:pt x="1654" y="134"/>
                </a:lnTo>
                <a:lnTo>
                  <a:pt x="1655" y="143"/>
                </a:lnTo>
                <a:lnTo>
                  <a:pt x="1655" y="144"/>
                </a:lnTo>
                <a:lnTo>
                  <a:pt x="1656" y="154"/>
                </a:lnTo>
                <a:lnTo>
                  <a:pt x="1656" y="155"/>
                </a:lnTo>
                <a:lnTo>
                  <a:pt x="1657" y="158"/>
                </a:lnTo>
                <a:lnTo>
                  <a:pt x="1657" y="159"/>
                </a:lnTo>
                <a:lnTo>
                  <a:pt x="1657" y="160"/>
                </a:lnTo>
                <a:lnTo>
                  <a:pt x="1658" y="159"/>
                </a:lnTo>
                <a:lnTo>
                  <a:pt x="1658" y="159"/>
                </a:lnTo>
                <a:lnTo>
                  <a:pt x="1658" y="159"/>
                </a:lnTo>
                <a:lnTo>
                  <a:pt x="1659" y="157"/>
                </a:lnTo>
                <a:lnTo>
                  <a:pt x="1659" y="156"/>
                </a:lnTo>
                <a:lnTo>
                  <a:pt x="1660" y="153"/>
                </a:lnTo>
                <a:lnTo>
                  <a:pt x="1660" y="152"/>
                </a:lnTo>
                <a:lnTo>
                  <a:pt x="1661" y="148"/>
                </a:lnTo>
                <a:lnTo>
                  <a:pt x="1661" y="147"/>
                </a:lnTo>
                <a:lnTo>
                  <a:pt x="1662" y="142"/>
                </a:lnTo>
                <a:lnTo>
                  <a:pt x="1662" y="142"/>
                </a:lnTo>
                <a:lnTo>
                  <a:pt x="1663" y="139"/>
                </a:lnTo>
                <a:lnTo>
                  <a:pt x="1664" y="138"/>
                </a:lnTo>
                <a:lnTo>
                  <a:pt x="1664" y="134"/>
                </a:lnTo>
                <a:lnTo>
                  <a:pt x="1664" y="133"/>
                </a:lnTo>
                <a:lnTo>
                  <a:pt x="1665" y="131"/>
                </a:lnTo>
                <a:lnTo>
                  <a:pt x="1665" y="131"/>
                </a:lnTo>
                <a:lnTo>
                  <a:pt x="1666" y="132"/>
                </a:lnTo>
                <a:lnTo>
                  <a:pt x="1666" y="135"/>
                </a:lnTo>
                <a:lnTo>
                  <a:pt x="1667" y="135"/>
                </a:lnTo>
                <a:lnTo>
                  <a:pt x="1667" y="139"/>
                </a:lnTo>
                <a:lnTo>
                  <a:pt x="1668" y="140"/>
                </a:lnTo>
                <a:lnTo>
                  <a:pt x="1668" y="146"/>
                </a:lnTo>
                <a:lnTo>
                  <a:pt x="1669" y="146"/>
                </a:lnTo>
                <a:lnTo>
                  <a:pt x="1670" y="153"/>
                </a:lnTo>
                <a:lnTo>
                  <a:pt x="1670" y="154"/>
                </a:lnTo>
                <a:lnTo>
                  <a:pt x="1671" y="159"/>
                </a:lnTo>
                <a:lnTo>
                  <a:pt x="1671" y="160"/>
                </a:lnTo>
                <a:lnTo>
                  <a:pt x="1672" y="164"/>
                </a:lnTo>
                <a:lnTo>
                  <a:pt x="1672" y="164"/>
                </a:lnTo>
                <a:lnTo>
                  <a:pt x="1673" y="168"/>
                </a:lnTo>
                <a:lnTo>
                  <a:pt x="1673" y="168"/>
                </a:lnTo>
                <a:lnTo>
                  <a:pt x="1674" y="168"/>
                </a:lnTo>
                <a:lnTo>
                  <a:pt x="1674" y="167"/>
                </a:lnTo>
                <a:lnTo>
                  <a:pt x="1675" y="165"/>
                </a:lnTo>
                <a:lnTo>
                  <a:pt x="1675" y="164"/>
                </a:lnTo>
                <a:lnTo>
                  <a:pt x="1676" y="162"/>
                </a:lnTo>
                <a:lnTo>
                  <a:pt x="1676" y="161"/>
                </a:lnTo>
                <a:lnTo>
                  <a:pt x="1677" y="160"/>
                </a:lnTo>
                <a:lnTo>
                  <a:pt x="1677" y="160"/>
                </a:lnTo>
                <a:lnTo>
                  <a:pt x="1677" y="160"/>
                </a:lnTo>
                <a:lnTo>
                  <a:pt x="1678" y="158"/>
                </a:lnTo>
                <a:lnTo>
                  <a:pt x="1678" y="157"/>
                </a:lnTo>
                <a:lnTo>
                  <a:pt x="1679" y="152"/>
                </a:lnTo>
                <a:lnTo>
                  <a:pt x="1679" y="151"/>
                </a:lnTo>
                <a:lnTo>
                  <a:pt x="1680" y="149"/>
                </a:lnTo>
                <a:lnTo>
                  <a:pt x="1680" y="149"/>
                </a:lnTo>
                <a:lnTo>
                  <a:pt x="1681" y="148"/>
                </a:lnTo>
                <a:lnTo>
                  <a:pt x="1681" y="149"/>
                </a:lnTo>
                <a:lnTo>
                  <a:pt x="1681" y="149"/>
                </a:lnTo>
                <a:lnTo>
                  <a:pt x="1681" y="149"/>
                </a:lnTo>
                <a:lnTo>
                  <a:pt x="1682" y="149"/>
                </a:lnTo>
                <a:lnTo>
                  <a:pt x="1682" y="149"/>
                </a:lnTo>
                <a:lnTo>
                  <a:pt x="1682" y="148"/>
                </a:lnTo>
                <a:lnTo>
                  <a:pt x="1683" y="149"/>
                </a:lnTo>
                <a:lnTo>
                  <a:pt x="1683" y="148"/>
                </a:lnTo>
                <a:lnTo>
                  <a:pt x="1683" y="148"/>
                </a:lnTo>
                <a:lnTo>
                  <a:pt x="1684" y="147"/>
                </a:lnTo>
                <a:lnTo>
                  <a:pt x="1684" y="148"/>
                </a:lnTo>
                <a:lnTo>
                  <a:pt x="1684" y="146"/>
                </a:lnTo>
                <a:lnTo>
                  <a:pt x="1685" y="146"/>
                </a:lnTo>
                <a:lnTo>
                  <a:pt x="1685" y="149"/>
                </a:lnTo>
                <a:lnTo>
                  <a:pt x="1685" y="149"/>
                </a:lnTo>
                <a:lnTo>
                  <a:pt x="1686" y="148"/>
                </a:lnTo>
                <a:lnTo>
                  <a:pt x="1686" y="149"/>
                </a:lnTo>
                <a:lnTo>
                  <a:pt x="1686" y="149"/>
                </a:lnTo>
                <a:lnTo>
                  <a:pt x="1687" y="150"/>
                </a:lnTo>
                <a:lnTo>
                  <a:pt x="1687" y="150"/>
                </a:lnTo>
                <a:lnTo>
                  <a:pt x="1688" y="150"/>
                </a:lnTo>
                <a:lnTo>
                  <a:pt x="1688" y="149"/>
                </a:lnTo>
                <a:lnTo>
                  <a:pt x="1688" y="150"/>
                </a:lnTo>
                <a:lnTo>
                  <a:pt x="1689" y="151"/>
                </a:lnTo>
                <a:lnTo>
                  <a:pt x="1689" y="152"/>
                </a:lnTo>
                <a:lnTo>
                  <a:pt x="1690" y="153"/>
                </a:lnTo>
                <a:lnTo>
                  <a:pt x="1691" y="154"/>
                </a:lnTo>
                <a:lnTo>
                  <a:pt x="1691" y="155"/>
                </a:lnTo>
                <a:lnTo>
                  <a:pt x="1692" y="156"/>
                </a:lnTo>
                <a:lnTo>
                  <a:pt x="1692" y="156"/>
                </a:lnTo>
                <a:lnTo>
                  <a:pt x="1692" y="158"/>
                </a:lnTo>
                <a:lnTo>
                  <a:pt x="1693" y="159"/>
                </a:lnTo>
                <a:lnTo>
                  <a:pt x="1694" y="161"/>
                </a:lnTo>
                <a:lnTo>
                  <a:pt x="1694" y="161"/>
                </a:lnTo>
                <a:lnTo>
                  <a:pt x="1695" y="163"/>
                </a:lnTo>
                <a:lnTo>
                  <a:pt x="1695" y="163"/>
                </a:lnTo>
                <a:lnTo>
                  <a:pt x="1695" y="163"/>
                </a:lnTo>
                <a:lnTo>
                  <a:pt x="1695" y="164"/>
                </a:lnTo>
                <a:lnTo>
                  <a:pt x="1696" y="164"/>
                </a:lnTo>
                <a:lnTo>
                  <a:pt x="1696" y="164"/>
                </a:lnTo>
                <a:lnTo>
                  <a:pt x="1697" y="165"/>
                </a:lnTo>
                <a:lnTo>
                  <a:pt x="1697" y="165"/>
                </a:lnTo>
                <a:lnTo>
                  <a:pt x="1697" y="165"/>
                </a:lnTo>
                <a:lnTo>
                  <a:pt x="1698" y="164"/>
                </a:lnTo>
                <a:lnTo>
                  <a:pt x="1698" y="164"/>
                </a:lnTo>
                <a:lnTo>
                  <a:pt x="1699" y="161"/>
                </a:lnTo>
                <a:lnTo>
                  <a:pt x="1699" y="160"/>
                </a:lnTo>
                <a:lnTo>
                  <a:pt x="1700" y="158"/>
                </a:lnTo>
                <a:lnTo>
                  <a:pt x="1700" y="157"/>
                </a:lnTo>
                <a:lnTo>
                  <a:pt x="1701" y="156"/>
                </a:lnTo>
                <a:lnTo>
                  <a:pt x="1701" y="156"/>
                </a:lnTo>
                <a:lnTo>
                  <a:pt x="1701" y="156"/>
                </a:lnTo>
                <a:lnTo>
                  <a:pt x="1702" y="155"/>
                </a:lnTo>
                <a:lnTo>
                  <a:pt x="1703" y="155"/>
                </a:lnTo>
                <a:lnTo>
                  <a:pt x="1703" y="154"/>
                </a:lnTo>
                <a:lnTo>
                  <a:pt x="1703" y="155"/>
                </a:lnTo>
                <a:lnTo>
                  <a:pt x="1703" y="154"/>
                </a:lnTo>
                <a:lnTo>
                  <a:pt x="1703" y="154"/>
                </a:lnTo>
                <a:lnTo>
                  <a:pt x="1704" y="156"/>
                </a:lnTo>
                <a:lnTo>
                  <a:pt x="1704" y="156"/>
                </a:lnTo>
                <a:lnTo>
                  <a:pt x="1705" y="158"/>
                </a:lnTo>
                <a:lnTo>
                  <a:pt x="1705" y="158"/>
                </a:lnTo>
                <a:lnTo>
                  <a:pt x="1706" y="160"/>
                </a:lnTo>
                <a:lnTo>
                  <a:pt x="1706" y="160"/>
                </a:lnTo>
                <a:lnTo>
                  <a:pt x="1707" y="163"/>
                </a:lnTo>
                <a:lnTo>
                  <a:pt x="1708" y="163"/>
                </a:lnTo>
                <a:lnTo>
                  <a:pt x="1708" y="162"/>
                </a:lnTo>
                <a:lnTo>
                  <a:pt x="1708" y="162"/>
                </a:lnTo>
                <a:lnTo>
                  <a:pt x="1709" y="160"/>
                </a:lnTo>
                <a:lnTo>
                  <a:pt x="1710" y="161"/>
                </a:lnTo>
                <a:lnTo>
                  <a:pt x="1710" y="160"/>
                </a:lnTo>
                <a:lnTo>
                  <a:pt x="1710" y="161"/>
                </a:lnTo>
                <a:lnTo>
                  <a:pt x="1711" y="161"/>
                </a:lnTo>
                <a:lnTo>
                  <a:pt x="1711" y="161"/>
                </a:lnTo>
                <a:lnTo>
                  <a:pt x="1711" y="160"/>
                </a:lnTo>
                <a:lnTo>
                  <a:pt x="1712" y="159"/>
                </a:lnTo>
                <a:lnTo>
                  <a:pt x="1713" y="155"/>
                </a:lnTo>
                <a:lnTo>
                  <a:pt x="1713" y="155"/>
                </a:lnTo>
                <a:lnTo>
                  <a:pt x="1713" y="153"/>
                </a:lnTo>
                <a:lnTo>
                  <a:pt x="1714" y="153"/>
                </a:lnTo>
                <a:lnTo>
                  <a:pt x="1714" y="153"/>
                </a:lnTo>
                <a:lnTo>
                  <a:pt x="1715" y="154"/>
                </a:lnTo>
                <a:lnTo>
                  <a:pt x="1715" y="155"/>
                </a:lnTo>
                <a:lnTo>
                  <a:pt x="1716" y="157"/>
                </a:lnTo>
                <a:lnTo>
                  <a:pt x="1716" y="157"/>
                </a:lnTo>
                <a:lnTo>
                  <a:pt x="1716" y="157"/>
                </a:lnTo>
                <a:lnTo>
                  <a:pt x="1717" y="159"/>
                </a:lnTo>
                <a:lnTo>
                  <a:pt x="1717" y="159"/>
                </a:lnTo>
                <a:lnTo>
                  <a:pt x="1717" y="159"/>
                </a:lnTo>
                <a:lnTo>
                  <a:pt x="1718" y="160"/>
                </a:lnTo>
                <a:lnTo>
                  <a:pt x="1718" y="160"/>
                </a:lnTo>
                <a:lnTo>
                  <a:pt x="1718" y="161"/>
                </a:lnTo>
                <a:lnTo>
                  <a:pt x="1719" y="161"/>
                </a:lnTo>
                <a:lnTo>
                  <a:pt x="1719" y="161"/>
                </a:lnTo>
                <a:lnTo>
                  <a:pt x="1720" y="164"/>
                </a:lnTo>
                <a:lnTo>
                  <a:pt x="1720" y="165"/>
                </a:lnTo>
                <a:lnTo>
                  <a:pt x="1720" y="166"/>
                </a:lnTo>
                <a:lnTo>
                  <a:pt x="1721" y="166"/>
                </a:lnTo>
                <a:lnTo>
                  <a:pt x="1721" y="166"/>
                </a:lnTo>
                <a:lnTo>
                  <a:pt x="1721" y="166"/>
                </a:lnTo>
                <a:lnTo>
                  <a:pt x="1722" y="165"/>
                </a:lnTo>
                <a:lnTo>
                  <a:pt x="1722" y="165"/>
                </a:lnTo>
                <a:lnTo>
                  <a:pt x="1722" y="164"/>
                </a:lnTo>
                <a:lnTo>
                  <a:pt x="1722" y="163"/>
                </a:lnTo>
                <a:lnTo>
                  <a:pt x="1723" y="164"/>
                </a:lnTo>
                <a:lnTo>
                  <a:pt x="1723" y="164"/>
                </a:lnTo>
                <a:lnTo>
                  <a:pt x="1724" y="162"/>
                </a:lnTo>
                <a:lnTo>
                  <a:pt x="1724" y="162"/>
                </a:lnTo>
                <a:lnTo>
                  <a:pt x="1725" y="161"/>
                </a:lnTo>
                <a:lnTo>
                  <a:pt x="1725" y="161"/>
                </a:lnTo>
                <a:lnTo>
                  <a:pt x="1725" y="161"/>
                </a:lnTo>
                <a:lnTo>
                  <a:pt x="1726" y="160"/>
                </a:lnTo>
                <a:lnTo>
                  <a:pt x="1726" y="160"/>
                </a:lnTo>
                <a:lnTo>
                  <a:pt x="1727" y="160"/>
                </a:lnTo>
                <a:lnTo>
                  <a:pt x="1727" y="159"/>
                </a:lnTo>
                <a:lnTo>
                  <a:pt x="1727" y="159"/>
                </a:lnTo>
                <a:lnTo>
                  <a:pt x="1727" y="158"/>
                </a:lnTo>
                <a:lnTo>
                  <a:pt x="1728" y="155"/>
                </a:lnTo>
                <a:lnTo>
                  <a:pt x="1729" y="155"/>
                </a:lnTo>
                <a:lnTo>
                  <a:pt x="1729" y="150"/>
                </a:lnTo>
                <a:lnTo>
                  <a:pt x="1730" y="149"/>
                </a:lnTo>
                <a:lnTo>
                  <a:pt x="1730" y="147"/>
                </a:lnTo>
                <a:lnTo>
                  <a:pt x="1730" y="146"/>
                </a:lnTo>
                <a:lnTo>
                  <a:pt x="1731" y="143"/>
                </a:lnTo>
                <a:lnTo>
                  <a:pt x="1731" y="143"/>
                </a:lnTo>
                <a:lnTo>
                  <a:pt x="1732" y="143"/>
                </a:lnTo>
                <a:lnTo>
                  <a:pt x="1732" y="143"/>
                </a:lnTo>
                <a:lnTo>
                  <a:pt x="1732" y="146"/>
                </a:lnTo>
                <a:lnTo>
                  <a:pt x="1733" y="146"/>
                </a:lnTo>
                <a:lnTo>
                  <a:pt x="1733" y="148"/>
                </a:lnTo>
                <a:lnTo>
                  <a:pt x="1733" y="147"/>
                </a:lnTo>
                <a:lnTo>
                  <a:pt x="1734" y="147"/>
                </a:lnTo>
                <a:lnTo>
                  <a:pt x="1734" y="147"/>
                </a:lnTo>
                <a:lnTo>
                  <a:pt x="1735" y="146"/>
                </a:lnTo>
                <a:lnTo>
                  <a:pt x="1735" y="146"/>
                </a:lnTo>
                <a:lnTo>
                  <a:pt x="1736" y="147"/>
                </a:lnTo>
                <a:lnTo>
                  <a:pt x="1736" y="147"/>
                </a:lnTo>
                <a:lnTo>
                  <a:pt x="1737" y="149"/>
                </a:lnTo>
                <a:lnTo>
                  <a:pt x="1737" y="149"/>
                </a:lnTo>
                <a:lnTo>
                  <a:pt x="1737" y="149"/>
                </a:lnTo>
                <a:lnTo>
                  <a:pt x="1737" y="150"/>
                </a:lnTo>
                <a:lnTo>
                  <a:pt x="1738" y="150"/>
                </a:lnTo>
                <a:lnTo>
                  <a:pt x="1738" y="150"/>
                </a:lnTo>
                <a:lnTo>
                  <a:pt x="1738" y="150"/>
                </a:lnTo>
                <a:lnTo>
                  <a:pt x="1738" y="152"/>
                </a:lnTo>
                <a:lnTo>
                  <a:pt x="1739" y="152"/>
                </a:lnTo>
                <a:lnTo>
                  <a:pt x="1739" y="152"/>
                </a:lnTo>
                <a:lnTo>
                  <a:pt x="1739" y="152"/>
                </a:lnTo>
                <a:lnTo>
                  <a:pt x="1740" y="154"/>
                </a:lnTo>
                <a:lnTo>
                  <a:pt x="1740" y="154"/>
                </a:lnTo>
                <a:lnTo>
                  <a:pt x="1741" y="160"/>
                </a:lnTo>
                <a:lnTo>
                  <a:pt x="1741" y="161"/>
                </a:lnTo>
                <a:lnTo>
                  <a:pt x="1742" y="163"/>
                </a:lnTo>
                <a:lnTo>
                  <a:pt x="1742" y="163"/>
                </a:lnTo>
                <a:lnTo>
                  <a:pt x="1742" y="163"/>
                </a:lnTo>
                <a:lnTo>
                  <a:pt x="1743" y="166"/>
                </a:lnTo>
                <a:lnTo>
                  <a:pt x="1743" y="165"/>
                </a:lnTo>
                <a:lnTo>
                  <a:pt x="1744" y="170"/>
                </a:lnTo>
                <a:lnTo>
                  <a:pt x="1744" y="170"/>
                </a:lnTo>
                <a:lnTo>
                  <a:pt x="1745" y="172"/>
                </a:lnTo>
                <a:lnTo>
                  <a:pt x="1745" y="173"/>
                </a:lnTo>
                <a:lnTo>
                  <a:pt x="1746" y="178"/>
                </a:lnTo>
                <a:lnTo>
                  <a:pt x="1746" y="179"/>
                </a:lnTo>
                <a:lnTo>
                  <a:pt x="1747" y="179"/>
                </a:lnTo>
                <a:lnTo>
                  <a:pt x="1747" y="179"/>
                </a:lnTo>
                <a:lnTo>
                  <a:pt x="1747" y="179"/>
                </a:lnTo>
                <a:lnTo>
                  <a:pt x="1748" y="179"/>
                </a:lnTo>
                <a:lnTo>
                  <a:pt x="1748" y="179"/>
                </a:lnTo>
                <a:lnTo>
                  <a:pt x="1748" y="180"/>
                </a:lnTo>
                <a:lnTo>
                  <a:pt x="1749" y="181"/>
                </a:lnTo>
                <a:lnTo>
                  <a:pt x="1749" y="180"/>
                </a:lnTo>
                <a:lnTo>
                  <a:pt x="1749" y="180"/>
                </a:lnTo>
                <a:lnTo>
                  <a:pt x="1750" y="177"/>
                </a:lnTo>
                <a:lnTo>
                  <a:pt x="1751" y="177"/>
                </a:lnTo>
                <a:lnTo>
                  <a:pt x="1751" y="177"/>
                </a:lnTo>
                <a:lnTo>
                  <a:pt x="1751" y="175"/>
                </a:lnTo>
                <a:lnTo>
                  <a:pt x="1751" y="175"/>
                </a:lnTo>
                <a:lnTo>
                  <a:pt x="1752" y="175"/>
                </a:lnTo>
                <a:lnTo>
                  <a:pt x="1752" y="171"/>
                </a:lnTo>
                <a:lnTo>
                  <a:pt x="1752" y="169"/>
                </a:lnTo>
                <a:lnTo>
                  <a:pt x="1753" y="166"/>
                </a:lnTo>
                <a:lnTo>
                  <a:pt x="1754" y="165"/>
                </a:lnTo>
                <a:lnTo>
                  <a:pt x="1754" y="162"/>
                </a:lnTo>
                <a:lnTo>
                  <a:pt x="1755" y="162"/>
                </a:lnTo>
                <a:lnTo>
                  <a:pt x="1755" y="157"/>
                </a:lnTo>
                <a:lnTo>
                  <a:pt x="1756" y="157"/>
                </a:lnTo>
                <a:lnTo>
                  <a:pt x="1757" y="154"/>
                </a:lnTo>
                <a:lnTo>
                  <a:pt x="1757" y="154"/>
                </a:lnTo>
                <a:lnTo>
                  <a:pt x="1757" y="152"/>
                </a:lnTo>
                <a:lnTo>
                  <a:pt x="1758" y="153"/>
                </a:lnTo>
                <a:lnTo>
                  <a:pt x="1758" y="151"/>
                </a:lnTo>
                <a:lnTo>
                  <a:pt x="1759" y="149"/>
                </a:lnTo>
                <a:lnTo>
                  <a:pt x="1759" y="149"/>
                </a:lnTo>
                <a:lnTo>
                  <a:pt x="1759" y="147"/>
                </a:lnTo>
                <a:lnTo>
                  <a:pt x="1760" y="148"/>
                </a:lnTo>
                <a:lnTo>
                  <a:pt x="1760" y="147"/>
                </a:lnTo>
                <a:lnTo>
                  <a:pt x="1760" y="146"/>
                </a:lnTo>
                <a:lnTo>
                  <a:pt x="1761" y="147"/>
                </a:lnTo>
                <a:lnTo>
                  <a:pt x="1761" y="147"/>
                </a:lnTo>
                <a:lnTo>
                  <a:pt x="1762" y="146"/>
                </a:lnTo>
                <a:lnTo>
                  <a:pt x="1762" y="146"/>
                </a:lnTo>
                <a:lnTo>
                  <a:pt x="1763" y="147"/>
                </a:lnTo>
                <a:lnTo>
                  <a:pt x="1763" y="147"/>
                </a:lnTo>
                <a:lnTo>
                  <a:pt x="1763" y="147"/>
                </a:lnTo>
                <a:lnTo>
                  <a:pt x="1763" y="147"/>
                </a:lnTo>
                <a:lnTo>
                  <a:pt x="1764" y="146"/>
                </a:lnTo>
                <a:lnTo>
                  <a:pt x="1764" y="145"/>
                </a:lnTo>
                <a:lnTo>
                  <a:pt x="1765" y="147"/>
                </a:lnTo>
                <a:lnTo>
                  <a:pt x="1765" y="147"/>
                </a:lnTo>
                <a:lnTo>
                  <a:pt x="1765" y="147"/>
                </a:lnTo>
                <a:lnTo>
                  <a:pt x="1766" y="147"/>
                </a:lnTo>
                <a:lnTo>
                  <a:pt x="1766" y="150"/>
                </a:lnTo>
                <a:lnTo>
                  <a:pt x="1766" y="150"/>
                </a:lnTo>
                <a:lnTo>
                  <a:pt x="1767" y="149"/>
                </a:lnTo>
                <a:lnTo>
                  <a:pt x="1767" y="149"/>
                </a:lnTo>
                <a:lnTo>
                  <a:pt x="1767" y="148"/>
                </a:lnTo>
                <a:lnTo>
                  <a:pt x="1768" y="146"/>
                </a:lnTo>
                <a:lnTo>
                  <a:pt x="1768" y="146"/>
                </a:lnTo>
                <a:lnTo>
                  <a:pt x="1768" y="146"/>
                </a:lnTo>
                <a:lnTo>
                  <a:pt x="1769" y="145"/>
                </a:lnTo>
                <a:lnTo>
                  <a:pt x="1769" y="145"/>
                </a:lnTo>
                <a:lnTo>
                  <a:pt x="1769" y="145"/>
                </a:lnTo>
                <a:lnTo>
                  <a:pt x="1769" y="145"/>
                </a:lnTo>
                <a:lnTo>
                  <a:pt x="1770" y="145"/>
                </a:lnTo>
                <a:lnTo>
                  <a:pt x="1770" y="146"/>
                </a:lnTo>
                <a:lnTo>
                  <a:pt x="1771" y="147"/>
                </a:lnTo>
                <a:lnTo>
                  <a:pt x="1771" y="146"/>
                </a:lnTo>
                <a:lnTo>
                  <a:pt x="1772" y="146"/>
                </a:lnTo>
                <a:lnTo>
                  <a:pt x="1772" y="146"/>
                </a:lnTo>
                <a:lnTo>
                  <a:pt x="1773" y="146"/>
                </a:lnTo>
                <a:lnTo>
                  <a:pt x="1773" y="148"/>
                </a:lnTo>
                <a:lnTo>
                  <a:pt x="1774" y="148"/>
                </a:lnTo>
                <a:lnTo>
                  <a:pt x="1774" y="147"/>
                </a:lnTo>
                <a:lnTo>
                  <a:pt x="1774" y="147"/>
                </a:lnTo>
                <a:lnTo>
                  <a:pt x="1774" y="147"/>
                </a:lnTo>
                <a:lnTo>
                  <a:pt x="1775" y="146"/>
                </a:lnTo>
                <a:lnTo>
                  <a:pt x="1775" y="148"/>
                </a:lnTo>
                <a:lnTo>
                  <a:pt x="1776" y="148"/>
                </a:lnTo>
                <a:lnTo>
                  <a:pt x="1776" y="148"/>
                </a:lnTo>
                <a:lnTo>
                  <a:pt x="1776" y="149"/>
                </a:lnTo>
                <a:lnTo>
                  <a:pt x="1777" y="150"/>
                </a:lnTo>
                <a:lnTo>
                  <a:pt x="1777" y="150"/>
                </a:lnTo>
                <a:lnTo>
                  <a:pt x="1778" y="149"/>
                </a:lnTo>
                <a:lnTo>
                  <a:pt x="1778" y="150"/>
                </a:lnTo>
                <a:lnTo>
                  <a:pt x="1778" y="151"/>
                </a:lnTo>
                <a:lnTo>
                  <a:pt x="1778" y="151"/>
                </a:lnTo>
                <a:lnTo>
                  <a:pt x="1779" y="151"/>
                </a:lnTo>
                <a:lnTo>
                  <a:pt x="1779" y="151"/>
                </a:lnTo>
                <a:lnTo>
                  <a:pt x="1779" y="151"/>
                </a:lnTo>
                <a:lnTo>
                  <a:pt x="1780" y="152"/>
                </a:lnTo>
                <a:lnTo>
                  <a:pt x="1780" y="153"/>
                </a:lnTo>
                <a:lnTo>
                  <a:pt x="1780" y="152"/>
                </a:lnTo>
                <a:lnTo>
                  <a:pt x="1780" y="153"/>
                </a:lnTo>
                <a:lnTo>
                  <a:pt x="1781" y="153"/>
                </a:lnTo>
                <a:lnTo>
                  <a:pt x="1781" y="153"/>
                </a:lnTo>
                <a:lnTo>
                  <a:pt x="1782" y="152"/>
                </a:lnTo>
                <a:lnTo>
                  <a:pt x="1782" y="151"/>
                </a:lnTo>
                <a:lnTo>
                  <a:pt x="1783" y="150"/>
                </a:lnTo>
                <a:lnTo>
                  <a:pt x="1783" y="150"/>
                </a:lnTo>
                <a:lnTo>
                  <a:pt x="1784" y="149"/>
                </a:lnTo>
                <a:lnTo>
                  <a:pt x="1784" y="149"/>
                </a:lnTo>
                <a:lnTo>
                  <a:pt x="1785" y="147"/>
                </a:lnTo>
                <a:lnTo>
                  <a:pt x="1785" y="147"/>
                </a:lnTo>
                <a:lnTo>
                  <a:pt x="1785" y="147"/>
                </a:lnTo>
                <a:lnTo>
                  <a:pt x="1786" y="146"/>
                </a:lnTo>
                <a:lnTo>
                  <a:pt x="1786" y="145"/>
                </a:lnTo>
                <a:lnTo>
                  <a:pt x="1787" y="144"/>
                </a:lnTo>
                <a:lnTo>
                  <a:pt x="1787" y="143"/>
                </a:lnTo>
                <a:lnTo>
                  <a:pt x="1787" y="143"/>
                </a:lnTo>
                <a:lnTo>
                  <a:pt x="1788" y="143"/>
                </a:lnTo>
                <a:lnTo>
                  <a:pt x="1788" y="143"/>
                </a:lnTo>
                <a:lnTo>
                  <a:pt x="1788" y="142"/>
                </a:lnTo>
                <a:lnTo>
                  <a:pt x="1789" y="140"/>
                </a:lnTo>
                <a:lnTo>
                  <a:pt x="1789" y="140"/>
                </a:lnTo>
                <a:lnTo>
                  <a:pt x="1790" y="140"/>
                </a:lnTo>
                <a:lnTo>
                  <a:pt x="1790" y="139"/>
                </a:lnTo>
                <a:lnTo>
                  <a:pt x="1791" y="140"/>
                </a:lnTo>
                <a:lnTo>
                  <a:pt x="1791" y="140"/>
                </a:lnTo>
                <a:lnTo>
                  <a:pt x="1792" y="140"/>
                </a:lnTo>
                <a:lnTo>
                  <a:pt x="1792" y="139"/>
                </a:lnTo>
                <a:lnTo>
                  <a:pt x="1792" y="139"/>
                </a:lnTo>
                <a:lnTo>
                  <a:pt x="1793" y="140"/>
                </a:lnTo>
                <a:lnTo>
                  <a:pt x="1793" y="140"/>
                </a:lnTo>
                <a:lnTo>
                  <a:pt x="1793" y="140"/>
                </a:lnTo>
                <a:lnTo>
                  <a:pt x="1794" y="141"/>
                </a:lnTo>
                <a:lnTo>
                  <a:pt x="1794" y="140"/>
                </a:lnTo>
                <a:lnTo>
                  <a:pt x="1795" y="140"/>
                </a:lnTo>
                <a:lnTo>
                  <a:pt x="1795" y="140"/>
                </a:lnTo>
                <a:lnTo>
                  <a:pt x="1795" y="141"/>
                </a:lnTo>
                <a:lnTo>
                  <a:pt x="1796" y="141"/>
                </a:lnTo>
                <a:lnTo>
                  <a:pt x="1796" y="141"/>
                </a:lnTo>
                <a:lnTo>
                  <a:pt x="1796" y="141"/>
                </a:lnTo>
                <a:lnTo>
                  <a:pt x="1797" y="142"/>
                </a:lnTo>
                <a:lnTo>
                  <a:pt x="1797" y="142"/>
                </a:lnTo>
                <a:lnTo>
                  <a:pt x="1797" y="141"/>
                </a:lnTo>
                <a:lnTo>
                  <a:pt x="1797" y="142"/>
                </a:lnTo>
                <a:lnTo>
                  <a:pt x="1798" y="142"/>
                </a:lnTo>
                <a:lnTo>
                  <a:pt x="1798" y="142"/>
                </a:lnTo>
                <a:lnTo>
                  <a:pt x="1798" y="142"/>
                </a:lnTo>
                <a:lnTo>
                  <a:pt x="1798" y="142"/>
                </a:lnTo>
                <a:lnTo>
                  <a:pt x="1799" y="142"/>
                </a:lnTo>
                <a:lnTo>
                  <a:pt x="1799" y="142"/>
                </a:lnTo>
                <a:lnTo>
                  <a:pt x="1800" y="142"/>
                </a:lnTo>
                <a:lnTo>
                  <a:pt x="1800" y="142"/>
                </a:lnTo>
                <a:lnTo>
                  <a:pt x="1800" y="142"/>
                </a:lnTo>
                <a:lnTo>
                  <a:pt x="1801" y="142"/>
                </a:lnTo>
                <a:lnTo>
                  <a:pt x="1801" y="142"/>
                </a:lnTo>
                <a:lnTo>
                  <a:pt x="1801" y="141"/>
                </a:lnTo>
                <a:lnTo>
                  <a:pt x="1801" y="142"/>
                </a:lnTo>
                <a:lnTo>
                  <a:pt x="1802" y="141"/>
                </a:lnTo>
                <a:lnTo>
                  <a:pt x="1802" y="142"/>
                </a:lnTo>
                <a:lnTo>
                  <a:pt x="1802" y="142"/>
                </a:lnTo>
                <a:lnTo>
                  <a:pt x="1802" y="141"/>
                </a:lnTo>
                <a:lnTo>
                  <a:pt x="1803" y="141"/>
                </a:lnTo>
                <a:lnTo>
                  <a:pt x="1804" y="139"/>
                </a:lnTo>
                <a:lnTo>
                  <a:pt x="1804" y="139"/>
                </a:lnTo>
                <a:lnTo>
                  <a:pt x="1804" y="140"/>
                </a:lnTo>
                <a:lnTo>
                  <a:pt x="1805" y="138"/>
                </a:lnTo>
                <a:lnTo>
                  <a:pt x="1805" y="138"/>
                </a:lnTo>
                <a:lnTo>
                  <a:pt x="1805" y="138"/>
                </a:lnTo>
                <a:lnTo>
                  <a:pt x="1806" y="139"/>
                </a:lnTo>
                <a:lnTo>
                  <a:pt x="1806" y="138"/>
                </a:lnTo>
                <a:lnTo>
                  <a:pt x="1806" y="139"/>
                </a:lnTo>
                <a:lnTo>
                  <a:pt x="1807" y="139"/>
                </a:lnTo>
                <a:lnTo>
                  <a:pt x="1807" y="139"/>
                </a:lnTo>
                <a:lnTo>
                  <a:pt x="1807" y="139"/>
                </a:lnTo>
                <a:lnTo>
                  <a:pt x="1808" y="142"/>
                </a:lnTo>
                <a:lnTo>
                  <a:pt x="1808" y="142"/>
                </a:lnTo>
                <a:lnTo>
                  <a:pt x="1809" y="143"/>
                </a:lnTo>
                <a:lnTo>
                  <a:pt x="1809" y="143"/>
                </a:lnTo>
                <a:lnTo>
                  <a:pt x="1809" y="143"/>
                </a:lnTo>
                <a:lnTo>
                  <a:pt x="1810" y="144"/>
                </a:lnTo>
                <a:lnTo>
                  <a:pt x="1810" y="144"/>
                </a:lnTo>
                <a:lnTo>
                  <a:pt x="1810" y="144"/>
                </a:lnTo>
                <a:lnTo>
                  <a:pt x="1811" y="144"/>
                </a:lnTo>
                <a:lnTo>
                  <a:pt x="1811" y="144"/>
                </a:lnTo>
                <a:lnTo>
                  <a:pt x="1811" y="144"/>
                </a:lnTo>
                <a:lnTo>
                  <a:pt x="1812" y="144"/>
                </a:lnTo>
                <a:lnTo>
                  <a:pt x="1812" y="143"/>
                </a:lnTo>
                <a:lnTo>
                  <a:pt x="1812" y="143"/>
                </a:lnTo>
                <a:lnTo>
                  <a:pt x="1813" y="144"/>
                </a:lnTo>
                <a:lnTo>
                  <a:pt x="1813" y="144"/>
                </a:lnTo>
                <a:lnTo>
                  <a:pt x="1813" y="144"/>
                </a:lnTo>
                <a:lnTo>
                  <a:pt x="1813" y="143"/>
                </a:lnTo>
                <a:lnTo>
                  <a:pt x="1814" y="142"/>
                </a:lnTo>
                <a:lnTo>
                  <a:pt x="1814" y="143"/>
                </a:lnTo>
                <a:lnTo>
                  <a:pt x="1814" y="143"/>
                </a:lnTo>
                <a:lnTo>
                  <a:pt x="1814" y="143"/>
                </a:lnTo>
                <a:lnTo>
                  <a:pt x="1815" y="144"/>
                </a:lnTo>
                <a:lnTo>
                  <a:pt x="1815" y="144"/>
                </a:lnTo>
                <a:lnTo>
                  <a:pt x="1816" y="146"/>
                </a:lnTo>
                <a:lnTo>
                  <a:pt x="1816" y="146"/>
                </a:lnTo>
                <a:lnTo>
                  <a:pt x="1817" y="147"/>
                </a:lnTo>
                <a:lnTo>
                  <a:pt x="1817" y="149"/>
                </a:lnTo>
                <a:lnTo>
                  <a:pt x="1818" y="149"/>
                </a:lnTo>
                <a:lnTo>
                  <a:pt x="1818" y="152"/>
                </a:lnTo>
                <a:lnTo>
                  <a:pt x="1818" y="152"/>
                </a:lnTo>
                <a:lnTo>
                  <a:pt x="1819" y="152"/>
                </a:lnTo>
                <a:lnTo>
                  <a:pt x="1819" y="153"/>
                </a:lnTo>
                <a:lnTo>
                  <a:pt x="1819" y="153"/>
                </a:lnTo>
                <a:lnTo>
                  <a:pt x="1820" y="152"/>
                </a:lnTo>
                <a:lnTo>
                  <a:pt x="1820" y="152"/>
                </a:lnTo>
                <a:lnTo>
                  <a:pt x="1820" y="153"/>
                </a:lnTo>
                <a:lnTo>
                  <a:pt x="1821" y="153"/>
                </a:lnTo>
                <a:lnTo>
                  <a:pt x="1822" y="152"/>
                </a:lnTo>
                <a:lnTo>
                  <a:pt x="1822" y="152"/>
                </a:lnTo>
                <a:lnTo>
                  <a:pt x="1822" y="152"/>
                </a:lnTo>
                <a:lnTo>
                  <a:pt x="1823" y="152"/>
                </a:lnTo>
                <a:lnTo>
                  <a:pt x="1823" y="153"/>
                </a:lnTo>
                <a:lnTo>
                  <a:pt x="1823" y="153"/>
                </a:lnTo>
                <a:lnTo>
                  <a:pt x="1823" y="153"/>
                </a:lnTo>
                <a:lnTo>
                  <a:pt x="1824" y="153"/>
                </a:lnTo>
                <a:lnTo>
                  <a:pt x="1824" y="153"/>
                </a:lnTo>
                <a:lnTo>
                  <a:pt x="1825" y="151"/>
                </a:lnTo>
                <a:lnTo>
                  <a:pt x="1825" y="151"/>
                </a:lnTo>
                <a:lnTo>
                  <a:pt x="1826" y="149"/>
                </a:lnTo>
                <a:lnTo>
                  <a:pt x="1826" y="149"/>
                </a:lnTo>
                <a:lnTo>
                  <a:pt x="1827" y="147"/>
                </a:lnTo>
                <a:lnTo>
                  <a:pt x="1827" y="146"/>
                </a:lnTo>
                <a:lnTo>
                  <a:pt x="1828" y="144"/>
                </a:lnTo>
                <a:lnTo>
                  <a:pt x="1828" y="144"/>
                </a:lnTo>
                <a:lnTo>
                  <a:pt x="1828" y="144"/>
                </a:lnTo>
                <a:lnTo>
                  <a:pt x="1829" y="143"/>
                </a:lnTo>
                <a:lnTo>
                  <a:pt x="1829" y="143"/>
                </a:lnTo>
                <a:lnTo>
                  <a:pt x="1829" y="143"/>
                </a:lnTo>
                <a:lnTo>
                  <a:pt x="1830" y="144"/>
                </a:lnTo>
                <a:lnTo>
                  <a:pt x="1830" y="145"/>
                </a:lnTo>
                <a:lnTo>
                  <a:pt x="1831" y="147"/>
                </a:lnTo>
                <a:lnTo>
                  <a:pt x="1831" y="148"/>
                </a:lnTo>
                <a:lnTo>
                  <a:pt x="1832" y="149"/>
                </a:lnTo>
                <a:lnTo>
                  <a:pt x="1832" y="150"/>
                </a:lnTo>
                <a:lnTo>
                  <a:pt x="1833" y="151"/>
                </a:lnTo>
                <a:lnTo>
                  <a:pt x="1833" y="151"/>
                </a:lnTo>
                <a:lnTo>
                  <a:pt x="1833" y="151"/>
                </a:lnTo>
                <a:lnTo>
                  <a:pt x="1834" y="151"/>
                </a:lnTo>
                <a:lnTo>
                  <a:pt x="1834" y="151"/>
                </a:lnTo>
                <a:lnTo>
                  <a:pt x="1834" y="151"/>
                </a:lnTo>
                <a:lnTo>
                  <a:pt x="1835" y="151"/>
                </a:lnTo>
                <a:lnTo>
                  <a:pt x="1835" y="151"/>
                </a:lnTo>
                <a:lnTo>
                  <a:pt x="1835" y="151"/>
                </a:lnTo>
                <a:lnTo>
                  <a:pt x="1835" y="151"/>
                </a:lnTo>
                <a:lnTo>
                  <a:pt x="1835" y="151"/>
                </a:lnTo>
                <a:lnTo>
                  <a:pt x="1836" y="153"/>
                </a:lnTo>
                <a:lnTo>
                  <a:pt x="1836" y="153"/>
                </a:lnTo>
                <a:lnTo>
                  <a:pt x="1836" y="152"/>
                </a:lnTo>
                <a:lnTo>
                  <a:pt x="1836" y="153"/>
                </a:lnTo>
                <a:lnTo>
                  <a:pt x="1837" y="152"/>
                </a:lnTo>
                <a:lnTo>
                  <a:pt x="1837" y="152"/>
                </a:lnTo>
                <a:lnTo>
                  <a:pt x="1838" y="152"/>
                </a:lnTo>
                <a:lnTo>
                  <a:pt x="1838" y="151"/>
                </a:lnTo>
                <a:lnTo>
                  <a:pt x="1838" y="152"/>
                </a:lnTo>
                <a:lnTo>
                  <a:pt x="1838" y="152"/>
                </a:lnTo>
                <a:lnTo>
                  <a:pt x="1839" y="152"/>
                </a:lnTo>
                <a:lnTo>
                  <a:pt x="1839" y="152"/>
                </a:lnTo>
                <a:lnTo>
                  <a:pt x="1840" y="153"/>
                </a:lnTo>
                <a:lnTo>
                  <a:pt x="1840" y="153"/>
                </a:lnTo>
                <a:lnTo>
                  <a:pt x="1840" y="153"/>
                </a:lnTo>
                <a:lnTo>
                  <a:pt x="1840" y="153"/>
                </a:lnTo>
                <a:lnTo>
                  <a:pt x="1841" y="153"/>
                </a:lnTo>
                <a:lnTo>
                  <a:pt x="1841" y="154"/>
                </a:lnTo>
                <a:lnTo>
                  <a:pt x="1842" y="155"/>
                </a:lnTo>
                <a:lnTo>
                  <a:pt x="1842" y="158"/>
                </a:lnTo>
                <a:lnTo>
                  <a:pt x="1843" y="158"/>
                </a:lnTo>
                <a:lnTo>
                  <a:pt x="1844" y="161"/>
                </a:lnTo>
                <a:lnTo>
                  <a:pt x="1844" y="162"/>
                </a:lnTo>
                <a:lnTo>
                  <a:pt x="1845" y="164"/>
                </a:lnTo>
                <a:lnTo>
                  <a:pt x="1845" y="164"/>
                </a:lnTo>
                <a:lnTo>
                  <a:pt x="1846" y="165"/>
                </a:lnTo>
                <a:lnTo>
                  <a:pt x="1846" y="165"/>
                </a:lnTo>
                <a:lnTo>
                  <a:pt x="1846" y="166"/>
                </a:lnTo>
                <a:lnTo>
                  <a:pt x="1847" y="166"/>
                </a:lnTo>
                <a:lnTo>
                  <a:pt x="1847" y="166"/>
                </a:lnTo>
                <a:lnTo>
                  <a:pt x="1848" y="165"/>
                </a:lnTo>
                <a:lnTo>
                  <a:pt x="1848" y="165"/>
                </a:lnTo>
                <a:lnTo>
                  <a:pt x="1849" y="160"/>
                </a:lnTo>
                <a:lnTo>
                  <a:pt x="1849" y="159"/>
                </a:lnTo>
                <a:lnTo>
                  <a:pt x="1850" y="154"/>
                </a:lnTo>
                <a:lnTo>
                  <a:pt x="1850" y="153"/>
                </a:lnTo>
                <a:lnTo>
                  <a:pt x="1851" y="148"/>
                </a:lnTo>
                <a:lnTo>
                  <a:pt x="1851" y="147"/>
                </a:lnTo>
                <a:lnTo>
                  <a:pt x="1852" y="146"/>
                </a:lnTo>
                <a:lnTo>
                  <a:pt x="1852" y="146"/>
                </a:lnTo>
                <a:lnTo>
                  <a:pt x="1852" y="147"/>
                </a:lnTo>
                <a:lnTo>
                  <a:pt x="1852" y="146"/>
                </a:lnTo>
                <a:lnTo>
                  <a:pt x="1853" y="147"/>
                </a:lnTo>
                <a:lnTo>
                  <a:pt x="1853" y="147"/>
                </a:lnTo>
                <a:lnTo>
                  <a:pt x="1854" y="149"/>
                </a:lnTo>
                <a:lnTo>
                  <a:pt x="1854" y="150"/>
                </a:lnTo>
                <a:lnTo>
                  <a:pt x="1855" y="151"/>
                </a:lnTo>
                <a:lnTo>
                  <a:pt x="1855" y="152"/>
                </a:lnTo>
                <a:lnTo>
                  <a:pt x="1856" y="151"/>
                </a:lnTo>
                <a:lnTo>
                  <a:pt x="1856" y="152"/>
                </a:lnTo>
                <a:lnTo>
                  <a:pt x="1856" y="152"/>
                </a:lnTo>
                <a:lnTo>
                  <a:pt x="1856" y="152"/>
                </a:lnTo>
                <a:lnTo>
                  <a:pt x="1857" y="153"/>
                </a:lnTo>
                <a:lnTo>
                  <a:pt x="1857" y="153"/>
                </a:lnTo>
                <a:lnTo>
                  <a:pt x="1857" y="153"/>
                </a:lnTo>
                <a:lnTo>
                  <a:pt x="1857" y="153"/>
                </a:lnTo>
                <a:lnTo>
                  <a:pt x="1858" y="153"/>
                </a:lnTo>
                <a:lnTo>
                  <a:pt x="1858" y="153"/>
                </a:lnTo>
                <a:lnTo>
                  <a:pt x="1859" y="156"/>
                </a:lnTo>
                <a:lnTo>
                  <a:pt x="1860" y="156"/>
                </a:lnTo>
                <a:lnTo>
                  <a:pt x="1860" y="158"/>
                </a:lnTo>
                <a:lnTo>
                  <a:pt x="1860" y="158"/>
                </a:lnTo>
                <a:lnTo>
                  <a:pt x="1861" y="158"/>
                </a:lnTo>
                <a:lnTo>
                  <a:pt x="1861" y="158"/>
                </a:lnTo>
                <a:lnTo>
                  <a:pt x="1861" y="158"/>
                </a:lnTo>
                <a:lnTo>
                  <a:pt x="1862" y="157"/>
                </a:lnTo>
                <a:lnTo>
                  <a:pt x="1862" y="155"/>
                </a:lnTo>
                <a:lnTo>
                  <a:pt x="1862" y="155"/>
                </a:lnTo>
                <a:lnTo>
                  <a:pt x="1863" y="155"/>
                </a:lnTo>
                <a:lnTo>
                  <a:pt x="1863" y="154"/>
                </a:lnTo>
                <a:lnTo>
                  <a:pt x="1864" y="154"/>
                </a:lnTo>
                <a:lnTo>
                  <a:pt x="1864" y="153"/>
                </a:lnTo>
                <a:lnTo>
                  <a:pt x="1865" y="153"/>
                </a:lnTo>
                <a:lnTo>
                  <a:pt x="1866" y="147"/>
                </a:lnTo>
                <a:lnTo>
                  <a:pt x="1866" y="146"/>
                </a:lnTo>
                <a:lnTo>
                  <a:pt x="1867" y="141"/>
                </a:lnTo>
                <a:lnTo>
                  <a:pt x="1867" y="141"/>
                </a:lnTo>
                <a:lnTo>
                  <a:pt x="1868" y="138"/>
                </a:lnTo>
                <a:lnTo>
                  <a:pt x="1868" y="137"/>
                </a:lnTo>
                <a:lnTo>
                  <a:pt x="1869" y="132"/>
                </a:lnTo>
                <a:lnTo>
                  <a:pt x="1869" y="131"/>
                </a:lnTo>
                <a:lnTo>
                  <a:pt x="1870" y="127"/>
                </a:lnTo>
                <a:lnTo>
                  <a:pt x="1870" y="127"/>
                </a:lnTo>
                <a:lnTo>
                  <a:pt x="1871" y="124"/>
                </a:lnTo>
                <a:lnTo>
                  <a:pt x="1871" y="124"/>
                </a:lnTo>
                <a:lnTo>
                  <a:pt x="1872" y="124"/>
                </a:lnTo>
                <a:lnTo>
                  <a:pt x="1872" y="128"/>
                </a:lnTo>
                <a:lnTo>
                  <a:pt x="1872" y="129"/>
                </a:lnTo>
                <a:lnTo>
                  <a:pt x="1873" y="142"/>
                </a:lnTo>
                <a:lnTo>
                  <a:pt x="1873" y="142"/>
                </a:lnTo>
                <a:lnTo>
                  <a:pt x="1873" y="142"/>
                </a:lnTo>
                <a:lnTo>
                  <a:pt x="1874" y="144"/>
                </a:lnTo>
                <a:lnTo>
                  <a:pt x="1874" y="144"/>
                </a:lnTo>
                <a:lnTo>
                  <a:pt x="1874" y="143"/>
                </a:lnTo>
                <a:lnTo>
                  <a:pt x="1875" y="140"/>
                </a:lnTo>
                <a:lnTo>
                  <a:pt x="1875" y="139"/>
                </a:lnTo>
                <a:lnTo>
                  <a:pt x="1876" y="138"/>
                </a:lnTo>
                <a:lnTo>
                  <a:pt x="1876" y="140"/>
                </a:lnTo>
                <a:lnTo>
                  <a:pt x="1876" y="140"/>
                </a:lnTo>
                <a:lnTo>
                  <a:pt x="1877" y="147"/>
                </a:lnTo>
                <a:lnTo>
                  <a:pt x="1877" y="148"/>
                </a:lnTo>
                <a:lnTo>
                  <a:pt x="1878" y="151"/>
                </a:lnTo>
                <a:lnTo>
                  <a:pt x="1878" y="152"/>
                </a:lnTo>
                <a:lnTo>
                  <a:pt x="1879" y="150"/>
                </a:lnTo>
                <a:lnTo>
                  <a:pt x="1879" y="150"/>
                </a:lnTo>
                <a:lnTo>
                  <a:pt x="1879" y="150"/>
                </a:lnTo>
                <a:lnTo>
                  <a:pt x="1880" y="149"/>
                </a:lnTo>
                <a:lnTo>
                  <a:pt x="1880" y="149"/>
                </a:lnTo>
                <a:lnTo>
                  <a:pt x="1880" y="149"/>
                </a:lnTo>
                <a:lnTo>
                  <a:pt x="1881" y="147"/>
                </a:lnTo>
                <a:lnTo>
                  <a:pt x="1881" y="147"/>
                </a:lnTo>
                <a:lnTo>
                  <a:pt x="1882" y="147"/>
                </a:lnTo>
                <a:lnTo>
                  <a:pt x="1882" y="148"/>
                </a:lnTo>
                <a:lnTo>
                  <a:pt x="1882" y="147"/>
                </a:lnTo>
                <a:lnTo>
                  <a:pt x="1882" y="147"/>
                </a:lnTo>
                <a:lnTo>
                  <a:pt x="1883" y="147"/>
                </a:lnTo>
                <a:lnTo>
                  <a:pt x="1883" y="148"/>
                </a:lnTo>
                <a:lnTo>
                  <a:pt x="1883" y="146"/>
                </a:lnTo>
                <a:lnTo>
                  <a:pt x="1884" y="146"/>
                </a:lnTo>
                <a:lnTo>
                  <a:pt x="1884" y="145"/>
                </a:lnTo>
                <a:lnTo>
                  <a:pt x="1884" y="145"/>
                </a:lnTo>
                <a:lnTo>
                  <a:pt x="1885" y="145"/>
                </a:lnTo>
                <a:lnTo>
                  <a:pt x="1885" y="146"/>
                </a:lnTo>
                <a:lnTo>
                  <a:pt x="1886" y="146"/>
                </a:lnTo>
                <a:lnTo>
                  <a:pt x="1886" y="146"/>
                </a:lnTo>
                <a:lnTo>
                  <a:pt x="1887" y="147"/>
                </a:lnTo>
                <a:lnTo>
                  <a:pt x="1887" y="148"/>
                </a:lnTo>
                <a:lnTo>
                  <a:pt x="1888" y="149"/>
                </a:lnTo>
                <a:lnTo>
                  <a:pt x="1888" y="149"/>
                </a:lnTo>
                <a:lnTo>
                  <a:pt x="1888" y="149"/>
                </a:lnTo>
                <a:lnTo>
                  <a:pt x="1889" y="151"/>
                </a:lnTo>
                <a:lnTo>
                  <a:pt x="1889" y="151"/>
                </a:lnTo>
                <a:lnTo>
                  <a:pt x="1890" y="153"/>
                </a:lnTo>
                <a:lnTo>
                  <a:pt x="1890" y="153"/>
                </a:lnTo>
                <a:lnTo>
                  <a:pt x="1891" y="155"/>
                </a:lnTo>
                <a:lnTo>
                  <a:pt x="1891" y="154"/>
                </a:lnTo>
                <a:lnTo>
                  <a:pt x="1892" y="158"/>
                </a:lnTo>
                <a:lnTo>
                  <a:pt x="1892" y="158"/>
                </a:lnTo>
                <a:lnTo>
                  <a:pt x="1892" y="158"/>
                </a:lnTo>
                <a:lnTo>
                  <a:pt x="1893" y="159"/>
                </a:lnTo>
                <a:lnTo>
                  <a:pt x="1893" y="159"/>
                </a:lnTo>
                <a:lnTo>
                  <a:pt x="1893" y="159"/>
                </a:lnTo>
                <a:lnTo>
                  <a:pt x="1894" y="158"/>
                </a:lnTo>
                <a:lnTo>
                  <a:pt x="1894" y="159"/>
                </a:lnTo>
                <a:lnTo>
                  <a:pt x="1894" y="159"/>
                </a:lnTo>
                <a:lnTo>
                  <a:pt x="1895" y="156"/>
                </a:lnTo>
                <a:lnTo>
                  <a:pt x="1895" y="155"/>
                </a:lnTo>
                <a:lnTo>
                  <a:pt x="1895" y="155"/>
                </a:lnTo>
                <a:lnTo>
                  <a:pt x="1896" y="156"/>
                </a:lnTo>
                <a:lnTo>
                  <a:pt x="1896" y="156"/>
                </a:lnTo>
                <a:lnTo>
                  <a:pt x="1896" y="156"/>
                </a:lnTo>
                <a:lnTo>
                  <a:pt x="1897" y="153"/>
                </a:lnTo>
                <a:lnTo>
                  <a:pt x="1897" y="153"/>
                </a:lnTo>
                <a:lnTo>
                  <a:pt x="1897" y="153"/>
                </a:lnTo>
                <a:lnTo>
                  <a:pt x="1898" y="150"/>
                </a:lnTo>
                <a:lnTo>
                  <a:pt x="1898" y="149"/>
                </a:lnTo>
                <a:lnTo>
                  <a:pt x="1899" y="147"/>
                </a:lnTo>
                <a:lnTo>
                  <a:pt x="1899" y="146"/>
                </a:lnTo>
                <a:lnTo>
                  <a:pt x="1900" y="144"/>
                </a:lnTo>
                <a:lnTo>
                  <a:pt x="1900" y="143"/>
                </a:lnTo>
                <a:lnTo>
                  <a:pt x="1901" y="141"/>
                </a:lnTo>
                <a:lnTo>
                  <a:pt x="1901" y="141"/>
                </a:lnTo>
                <a:lnTo>
                  <a:pt x="1902" y="140"/>
                </a:lnTo>
                <a:lnTo>
                  <a:pt x="1902" y="140"/>
                </a:lnTo>
                <a:lnTo>
                  <a:pt x="1903" y="140"/>
                </a:lnTo>
                <a:lnTo>
                  <a:pt x="1903" y="140"/>
                </a:lnTo>
                <a:lnTo>
                  <a:pt x="1904" y="140"/>
                </a:lnTo>
                <a:lnTo>
                  <a:pt x="1904" y="141"/>
                </a:lnTo>
                <a:lnTo>
                  <a:pt x="1904" y="140"/>
                </a:lnTo>
                <a:lnTo>
                  <a:pt x="1904" y="141"/>
                </a:lnTo>
                <a:lnTo>
                  <a:pt x="1905" y="142"/>
                </a:lnTo>
                <a:lnTo>
                  <a:pt x="1905" y="145"/>
                </a:lnTo>
                <a:lnTo>
                  <a:pt x="1905" y="145"/>
                </a:lnTo>
                <a:lnTo>
                  <a:pt x="1906" y="145"/>
                </a:lnTo>
                <a:lnTo>
                  <a:pt x="1906" y="145"/>
                </a:lnTo>
                <a:lnTo>
                  <a:pt x="1906" y="144"/>
                </a:lnTo>
                <a:lnTo>
                  <a:pt x="1906" y="144"/>
                </a:lnTo>
                <a:lnTo>
                  <a:pt x="1907" y="145"/>
                </a:lnTo>
                <a:lnTo>
                  <a:pt x="1907" y="145"/>
                </a:lnTo>
                <a:lnTo>
                  <a:pt x="1908" y="145"/>
                </a:lnTo>
                <a:lnTo>
                  <a:pt x="1908" y="146"/>
                </a:lnTo>
                <a:lnTo>
                  <a:pt x="1908" y="145"/>
                </a:lnTo>
                <a:lnTo>
                  <a:pt x="1909" y="145"/>
                </a:lnTo>
                <a:lnTo>
                  <a:pt x="1909" y="145"/>
                </a:lnTo>
                <a:lnTo>
                  <a:pt x="1909" y="146"/>
                </a:lnTo>
                <a:lnTo>
                  <a:pt x="1910" y="145"/>
                </a:lnTo>
                <a:lnTo>
                  <a:pt x="1910" y="146"/>
                </a:lnTo>
                <a:lnTo>
                  <a:pt x="1911" y="145"/>
                </a:lnTo>
                <a:lnTo>
                  <a:pt x="1911" y="144"/>
                </a:lnTo>
                <a:lnTo>
                  <a:pt x="1911" y="143"/>
                </a:lnTo>
                <a:lnTo>
                  <a:pt x="1912" y="144"/>
                </a:lnTo>
                <a:lnTo>
                  <a:pt x="1912" y="143"/>
                </a:lnTo>
                <a:lnTo>
                  <a:pt x="1913" y="142"/>
                </a:lnTo>
                <a:lnTo>
                  <a:pt x="1913" y="143"/>
                </a:lnTo>
                <a:lnTo>
                  <a:pt x="1914" y="144"/>
                </a:lnTo>
                <a:lnTo>
                  <a:pt x="1914" y="144"/>
                </a:lnTo>
                <a:lnTo>
                  <a:pt x="1914" y="144"/>
                </a:lnTo>
                <a:lnTo>
                  <a:pt x="1915" y="145"/>
                </a:lnTo>
                <a:lnTo>
                  <a:pt x="1915" y="145"/>
                </a:lnTo>
                <a:lnTo>
                  <a:pt x="1915" y="145"/>
                </a:lnTo>
                <a:lnTo>
                  <a:pt x="1916" y="146"/>
                </a:lnTo>
                <a:lnTo>
                  <a:pt x="1916" y="146"/>
                </a:lnTo>
                <a:lnTo>
                  <a:pt x="1917" y="146"/>
                </a:lnTo>
                <a:lnTo>
                  <a:pt x="1917" y="146"/>
                </a:lnTo>
                <a:lnTo>
                  <a:pt x="1917" y="147"/>
                </a:lnTo>
                <a:lnTo>
                  <a:pt x="1917" y="147"/>
                </a:lnTo>
                <a:lnTo>
                  <a:pt x="1918" y="147"/>
                </a:lnTo>
                <a:lnTo>
                  <a:pt x="1918" y="147"/>
                </a:lnTo>
                <a:lnTo>
                  <a:pt x="1918" y="148"/>
                </a:lnTo>
                <a:lnTo>
                  <a:pt x="1919" y="148"/>
                </a:lnTo>
                <a:lnTo>
                  <a:pt x="1919" y="149"/>
                </a:lnTo>
                <a:lnTo>
                  <a:pt x="1920" y="149"/>
                </a:lnTo>
                <a:lnTo>
                  <a:pt x="1920" y="148"/>
                </a:lnTo>
                <a:lnTo>
                  <a:pt x="1920" y="149"/>
                </a:lnTo>
                <a:lnTo>
                  <a:pt x="1921" y="150"/>
                </a:lnTo>
                <a:lnTo>
                  <a:pt x="1921" y="150"/>
                </a:lnTo>
                <a:lnTo>
                  <a:pt x="1922" y="152"/>
                </a:lnTo>
                <a:lnTo>
                  <a:pt x="1922" y="153"/>
                </a:lnTo>
                <a:lnTo>
                  <a:pt x="1923" y="153"/>
                </a:lnTo>
                <a:lnTo>
                  <a:pt x="1923" y="153"/>
                </a:lnTo>
                <a:lnTo>
                  <a:pt x="1923" y="153"/>
                </a:lnTo>
                <a:lnTo>
                  <a:pt x="1923" y="153"/>
                </a:lnTo>
                <a:lnTo>
                  <a:pt x="1924" y="151"/>
                </a:lnTo>
                <a:lnTo>
                  <a:pt x="1924" y="152"/>
                </a:lnTo>
                <a:lnTo>
                  <a:pt x="1925" y="151"/>
                </a:lnTo>
                <a:lnTo>
                  <a:pt x="1925" y="150"/>
                </a:lnTo>
                <a:lnTo>
                  <a:pt x="1926" y="150"/>
                </a:lnTo>
                <a:lnTo>
                  <a:pt x="1926" y="150"/>
                </a:lnTo>
                <a:lnTo>
                  <a:pt x="1927" y="150"/>
                </a:lnTo>
                <a:lnTo>
                  <a:pt x="1927" y="150"/>
                </a:lnTo>
                <a:lnTo>
                  <a:pt x="1927" y="149"/>
                </a:lnTo>
                <a:lnTo>
                  <a:pt x="1927" y="149"/>
                </a:lnTo>
                <a:lnTo>
                  <a:pt x="1928" y="149"/>
                </a:lnTo>
                <a:lnTo>
                  <a:pt x="1928" y="147"/>
                </a:lnTo>
                <a:lnTo>
                  <a:pt x="1928" y="147"/>
                </a:lnTo>
                <a:lnTo>
                  <a:pt x="1929" y="145"/>
                </a:lnTo>
                <a:lnTo>
                  <a:pt x="1930" y="145"/>
                </a:lnTo>
                <a:lnTo>
                  <a:pt x="1931" y="143"/>
                </a:lnTo>
                <a:lnTo>
                  <a:pt x="1931" y="143"/>
                </a:lnTo>
                <a:lnTo>
                  <a:pt x="1931" y="143"/>
                </a:lnTo>
                <a:lnTo>
                  <a:pt x="1932" y="143"/>
                </a:lnTo>
                <a:lnTo>
                  <a:pt x="1932" y="143"/>
                </a:lnTo>
                <a:lnTo>
                  <a:pt x="1932" y="142"/>
                </a:lnTo>
                <a:lnTo>
                  <a:pt x="1933" y="142"/>
                </a:lnTo>
                <a:lnTo>
                  <a:pt x="1933" y="142"/>
                </a:lnTo>
                <a:lnTo>
                  <a:pt x="1934" y="142"/>
                </a:lnTo>
                <a:lnTo>
                  <a:pt x="1934" y="142"/>
                </a:lnTo>
                <a:lnTo>
                  <a:pt x="1934" y="141"/>
                </a:lnTo>
                <a:lnTo>
                  <a:pt x="1935" y="142"/>
                </a:lnTo>
                <a:lnTo>
                  <a:pt x="1935" y="142"/>
                </a:lnTo>
                <a:lnTo>
                  <a:pt x="1935" y="143"/>
                </a:lnTo>
                <a:lnTo>
                  <a:pt x="1936" y="143"/>
                </a:lnTo>
                <a:lnTo>
                  <a:pt x="1936" y="144"/>
                </a:lnTo>
                <a:lnTo>
                  <a:pt x="1937" y="146"/>
                </a:lnTo>
                <a:lnTo>
                  <a:pt x="1937" y="147"/>
                </a:lnTo>
                <a:lnTo>
                  <a:pt x="1938" y="149"/>
                </a:lnTo>
                <a:lnTo>
                  <a:pt x="1938" y="149"/>
                </a:lnTo>
                <a:lnTo>
                  <a:pt x="1938" y="149"/>
                </a:lnTo>
                <a:lnTo>
                  <a:pt x="1939" y="151"/>
                </a:lnTo>
                <a:lnTo>
                  <a:pt x="1939" y="151"/>
                </a:lnTo>
                <a:lnTo>
                  <a:pt x="1939" y="151"/>
                </a:lnTo>
                <a:lnTo>
                  <a:pt x="1940" y="150"/>
                </a:lnTo>
                <a:lnTo>
                  <a:pt x="1940" y="150"/>
                </a:lnTo>
                <a:lnTo>
                  <a:pt x="1940" y="150"/>
                </a:lnTo>
                <a:lnTo>
                  <a:pt x="1941" y="147"/>
                </a:lnTo>
                <a:lnTo>
                  <a:pt x="1941" y="147"/>
                </a:lnTo>
                <a:lnTo>
                  <a:pt x="1942" y="145"/>
                </a:lnTo>
                <a:lnTo>
                  <a:pt x="1942" y="144"/>
                </a:lnTo>
                <a:lnTo>
                  <a:pt x="1943" y="143"/>
                </a:lnTo>
                <a:lnTo>
                  <a:pt x="1943" y="143"/>
                </a:lnTo>
                <a:lnTo>
                  <a:pt x="1943" y="143"/>
                </a:lnTo>
                <a:lnTo>
                  <a:pt x="1944" y="142"/>
                </a:lnTo>
                <a:lnTo>
                  <a:pt x="1944" y="142"/>
                </a:lnTo>
                <a:lnTo>
                  <a:pt x="1945" y="142"/>
                </a:lnTo>
                <a:lnTo>
                  <a:pt x="1945" y="142"/>
                </a:lnTo>
                <a:lnTo>
                  <a:pt x="1945" y="142"/>
                </a:lnTo>
                <a:lnTo>
                  <a:pt x="1946" y="142"/>
                </a:lnTo>
                <a:lnTo>
                  <a:pt x="1946" y="141"/>
                </a:lnTo>
                <a:lnTo>
                  <a:pt x="1946" y="142"/>
                </a:lnTo>
                <a:lnTo>
                  <a:pt x="1947" y="142"/>
                </a:lnTo>
                <a:lnTo>
                  <a:pt x="1947" y="141"/>
                </a:lnTo>
                <a:lnTo>
                  <a:pt x="1947" y="142"/>
                </a:lnTo>
                <a:lnTo>
                  <a:pt x="1948" y="143"/>
                </a:lnTo>
                <a:lnTo>
                  <a:pt x="1948" y="145"/>
                </a:lnTo>
                <a:lnTo>
                  <a:pt x="1949" y="146"/>
                </a:lnTo>
                <a:lnTo>
                  <a:pt x="1949" y="149"/>
                </a:lnTo>
                <a:lnTo>
                  <a:pt x="1950" y="148"/>
                </a:lnTo>
                <a:lnTo>
                  <a:pt x="1950" y="148"/>
                </a:lnTo>
                <a:lnTo>
                  <a:pt x="1950" y="150"/>
                </a:lnTo>
                <a:lnTo>
                  <a:pt x="1950" y="150"/>
                </a:lnTo>
                <a:lnTo>
                  <a:pt x="1951" y="151"/>
                </a:lnTo>
                <a:lnTo>
                  <a:pt x="1952" y="151"/>
                </a:lnTo>
                <a:lnTo>
                  <a:pt x="1952" y="150"/>
                </a:lnTo>
                <a:lnTo>
                  <a:pt x="1953" y="151"/>
                </a:lnTo>
                <a:lnTo>
                  <a:pt x="1953" y="152"/>
                </a:lnTo>
                <a:lnTo>
                  <a:pt x="1954" y="154"/>
                </a:lnTo>
                <a:lnTo>
                  <a:pt x="1954" y="154"/>
                </a:lnTo>
                <a:lnTo>
                  <a:pt x="1954" y="154"/>
                </a:lnTo>
                <a:lnTo>
                  <a:pt x="1955" y="150"/>
                </a:lnTo>
                <a:lnTo>
                  <a:pt x="1955" y="150"/>
                </a:lnTo>
                <a:lnTo>
                  <a:pt x="1956" y="146"/>
                </a:lnTo>
                <a:lnTo>
                  <a:pt x="1956" y="146"/>
                </a:lnTo>
                <a:lnTo>
                  <a:pt x="1957" y="143"/>
                </a:lnTo>
                <a:lnTo>
                  <a:pt x="1957" y="142"/>
                </a:lnTo>
                <a:lnTo>
                  <a:pt x="1958" y="140"/>
                </a:lnTo>
                <a:lnTo>
                  <a:pt x="1958" y="139"/>
                </a:lnTo>
                <a:lnTo>
                  <a:pt x="1959" y="136"/>
                </a:lnTo>
                <a:lnTo>
                  <a:pt x="1959" y="136"/>
                </a:lnTo>
                <a:lnTo>
                  <a:pt x="1960" y="134"/>
                </a:lnTo>
                <a:lnTo>
                  <a:pt x="1960" y="134"/>
                </a:lnTo>
                <a:lnTo>
                  <a:pt x="1960" y="134"/>
                </a:lnTo>
                <a:lnTo>
                  <a:pt x="1960" y="134"/>
                </a:lnTo>
                <a:lnTo>
                  <a:pt x="1961" y="135"/>
                </a:lnTo>
                <a:lnTo>
                  <a:pt x="1961" y="135"/>
                </a:lnTo>
                <a:lnTo>
                  <a:pt x="1962" y="136"/>
                </a:lnTo>
                <a:lnTo>
                  <a:pt x="1962" y="135"/>
                </a:lnTo>
                <a:lnTo>
                  <a:pt x="1962" y="136"/>
                </a:lnTo>
                <a:lnTo>
                  <a:pt x="1962" y="136"/>
                </a:lnTo>
                <a:lnTo>
                  <a:pt x="1963" y="142"/>
                </a:lnTo>
                <a:lnTo>
                  <a:pt x="1963" y="142"/>
                </a:lnTo>
                <a:lnTo>
                  <a:pt x="1964" y="146"/>
                </a:lnTo>
                <a:lnTo>
                  <a:pt x="1964" y="146"/>
                </a:lnTo>
                <a:lnTo>
                  <a:pt x="1965" y="147"/>
                </a:lnTo>
                <a:lnTo>
                  <a:pt x="1965" y="147"/>
                </a:lnTo>
                <a:lnTo>
                  <a:pt x="1965" y="148"/>
                </a:lnTo>
                <a:lnTo>
                  <a:pt x="1966" y="154"/>
                </a:lnTo>
                <a:lnTo>
                  <a:pt x="1966" y="155"/>
                </a:lnTo>
                <a:lnTo>
                  <a:pt x="1967" y="154"/>
                </a:lnTo>
                <a:lnTo>
                  <a:pt x="1967" y="157"/>
                </a:lnTo>
                <a:lnTo>
                  <a:pt x="1967" y="157"/>
                </a:lnTo>
                <a:lnTo>
                  <a:pt x="1968" y="155"/>
                </a:lnTo>
                <a:lnTo>
                  <a:pt x="1969" y="155"/>
                </a:lnTo>
                <a:lnTo>
                  <a:pt x="1969" y="149"/>
                </a:lnTo>
                <a:lnTo>
                  <a:pt x="1970" y="149"/>
                </a:lnTo>
                <a:lnTo>
                  <a:pt x="1970" y="150"/>
                </a:lnTo>
                <a:lnTo>
                  <a:pt x="1970" y="149"/>
                </a:lnTo>
                <a:lnTo>
                  <a:pt x="1971" y="149"/>
                </a:lnTo>
                <a:lnTo>
                  <a:pt x="1971" y="150"/>
                </a:lnTo>
                <a:lnTo>
                  <a:pt x="1971" y="150"/>
                </a:lnTo>
                <a:lnTo>
                  <a:pt x="1972" y="149"/>
                </a:lnTo>
                <a:lnTo>
                  <a:pt x="1972" y="145"/>
                </a:lnTo>
                <a:lnTo>
                  <a:pt x="1972" y="144"/>
                </a:lnTo>
                <a:lnTo>
                  <a:pt x="1973" y="143"/>
                </a:lnTo>
                <a:lnTo>
                  <a:pt x="1973" y="143"/>
                </a:lnTo>
                <a:lnTo>
                  <a:pt x="1974" y="143"/>
                </a:lnTo>
                <a:lnTo>
                  <a:pt x="1975" y="147"/>
                </a:lnTo>
                <a:lnTo>
                  <a:pt x="1975" y="147"/>
                </a:lnTo>
                <a:lnTo>
                  <a:pt x="1976" y="145"/>
                </a:lnTo>
                <a:lnTo>
                  <a:pt x="1976" y="145"/>
                </a:lnTo>
                <a:lnTo>
                  <a:pt x="1976" y="145"/>
                </a:lnTo>
                <a:lnTo>
                  <a:pt x="1977" y="147"/>
                </a:lnTo>
                <a:lnTo>
                  <a:pt x="1977" y="148"/>
                </a:lnTo>
                <a:lnTo>
                  <a:pt x="1977" y="145"/>
                </a:lnTo>
                <a:lnTo>
                  <a:pt x="1978" y="146"/>
                </a:lnTo>
                <a:lnTo>
                  <a:pt x="1978" y="146"/>
                </a:lnTo>
                <a:lnTo>
                  <a:pt x="1979" y="151"/>
                </a:lnTo>
                <a:lnTo>
                  <a:pt x="1979" y="151"/>
                </a:lnTo>
                <a:lnTo>
                  <a:pt x="1979" y="153"/>
                </a:lnTo>
                <a:lnTo>
                  <a:pt x="1980" y="152"/>
                </a:lnTo>
                <a:lnTo>
                  <a:pt x="1980" y="153"/>
                </a:lnTo>
                <a:lnTo>
                  <a:pt x="1981" y="154"/>
                </a:lnTo>
                <a:lnTo>
                  <a:pt x="1981" y="155"/>
                </a:lnTo>
                <a:lnTo>
                  <a:pt x="1982" y="157"/>
                </a:lnTo>
                <a:lnTo>
                  <a:pt x="1982" y="157"/>
                </a:lnTo>
                <a:lnTo>
                  <a:pt x="1983" y="158"/>
                </a:lnTo>
                <a:lnTo>
                  <a:pt x="1983" y="158"/>
                </a:lnTo>
                <a:lnTo>
                  <a:pt x="1984" y="155"/>
                </a:lnTo>
                <a:lnTo>
                  <a:pt x="1984" y="155"/>
                </a:lnTo>
                <a:lnTo>
                  <a:pt x="1985" y="156"/>
                </a:lnTo>
                <a:lnTo>
                  <a:pt x="1985" y="155"/>
                </a:lnTo>
                <a:lnTo>
                  <a:pt x="1985" y="155"/>
                </a:lnTo>
                <a:lnTo>
                  <a:pt x="1985" y="155"/>
                </a:lnTo>
                <a:lnTo>
                  <a:pt x="1986" y="156"/>
                </a:lnTo>
                <a:lnTo>
                  <a:pt x="1986" y="156"/>
                </a:lnTo>
                <a:lnTo>
                  <a:pt x="1986" y="156"/>
                </a:lnTo>
                <a:lnTo>
                  <a:pt x="1987" y="154"/>
                </a:lnTo>
                <a:lnTo>
                  <a:pt x="1987" y="154"/>
                </a:lnTo>
                <a:lnTo>
                  <a:pt x="1987" y="155"/>
                </a:lnTo>
                <a:lnTo>
                  <a:pt x="1988" y="155"/>
                </a:lnTo>
                <a:lnTo>
                  <a:pt x="1988" y="154"/>
                </a:lnTo>
                <a:lnTo>
                  <a:pt x="1988" y="153"/>
                </a:lnTo>
                <a:lnTo>
                  <a:pt x="1989" y="152"/>
                </a:lnTo>
                <a:lnTo>
                  <a:pt x="1989" y="151"/>
                </a:lnTo>
                <a:lnTo>
                  <a:pt x="1989" y="151"/>
                </a:lnTo>
                <a:lnTo>
                  <a:pt x="1990" y="152"/>
                </a:lnTo>
                <a:lnTo>
                  <a:pt x="1991" y="152"/>
                </a:lnTo>
                <a:lnTo>
                  <a:pt x="1991" y="153"/>
                </a:lnTo>
                <a:lnTo>
                  <a:pt x="1991" y="152"/>
                </a:lnTo>
                <a:lnTo>
                  <a:pt x="1992" y="152"/>
                </a:lnTo>
                <a:lnTo>
                  <a:pt x="1992" y="152"/>
                </a:lnTo>
                <a:lnTo>
                  <a:pt x="1992" y="152"/>
                </a:lnTo>
                <a:lnTo>
                  <a:pt x="1993" y="153"/>
                </a:lnTo>
                <a:lnTo>
                  <a:pt x="1993" y="152"/>
                </a:lnTo>
                <a:lnTo>
                  <a:pt x="1993" y="153"/>
                </a:lnTo>
                <a:lnTo>
                  <a:pt x="1994" y="153"/>
                </a:lnTo>
                <a:lnTo>
                  <a:pt x="1994" y="152"/>
                </a:lnTo>
                <a:lnTo>
                  <a:pt x="1994" y="153"/>
                </a:lnTo>
                <a:lnTo>
                  <a:pt x="1994" y="153"/>
                </a:lnTo>
                <a:lnTo>
                  <a:pt x="1995" y="152"/>
                </a:lnTo>
                <a:lnTo>
                  <a:pt x="1996" y="153"/>
                </a:lnTo>
                <a:lnTo>
                  <a:pt x="1996" y="153"/>
                </a:lnTo>
                <a:lnTo>
                  <a:pt x="1996" y="153"/>
                </a:lnTo>
                <a:lnTo>
                  <a:pt x="1997" y="153"/>
                </a:lnTo>
                <a:lnTo>
                  <a:pt x="1997" y="153"/>
                </a:lnTo>
                <a:lnTo>
                  <a:pt x="1998" y="152"/>
                </a:lnTo>
                <a:lnTo>
                  <a:pt x="1998" y="152"/>
                </a:lnTo>
                <a:lnTo>
                  <a:pt x="1999" y="154"/>
                </a:lnTo>
                <a:lnTo>
                  <a:pt x="1999" y="155"/>
                </a:lnTo>
                <a:lnTo>
                  <a:pt x="1999" y="156"/>
                </a:lnTo>
                <a:lnTo>
                  <a:pt x="2000" y="156"/>
                </a:lnTo>
                <a:lnTo>
                  <a:pt x="2000" y="155"/>
                </a:lnTo>
                <a:lnTo>
                  <a:pt x="2000" y="156"/>
                </a:lnTo>
                <a:lnTo>
                  <a:pt x="2001" y="156"/>
                </a:lnTo>
                <a:lnTo>
                  <a:pt x="2001" y="156"/>
                </a:lnTo>
                <a:lnTo>
                  <a:pt x="2001" y="155"/>
                </a:lnTo>
                <a:lnTo>
                  <a:pt x="2002" y="156"/>
                </a:lnTo>
                <a:lnTo>
                  <a:pt x="2002" y="156"/>
                </a:lnTo>
                <a:lnTo>
                  <a:pt x="2002" y="156"/>
                </a:lnTo>
                <a:lnTo>
                  <a:pt x="2003" y="157"/>
                </a:lnTo>
                <a:lnTo>
                  <a:pt x="2003" y="157"/>
                </a:lnTo>
                <a:lnTo>
                  <a:pt x="2003" y="157"/>
                </a:lnTo>
                <a:lnTo>
                  <a:pt x="2004" y="157"/>
                </a:lnTo>
                <a:lnTo>
                  <a:pt x="2004" y="157"/>
                </a:lnTo>
                <a:lnTo>
                  <a:pt x="2005" y="158"/>
                </a:lnTo>
                <a:lnTo>
                  <a:pt x="2005" y="158"/>
                </a:lnTo>
                <a:lnTo>
                  <a:pt x="2005" y="157"/>
                </a:lnTo>
                <a:lnTo>
                  <a:pt x="2006" y="155"/>
                </a:lnTo>
                <a:lnTo>
                  <a:pt x="2006" y="154"/>
                </a:lnTo>
                <a:lnTo>
                  <a:pt x="2007" y="153"/>
                </a:lnTo>
                <a:lnTo>
                  <a:pt x="2007" y="152"/>
                </a:lnTo>
                <a:lnTo>
                  <a:pt x="2008" y="148"/>
                </a:lnTo>
                <a:lnTo>
                  <a:pt x="2008" y="147"/>
                </a:lnTo>
                <a:lnTo>
                  <a:pt x="2009" y="143"/>
                </a:lnTo>
                <a:lnTo>
                  <a:pt x="2009" y="143"/>
                </a:lnTo>
                <a:lnTo>
                  <a:pt x="2010" y="142"/>
                </a:lnTo>
                <a:lnTo>
                  <a:pt x="2010" y="141"/>
                </a:lnTo>
                <a:lnTo>
                  <a:pt x="2011" y="141"/>
                </a:lnTo>
                <a:lnTo>
                  <a:pt x="2011" y="142"/>
                </a:lnTo>
                <a:lnTo>
                  <a:pt x="2011" y="141"/>
                </a:lnTo>
                <a:lnTo>
                  <a:pt x="2011" y="141"/>
                </a:lnTo>
                <a:lnTo>
                  <a:pt x="2012" y="141"/>
                </a:lnTo>
                <a:lnTo>
                  <a:pt x="2012" y="142"/>
                </a:lnTo>
                <a:lnTo>
                  <a:pt x="2012" y="142"/>
                </a:lnTo>
                <a:lnTo>
                  <a:pt x="2013" y="142"/>
                </a:lnTo>
                <a:lnTo>
                  <a:pt x="2013" y="142"/>
                </a:lnTo>
                <a:lnTo>
                  <a:pt x="2013" y="142"/>
                </a:lnTo>
                <a:lnTo>
                  <a:pt x="2014" y="142"/>
                </a:lnTo>
                <a:lnTo>
                  <a:pt x="2014" y="141"/>
                </a:lnTo>
                <a:lnTo>
                  <a:pt x="2014" y="143"/>
                </a:lnTo>
                <a:lnTo>
                  <a:pt x="2015" y="143"/>
                </a:lnTo>
                <a:lnTo>
                  <a:pt x="2015" y="143"/>
                </a:lnTo>
                <a:lnTo>
                  <a:pt x="2015" y="143"/>
                </a:lnTo>
                <a:lnTo>
                  <a:pt x="2015" y="143"/>
                </a:lnTo>
                <a:lnTo>
                  <a:pt x="2016" y="143"/>
                </a:lnTo>
                <a:lnTo>
                  <a:pt x="2016" y="143"/>
                </a:lnTo>
                <a:lnTo>
                  <a:pt x="2016" y="143"/>
                </a:lnTo>
                <a:lnTo>
                  <a:pt x="2016" y="143"/>
                </a:lnTo>
                <a:lnTo>
                  <a:pt x="2017" y="143"/>
                </a:lnTo>
                <a:lnTo>
                  <a:pt x="2018" y="143"/>
                </a:lnTo>
                <a:lnTo>
                  <a:pt x="2018" y="143"/>
                </a:lnTo>
                <a:lnTo>
                  <a:pt x="2019" y="144"/>
                </a:lnTo>
                <a:lnTo>
                  <a:pt x="2019" y="144"/>
                </a:lnTo>
                <a:lnTo>
                  <a:pt x="2019" y="145"/>
                </a:lnTo>
                <a:lnTo>
                  <a:pt x="2020" y="144"/>
                </a:lnTo>
                <a:lnTo>
                  <a:pt x="2020" y="144"/>
                </a:lnTo>
                <a:lnTo>
                  <a:pt x="2020" y="145"/>
                </a:lnTo>
                <a:lnTo>
                  <a:pt x="2021" y="145"/>
                </a:lnTo>
                <a:lnTo>
                  <a:pt x="2021" y="145"/>
                </a:lnTo>
                <a:lnTo>
                  <a:pt x="2022" y="144"/>
                </a:lnTo>
                <a:lnTo>
                  <a:pt x="2022" y="144"/>
                </a:lnTo>
                <a:lnTo>
                  <a:pt x="2022" y="144"/>
                </a:lnTo>
                <a:lnTo>
                  <a:pt x="2023" y="142"/>
                </a:lnTo>
                <a:lnTo>
                  <a:pt x="2023" y="142"/>
                </a:lnTo>
                <a:lnTo>
                  <a:pt x="2024" y="141"/>
                </a:lnTo>
                <a:lnTo>
                  <a:pt x="2024" y="141"/>
                </a:lnTo>
                <a:lnTo>
                  <a:pt x="2024" y="141"/>
                </a:lnTo>
                <a:lnTo>
                  <a:pt x="2025" y="138"/>
                </a:lnTo>
                <a:lnTo>
                  <a:pt x="2025" y="138"/>
                </a:lnTo>
                <a:lnTo>
                  <a:pt x="2025" y="137"/>
                </a:lnTo>
                <a:lnTo>
                  <a:pt x="2026" y="138"/>
                </a:lnTo>
                <a:lnTo>
                  <a:pt x="2026" y="138"/>
                </a:lnTo>
                <a:lnTo>
                  <a:pt x="2027" y="136"/>
                </a:lnTo>
                <a:lnTo>
                  <a:pt x="2027" y="136"/>
                </a:lnTo>
                <a:lnTo>
                  <a:pt x="2028" y="135"/>
                </a:lnTo>
                <a:lnTo>
                  <a:pt x="2028" y="135"/>
                </a:lnTo>
                <a:lnTo>
                  <a:pt x="2028" y="135"/>
                </a:lnTo>
                <a:lnTo>
                  <a:pt x="2029" y="135"/>
                </a:lnTo>
                <a:lnTo>
                  <a:pt x="2029" y="136"/>
                </a:lnTo>
                <a:lnTo>
                  <a:pt x="2029" y="136"/>
                </a:lnTo>
                <a:lnTo>
                  <a:pt x="2030" y="137"/>
                </a:lnTo>
                <a:lnTo>
                  <a:pt x="2030" y="137"/>
                </a:lnTo>
                <a:lnTo>
                  <a:pt x="2030" y="137"/>
                </a:lnTo>
                <a:lnTo>
                  <a:pt x="2031" y="138"/>
                </a:lnTo>
                <a:lnTo>
                  <a:pt x="2031" y="138"/>
                </a:lnTo>
                <a:lnTo>
                  <a:pt x="2032" y="137"/>
                </a:lnTo>
                <a:lnTo>
                  <a:pt x="2032" y="139"/>
                </a:lnTo>
                <a:lnTo>
                  <a:pt x="2033" y="139"/>
                </a:lnTo>
                <a:lnTo>
                  <a:pt x="2033" y="139"/>
                </a:lnTo>
                <a:lnTo>
                  <a:pt x="2033" y="141"/>
                </a:lnTo>
                <a:lnTo>
                  <a:pt x="2034" y="142"/>
                </a:lnTo>
                <a:lnTo>
                  <a:pt x="2034" y="145"/>
                </a:lnTo>
                <a:lnTo>
                  <a:pt x="2035" y="145"/>
                </a:lnTo>
                <a:lnTo>
                  <a:pt x="2035" y="146"/>
                </a:lnTo>
                <a:lnTo>
                  <a:pt x="2035" y="146"/>
                </a:lnTo>
                <a:lnTo>
                  <a:pt x="2036" y="146"/>
                </a:lnTo>
                <a:lnTo>
                  <a:pt x="2036" y="145"/>
                </a:lnTo>
                <a:lnTo>
                  <a:pt x="2037" y="144"/>
                </a:lnTo>
                <a:lnTo>
                  <a:pt x="2037" y="141"/>
                </a:lnTo>
                <a:lnTo>
                  <a:pt x="2038" y="140"/>
                </a:lnTo>
                <a:lnTo>
                  <a:pt x="2038" y="139"/>
                </a:lnTo>
                <a:lnTo>
                  <a:pt x="2038" y="139"/>
                </a:lnTo>
                <a:lnTo>
                  <a:pt x="2040" y="137"/>
                </a:lnTo>
                <a:lnTo>
                  <a:pt x="2040" y="137"/>
                </a:lnTo>
                <a:lnTo>
                  <a:pt x="2041" y="135"/>
                </a:lnTo>
                <a:lnTo>
                  <a:pt x="2041" y="135"/>
                </a:lnTo>
                <a:lnTo>
                  <a:pt x="2041" y="135"/>
                </a:lnTo>
                <a:lnTo>
                  <a:pt x="2042" y="134"/>
                </a:lnTo>
                <a:lnTo>
                  <a:pt x="2042" y="134"/>
                </a:lnTo>
                <a:lnTo>
                  <a:pt x="2042" y="134"/>
                </a:lnTo>
                <a:lnTo>
                  <a:pt x="2042" y="134"/>
                </a:lnTo>
                <a:lnTo>
                  <a:pt x="2043" y="134"/>
                </a:lnTo>
                <a:lnTo>
                  <a:pt x="2043" y="134"/>
                </a:lnTo>
                <a:lnTo>
                  <a:pt x="2043" y="134"/>
                </a:lnTo>
                <a:lnTo>
                  <a:pt x="2043" y="135"/>
                </a:lnTo>
                <a:lnTo>
                  <a:pt x="2044" y="135"/>
                </a:lnTo>
                <a:lnTo>
                  <a:pt x="2044" y="135"/>
                </a:lnTo>
                <a:lnTo>
                  <a:pt x="2045" y="136"/>
                </a:lnTo>
                <a:lnTo>
                  <a:pt x="2045" y="136"/>
                </a:lnTo>
                <a:lnTo>
                  <a:pt x="2046" y="138"/>
                </a:lnTo>
                <a:lnTo>
                  <a:pt x="2046" y="139"/>
                </a:lnTo>
                <a:lnTo>
                  <a:pt x="2047" y="142"/>
                </a:lnTo>
                <a:lnTo>
                  <a:pt x="2047" y="142"/>
                </a:lnTo>
                <a:lnTo>
                  <a:pt x="2047" y="142"/>
                </a:lnTo>
                <a:lnTo>
                  <a:pt x="2048" y="143"/>
                </a:lnTo>
                <a:lnTo>
                  <a:pt x="2048" y="143"/>
                </a:lnTo>
                <a:lnTo>
                  <a:pt x="2048" y="143"/>
                </a:lnTo>
                <a:lnTo>
                  <a:pt x="2049" y="149"/>
                </a:lnTo>
                <a:lnTo>
                  <a:pt x="2049" y="148"/>
                </a:lnTo>
                <a:lnTo>
                  <a:pt x="2049" y="148"/>
                </a:lnTo>
                <a:lnTo>
                  <a:pt x="2050" y="138"/>
                </a:lnTo>
                <a:lnTo>
                  <a:pt x="2050" y="138"/>
                </a:lnTo>
                <a:lnTo>
                  <a:pt x="2050" y="138"/>
                </a:lnTo>
                <a:lnTo>
                  <a:pt x="2051" y="142"/>
                </a:lnTo>
                <a:lnTo>
                  <a:pt x="2051" y="142"/>
                </a:lnTo>
                <a:lnTo>
                  <a:pt x="2051" y="142"/>
                </a:lnTo>
                <a:lnTo>
                  <a:pt x="2052" y="142"/>
                </a:lnTo>
                <a:lnTo>
                  <a:pt x="2052" y="143"/>
                </a:lnTo>
                <a:lnTo>
                  <a:pt x="2053" y="149"/>
                </a:lnTo>
                <a:lnTo>
                  <a:pt x="2053" y="149"/>
                </a:lnTo>
                <a:lnTo>
                  <a:pt x="2054" y="147"/>
                </a:lnTo>
                <a:lnTo>
                  <a:pt x="2054" y="147"/>
                </a:lnTo>
                <a:lnTo>
                  <a:pt x="2054" y="147"/>
                </a:lnTo>
                <a:lnTo>
                  <a:pt x="2055" y="145"/>
                </a:lnTo>
                <a:lnTo>
                  <a:pt x="2056" y="145"/>
                </a:lnTo>
                <a:lnTo>
                  <a:pt x="2056" y="140"/>
                </a:lnTo>
                <a:lnTo>
                  <a:pt x="2057" y="140"/>
                </a:lnTo>
                <a:lnTo>
                  <a:pt x="2057" y="137"/>
                </a:lnTo>
                <a:lnTo>
                  <a:pt x="2057" y="137"/>
                </a:lnTo>
                <a:lnTo>
                  <a:pt x="2058" y="136"/>
                </a:lnTo>
                <a:lnTo>
                  <a:pt x="2058" y="135"/>
                </a:lnTo>
                <a:lnTo>
                  <a:pt x="2058" y="135"/>
                </a:lnTo>
                <a:lnTo>
                  <a:pt x="2059" y="136"/>
                </a:lnTo>
                <a:lnTo>
                  <a:pt x="2059" y="138"/>
                </a:lnTo>
                <a:lnTo>
                  <a:pt x="2059" y="136"/>
                </a:lnTo>
                <a:lnTo>
                  <a:pt x="2060" y="135"/>
                </a:lnTo>
                <a:lnTo>
                  <a:pt x="2060" y="135"/>
                </a:lnTo>
                <a:lnTo>
                  <a:pt x="2060" y="136"/>
                </a:lnTo>
                <a:lnTo>
                  <a:pt x="2060" y="136"/>
                </a:lnTo>
                <a:lnTo>
                  <a:pt x="2062" y="138"/>
                </a:lnTo>
                <a:lnTo>
                  <a:pt x="2062" y="138"/>
                </a:lnTo>
                <a:lnTo>
                  <a:pt x="2063" y="140"/>
                </a:lnTo>
                <a:lnTo>
                  <a:pt x="2063" y="139"/>
                </a:lnTo>
                <a:lnTo>
                  <a:pt x="2063" y="140"/>
                </a:lnTo>
                <a:lnTo>
                  <a:pt x="2063" y="139"/>
                </a:lnTo>
                <a:lnTo>
                  <a:pt x="2064" y="139"/>
                </a:lnTo>
                <a:lnTo>
                  <a:pt x="2064" y="139"/>
                </a:lnTo>
                <a:lnTo>
                  <a:pt x="2064" y="139"/>
                </a:lnTo>
                <a:lnTo>
                  <a:pt x="2065" y="139"/>
                </a:lnTo>
                <a:lnTo>
                  <a:pt x="2065" y="139"/>
                </a:lnTo>
                <a:lnTo>
                  <a:pt x="2065" y="140"/>
                </a:lnTo>
                <a:lnTo>
                  <a:pt x="2066" y="139"/>
                </a:lnTo>
                <a:lnTo>
                  <a:pt x="2066" y="139"/>
                </a:lnTo>
                <a:lnTo>
                  <a:pt x="2066" y="139"/>
                </a:lnTo>
                <a:lnTo>
                  <a:pt x="2067" y="139"/>
                </a:lnTo>
                <a:lnTo>
                  <a:pt x="2067" y="139"/>
                </a:lnTo>
                <a:lnTo>
                  <a:pt x="2067" y="139"/>
                </a:lnTo>
                <a:lnTo>
                  <a:pt x="2067" y="139"/>
                </a:lnTo>
                <a:lnTo>
                  <a:pt x="2068" y="139"/>
                </a:lnTo>
                <a:lnTo>
                  <a:pt x="2068" y="139"/>
                </a:lnTo>
                <a:lnTo>
                  <a:pt x="2068" y="139"/>
                </a:lnTo>
                <a:lnTo>
                  <a:pt x="2069" y="138"/>
                </a:lnTo>
                <a:lnTo>
                  <a:pt x="2069" y="138"/>
                </a:lnTo>
                <a:lnTo>
                  <a:pt x="2069" y="138"/>
                </a:lnTo>
                <a:lnTo>
                  <a:pt x="2070" y="136"/>
                </a:lnTo>
                <a:lnTo>
                  <a:pt x="2070" y="136"/>
                </a:lnTo>
                <a:lnTo>
                  <a:pt x="2070" y="136"/>
                </a:lnTo>
                <a:lnTo>
                  <a:pt x="2071" y="137"/>
                </a:lnTo>
                <a:lnTo>
                  <a:pt x="2071" y="136"/>
                </a:lnTo>
                <a:lnTo>
                  <a:pt x="2071" y="135"/>
                </a:lnTo>
                <a:lnTo>
                  <a:pt x="2072" y="134"/>
                </a:lnTo>
                <a:lnTo>
                  <a:pt x="2072" y="133"/>
                </a:lnTo>
                <a:lnTo>
                  <a:pt x="2072" y="133"/>
                </a:lnTo>
                <a:lnTo>
                  <a:pt x="2073" y="135"/>
                </a:lnTo>
                <a:lnTo>
                  <a:pt x="2073" y="135"/>
                </a:lnTo>
                <a:lnTo>
                  <a:pt x="2074" y="136"/>
                </a:lnTo>
                <a:lnTo>
                  <a:pt x="2074" y="136"/>
                </a:lnTo>
                <a:lnTo>
                  <a:pt x="2075" y="136"/>
                </a:lnTo>
                <a:lnTo>
                  <a:pt x="2075" y="135"/>
                </a:lnTo>
                <a:lnTo>
                  <a:pt x="2075" y="135"/>
                </a:lnTo>
                <a:lnTo>
                  <a:pt x="2076" y="131"/>
                </a:lnTo>
                <a:lnTo>
                  <a:pt x="2076" y="131"/>
                </a:lnTo>
                <a:lnTo>
                  <a:pt x="2077" y="139"/>
                </a:lnTo>
                <a:lnTo>
                  <a:pt x="2078" y="139"/>
                </a:lnTo>
                <a:lnTo>
                  <a:pt x="2078" y="138"/>
                </a:lnTo>
                <a:lnTo>
                  <a:pt x="2078" y="140"/>
                </a:lnTo>
                <a:lnTo>
                  <a:pt x="2079" y="141"/>
                </a:lnTo>
                <a:lnTo>
                  <a:pt x="2079" y="144"/>
                </a:lnTo>
                <a:lnTo>
                  <a:pt x="2079" y="144"/>
                </a:lnTo>
                <a:lnTo>
                  <a:pt x="2080" y="145"/>
                </a:lnTo>
                <a:lnTo>
                  <a:pt x="2080" y="146"/>
                </a:lnTo>
                <a:lnTo>
                  <a:pt x="2080" y="146"/>
                </a:lnTo>
                <a:lnTo>
                  <a:pt x="2081" y="145"/>
                </a:lnTo>
                <a:lnTo>
                  <a:pt x="2081" y="143"/>
                </a:lnTo>
                <a:lnTo>
                  <a:pt x="2082" y="143"/>
                </a:lnTo>
                <a:lnTo>
                  <a:pt x="2082" y="142"/>
                </a:lnTo>
                <a:lnTo>
                  <a:pt x="2082" y="142"/>
                </a:lnTo>
                <a:lnTo>
                  <a:pt x="2083" y="142"/>
                </a:lnTo>
                <a:lnTo>
                  <a:pt x="2083" y="140"/>
                </a:lnTo>
                <a:lnTo>
                  <a:pt x="2084" y="140"/>
                </a:lnTo>
                <a:lnTo>
                  <a:pt x="2084" y="140"/>
                </a:lnTo>
                <a:lnTo>
                  <a:pt x="2084" y="140"/>
                </a:lnTo>
                <a:lnTo>
                  <a:pt x="2085" y="140"/>
                </a:lnTo>
                <a:lnTo>
                  <a:pt x="2085" y="140"/>
                </a:lnTo>
                <a:lnTo>
                  <a:pt x="2085" y="140"/>
                </a:lnTo>
                <a:lnTo>
                  <a:pt x="2085" y="140"/>
                </a:lnTo>
                <a:lnTo>
                  <a:pt x="2086" y="140"/>
                </a:lnTo>
                <a:lnTo>
                  <a:pt x="2086" y="140"/>
                </a:lnTo>
                <a:lnTo>
                  <a:pt x="2086" y="141"/>
                </a:lnTo>
                <a:lnTo>
                  <a:pt x="2087" y="140"/>
                </a:lnTo>
                <a:lnTo>
                  <a:pt x="2087" y="140"/>
                </a:lnTo>
                <a:lnTo>
                  <a:pt x="2088" y="139"/>
                </a:lnTo>
                <a:lnTo>
                  <a:pt x="2088" y="139"/>
                </a:lnTo>
                <a:lnTo>
                  <a:pt x="2088" y="139"/>
                </a:lnTo>
                <a:lnTo>
                  <a:pt x="2089" y="138"/>
                </a:lnTo>
                <a:lnTo>
                  <a:pt x="2089" y="138"/>
                </a:lnTo>
                <a:lnTo>
                  <a:pt x="2089" y="138"/>
                </a:lnTo>
                <a:lnTo>
                  <a:pt x="2089" y="139"/>
                </a:lnTo>
                <a:lnTo>
                  <a:pt x="2090" y="138"/>
                </a:lnTo>
                <a:lnTo>
                  <a:pt x="2090" y="139"/>
                </a:lnTo>
                <a:lnTo>
                  <a:pt x="2090" y="139"/>
                </a:lnTo>
                <a:lnTo>
                  <a:pt x="2091" y="139"/>
                </a:lnTo>
                <a:lnTo>
                  <a:pt x="2091" y="140"/>
                </a:lnTo>
                <a:lnTo>
                  <a:pt x="2091" y="140"/>
                </a:lnTo>
                <a:lnTo>
                  <a:pt x="2092" y="140"/>
                </a:lnTo>
                <a:lnTo>
                  <a:pt x="2092" y="140"/>
                </a:lnTo>
                <a:lnTo>
                  <a:pt x="2092" y="140"/>
                </a:lnTo>
                <a:lnTo>
                  <a:pt x="2093" y="141"/>
                </a:lnTo>
                <a:lnTo>
                  <a:pt x="2093" y="141"/>
                </a:lnTo>
                <a:lnTo>
                  <a:pt x="2094" y="142"/>
                </a:lnTo>
                <a:lnTo>
                  <a:pt x="2094" y="142"/>
                </a:lnTo>
                <a:lnTo>
                  <a:pt x="2095" y="142"/>
                </a:lnTo>
                <a:lnTo>
                  <a:pt x="2095" y="143"/>
                </a:lnTo>
                <a:lnTo>
                  <a:pt x="2096" y="145"/>
                </a:lnTo>
                <a:lnTo>
                  <a:pt x="2096" y="145"/>
                </a:lnTo>
                <a:lnTo>
                  <a:pt x="2097" y="146"/>
                </a:lnTo>
                <a:lnTo>
                  <a:pt x="2097" y="145"/>
                </a:lnTo>
                <a:lnTo>
                  <a:pt x="2097" y="146"/>
                </a:lnTo>
                <a:lnTo>
                  <a:pt x="2098" y="151"/>
                </a:lnTo>
                <a:lnTo>
                  <a:pt x="2098" y="152"/>
                </a:lnTo>
                <a:lnTo>
                  <a:pt x="2099" y="151"/>
                </a:lnTo>
                <a:lnTo>
                  <a:pt x="2100" y="151"/>
                </a:lnTo>
                <a:lnTo>
                  <a:pt x="2100" y="149"/>
                </a:lnTo>
                <a:lnTo>
                  <a:pt x="2101" y="149"/>
                </a:lnTo>
                <a:lnTo>
                  <a:pt x="2101" y="146"/>
                </a:lnTo>
                <a:lnTo>
                  <a:pt x="2102" y="147"/>
                </a:lnTo>
                <a:lnTo>
                  <a:pt x="2102" y="148"/>
                </a:lnTo>
                <a:lnTo>
                  <a:pt x="2103" y="148"/>
                </a:lnTo>
                <a:lnTo>
                  <a:pt x="2103" y="147"/>
                </a:lnTo>
                <a:lnTo>
                  <a:pt x="2104" y="147"/>
                </a:lnTo>
                <a:lnTo>
                  <a:pt x="2104" y="147"/>
                </a:lnTo>
                <a:lnTo>
                  <a:pt x="2104" y="147"/>
                </a:lnTo>
                <a:lnTo>
                  <a:pt x="2105" y="147"/>
                </a:lnTo>
                <a:lnTo>
                  <a:pt x="2105" y="147"/>
                </a:lnTo>
                <a:lnTo>
                  <a:pt x="2106" y="146"/>
                </a:lnTo>
                <a:lnTo>
                  <a:pt x="2106" y="146"/>
                </a:lnTo>
                <a:lnTo>
                  <a:pt x="2106" y="146"/>
                </a:lnTo>
                <a:lnTo>
                  <a:pt x="2107" y="145"/>
                </a:lnTo>
                <a:lnTo>
                  <a:pt x="2107" y="144"/>
                </a:lnTo>
                <a:lnTo>
                  <a:pt x="2108" y="142"/>
                </a:lnTo>
                <a:lnTo>
                  <a:pt x="2108" y="141"/>
                </a:lnTo>
                <a:lnTo>
                  <a:pt x="2108" y="141"/>
                </a:lnTo>
                <a:lnTo>
                  <a:pt x="2108" y="140"/>
                </a:lnTo>
                <a:lnTo>
                  <a:pt x="2109" y="141"/>
                </a:lnTo>
                <a:lnTo>
                  <a:pt x="2109" y="140"/>
                </a:lnTo>
                <a:lnTo>
                  <a:pt x="2110" y="142"/>
                </a:lnTo>
                <a:lnTo>
                  <a:pt x="2110" y="142"/>
                </a:lnTo>
                <a:lnTo>
                  <a:pt x="2111" y="144"/>
                </a:lnTo>
                <a:lnTo>
                  <a:pt x="2111" y="144"/>
                </a:lnTo>
                <a:lnTo>
                  <a:pt x="2112" y="147"/>
                </a:lnTo>
                <a:lnTo>
                  <a:pt x="2112" y="147"/>
                </a:lnTo>
                <a:lnTo>
                  <a:pt x="2112" y="147"/>
                </a:lnTo>
                <a:lnTo>
                  <a:pt x="2113" y="148"/>
                </a:lnTo>
                <a:lnTo>
                  <a:pt x="2113" y="149"/>
                </a:lnTo>
                <a:lnTo>
                  <a:pt x="2114" y="150"/>
                </a:lnTo>
                <a:lnTo>
                  <a:pt x="2114" y="151"/>
                </a:lnTo>
                <a:lnTo>
                  <a:pt x="2114" y="150"/>
                </a:lnTo>
                <a:lnTo>
                  <a:pt x="2115" y="151"/>
                </a:lnTo>
                <a:lnTo>
                  <a:pt x="2115" y="151"/>
                </a:lnTo>
                <a:lnTo>
                  <a:pt x="2116" y="151"/>
                </a:lnTo>
                <a:lnTo>
                  <a:pt x="2116" y="151"/>
                </a:lnTo>
                <a:lnTo>
                  <a:pt x="2116" y="151"/>
                </a:lnTo>
                <a:lnTo>
                  <a:pt x="2117" y="150"/>
                </a:lnTo>
                <a:lnTo>
                  <a:pt x="2117" y="150"/>
                </a:lnTo>
                <a:lnTo>
                  <a:pt x="2118" y="147"/>
                </a:lnTo>
                <a:lnTo>
                  <a:pt x="2118" y="147"/>
                </a:lnTo>
                <a:lnTo>
                  <a:pt x="2118" y="147"/>
                </a:lnTo>
                <a:lnTo>
                  <a:pt x="2119" y="147"/>
                </a:lnTo>
                <a:lnTo>
                  <a:pt x="2119" y="147"/>
                </a:lnTo>
                <a:lnTo>
                  <a:pt x="2119" y="147"/>
                </a:lnTo>
                <a:lnTo>
                  <a:pt x="2120" y="147"/>
                </a:lnTo>
                <a:lnTo>
                  <a:pt x="2120" y="148"/>
                </a:lnTo>
                <a:lnTo>
                  <a:pt x="2121" y="149"/>
                </a:lnTo>
                <a:lnTo>
                  <a:pt x="2121" y="149"/>
                </a:lnTo>
                <a:lnTo>
                  <a:pt x="2122" y="149"/>
                </a:lnTo>
                <a:lnTo>
                  <a:pt x="2122" y="149"/>
                </a:lnTo>
                <a:lnTo>
                  <a:pt x="2122" y="150"/>
                </a:lnTo>
                <a:lnTo>
                  <a:pt x="2122" y="150"/>
                </a:lnTo>
                <a:lnTo>
                  <a:pt x="2123" y="150"/>
                </a:lnTo>
                <a:lnTo>
                  <a:pt x="2123" y="151"/>
                </a:lnTo>
                <a:lnTo>
                  <a:pt x="2123" y="151"/>
                </a:lnTo>
                <a:lnTo>
                  <a:pt x="2124" y="151"/>
                </a:lnTo>
                <a:lnTo>
                  <a:pt x="2124" y="151"/>
                </a:lnTo>
                <a:lnTo>
                  <a:pt x="2125" y="150"/>
                </a:lnTo>
                <a:lnTo>
                  <a:pt x="2125" y="149"/>
                </a:lnTo>
                <a:lnTo>
                  <a:pt x="2125" y="149"/>
                </a:lnTo>
                <a:lnTo>
                  <a:pt x="2126" y="149"/>
                </a:lnTo>
                <a:lnTo>
                  <a:pt x="2126" y="150"/>
                </a:lnTo>
                <a:lnTo>
                  <a:pt x="2127" y="150"/>
                </a:lnTo>
                <a:lnTo>
                  <a:pt x="2127" y="150"/>
                </a:lnTo>
                <a:lnTo>
                  <a:pt x="2128" y="152"/>
                </a:lnTo>
                <a:lnTo>
                  <a:pt x="2128" y="152"/>
                </a:lnTo>
                <a:lnTo>
                  <a:pt x="2129" y="152"/>
                </a:lnTo>
                <a:lnTo>
                  <a:pt x="2129" y="152"/>
                </a:lnTo>
                <a:lnTo>
                  <a:pt x="2129" y="152"/>
                </a:lnTo>
                <a:lnTo>
                  <a:pt x="2130" y="151"/>
                </a:lnTo>
                <a:lnTo>
                  <a:pt x="2130" y="150"/>
                </a:lnTo>
                <a:lnTo>
                  <a:pt x="2131" y="146"/>
                </a:lnTo>
                <a:lnTo>
                  <a:pt x="2131" y="146"/>
                </a:lnTo>
                <a:lnTo>
                  <a:pt x="2131" y="145"/>
                </a:lnTo>
                <a:lnTo>
                  <a:pt x="2132" y="145"/>
                </a:lnTo>
                <a:lnTo>
                  <a:pt x="2132" y="145"/>
                </a:lnTo>
                <a:lnTo>
                  <a:pt x="2133" y="143"/>
                </a:lnTo>
                <a:lnTo>
                  <a:pt x="2133" y="143"/>
                </a:lnTo>
                <a:lnTo>
                  <a:pt x="2133" y="143"/>
                </a:lnTo>
                <a:lnTo>
                  <a:pt x="2134" y="142"/>
                </a:lnTo>
                <a:lnTo>
                  <a:pt x="2134" y="140"/>
                </a:lnTo>
                <a:lnTo>
                  <a:pt x="2135" y="138"/>
                </a:lnTo>
                <a:lnTo>
                  <a:pt x="2135" y="139"/>
                </a:lnTo>
                <a:lnTo>
                  <a:pt x="2135" y="139"/>
                </a:lnTo>
                <a:lnTo>
                  <a:pt x="2135" y="140"/>
                </a:lnTo>
                <a:lnTo>
                  <a:pt x="2136" y="139"/>
                </a:lnTo>
                <a:lnTo>
                  <a:pt x="2136" y="139"/>
                </a:lnTo>
                <a:lnTo>
                  <a:pt x="2137" y="135"/>
                </a:lnTo>
                <a:lnTo>
                  <a:pt x="2137" y="134"/>
                </a:lnTo>
                <a:lnTo>
                  <a:pt x="2138" y="127"/>
                </a:lnTo>
                <a:lnTo>
                  <a:pt x="2138" y="125"/>
                </a:lnTo>
                <a:lnTo>
                  <a:pt x="2139" y="120"/>
                </a:lnTo>
                <a:lnTo>
                  <a:pt x="2139" y="120"/>
                </a:lnTo>
                <a:lnTo>
                  <a:pt x="2140" y="122"/>
                </a:lnTo>
                <a:lnTo>
                  <a:pt x="2140" y="121"/>
                </a:lnTo>
                <a:lnTo>
                  <a:pt x="2141" y="128"/>
                </a:lnTo>
                <a:lnTo>
                  <a:pt x="2141" y="129"/>
                </a:lnTo>
                <a:lnTo>
                  <a:pt x="2142" y="135"/>
                </a:lnTo>
                <a:lnTo>
                  <a:pt x="2143" y="136"/>
                </a:lnTo>
                <a:lnTo>
                  <a:pt x="2143" y="138"/>
                </a:lnTo>
                <a:lnTo>
                  <a:pt x="2143" y="137"/>
                </a:lnTo>
                <a:lnTo>
                  <a:pt x="2144" y="138"/>
                </a:lnTo>
                <a:lnTo>
                  <a:pt x="2144" y="143"/>
                </a:lnTo>
                <a:lnTo>
                  <a:pt x="2144" y="140"/>
                </a:lnTo>
                <a:lnTo>
                  <a:pt x="2145" y="138"/>
                </a:lnTo>
                <a:lnTo>
                  <a:pt x="2145" y="132"/>
                </a:lnTo>
                <a:lnTo>
                  <a:pt x="2146" y="131"/>
                </a:lnTo>
                <a:lnTo>
                  <a:pt x="2146" y="128"/>
                </a:lnTo>
                <a:lnTo>
                  <a:pt x="2146" y="128"/>
                </a:lnTo>
                <a:lnTo>
                  <a:pt x="2147" y="128"/>
                </a:lnTo>
                <a:lnTo>
                  <a:pt x="2147" y="128"/>
                </a:lnTo>
                <a:lnTo>
                  <a:pt x="2147" y="128"/>
                </a:lnTo>
                <a:lnTo>
                  <a:pt x="2148" y="130"/>
                </a:lnTo>
                <a:lnTo>
                  <a:pt x="2148" y="131"/>
                </a:lnTo>
                <a:lnTo>
                  <a:pt x="2149" y="129"/>
                </a:lnTo>
                <a:lnTo>
                  <a:pt x="2149" y="128"/>
                </a:lnTo>
                <a:lnTo>
                  <a:pt x="2149" y="127"/>
                </a:lnTo>
                <a:lnTo>
                  <a:pt x="2150" y="129"/>
                </a:lnTo>
                <a:lnTo>
                  <a:pt x="2150" y="130"/>
                </a:lnTo>
                <a:lnTo>
                  <a:pt x="2151" y="135"/>
                </a:lnTo>
                <a:lnTo>
                  <a:pt x="2151" y="136"/>
                </a:lnTo>
                <a:lnTo>
                  <a:pt x="2152" y="137"/>
                </a:lnTo>
                <a:lnTo>
                  <a:pt x="2152" y="137"/>
                </a:lnTo>
                <a:lnTo>
                  <a:pt x="2152" y="137"/>
                </a:lnTo>
                <a:lnTo>
                  <a:pt x="2153" y="132"/>
                </a:lnTo>
                <a:lnTo>
                  <a:pt x="2153" y="132"/>
                </a:lnTo>
                <a:lnTo>
                  <a:pt x="2154" y="133"/>
                </a:lnTo>
                <a:lnTo>
                  <a:pt x="2154" y="132"/>
                </a:lnTo>
                <a:lnTo>
                  <a:pt x="2154" y="131"/>
                </a:lnTo>
                <a:lnTo>
                  <a:pt x="2155" y="127"/>
                </a:lnTo>
                <a:lnTo>
                  <a:pt x="2155" y="127"/>
                </a:lnTo>
                <a:lnTo>
                  <a:pt x="2155" y="127"/>
                </a:lnTo>
                <a:lnTo>
                  <a:pt x="2156" y="126"/>
                </a:lnTo>
                <a:lnTo>
                  <a:pt x="2156" y="126"/>
                </a:lnTo>
                <a:lnTo>
                  <a:pt x="2157" y="124"/>
                </a:lnTo>
                <a:lnTo>
                  <a:pt x="2157" y="125"/>
                </a:lnTo>
                <a:lnTo>
                  <a:pt x="2157" y="125"/>
                </a:lnTo>
                <a:lnTo>
                  <a:pt x="2158" y="124"/>
                </a:lnTo>
                <a:lnTo>
                  <a:pt x="2158" y="124"/>
                </a:lnTo>
                <a:lnTo>
                  <a:pt x="2158" y="124"/>
                </a:lnTo>
                <a:lnTo>
                  <a:pt x="2159" y="124"/>
                </a:lnTo>
                <a:lnTo>
                  <a:pt x="2159" y="124"/>
                </a:lnTo>
                <a:lnTo>
                  <a:pt x="2160" y="123"/>
                </a:lnTo>
                <a:lnTo>
                  <a:pt x="2160" y="124"/>
                </a:lnTo>
                <a:lnTo>
                  <a:pt x="2160" y="124"/>
                </a:lnTo>
                <a:lnTo>
                  <a:pt x="2161" y="124"/>
                </a:lnTo>
                <a:lnTo>
                  <a:pt x="2161" y="123"/>
                </a:lnTo>
                <a:lnTo>
                  <a:pt x="2161" y="123"/>
                </a:lnTo>
                <a:lnTo>
                  <a:pt x="2161" y="123"/>
                </a:lnTo>
                <a:lnTo>
                  <a:pt x="2161" y="123"/>
                </a:lnTo>
                <a:lnTo>
                  <a:pt x="2162" y="124"/>
                </a:lnTo>
                <a:lnTo>
                  <a:pt x="2162" y="124"/>
                </a:lnTo>
                <a:lnTo>
                  <a:pt x="2163" y="128"/>
                </a:lnTo>
                <a:lnTo>
                  <a:pt x="2163" y="127"/>
                </a:lnTo>
                <a:lnTo>
                  <a:pt x="2163" y="127"/>
                </a:lnTo>
                <a:lnTo>
                  <a:pt x="2164" y="129"/>
                </a:lnTo>
                <a:lnTo>
                  <a:pt x="2165" y="130"/>
                </a:lnTo>
                <a:lnTo>
                  <a:pt x="2165" y="135"/>
                </a:lnTo>
                <a:lnTo>
                  <a:pt x="2166" y="136"/>
                </a:lnTo>
                <a:lnTo>
                  <a:pt x="2166" y="134"/>
                </a:lnTo>
                <a:lnTo>
                  <a:pt x="2166" y="135"/>
                </a:lnTo>
                <a:lnTo>
                  <a:pt x="2167" y="136"/>
                </a:lnTo>
                <a:lnTo>
                  <a:pt x="2167" y="141"/>
                </a:lnTo>
                <a:lnTo>
                  <a:pt x="2168" y="141"/>
                </a:lnTo>
                <a:lnTo>
                  <a:pt x="2168" y="142"/>
                </a:lnTo>
                <a:lnTo>
                  <a:pt x="2168" y="134"/>
                </a:lnTo>
                <a:lnTo>
                  <a:pt x="2169" y="135"/>
                </a:lnTo>
                <a:lnTo>
                  <a:pt x="2169" y="135"/>
                </a:lnTo>
                <a:lnTo>
                  <a:pt x="2169" y="134"/>
                </a:lnTo>
                <a:lnTo>
                  <a:pt x="2169" y="134"/>
                </a:lnTo>
                <a:lnTo>
                  <a:pt x="2170" y="134"/>
                </a:lnTo>
                <a:lnTo>
                  <a:pt x="2171" y="130"/>
                </a:lnTo>
                <a:lnTo>
                  <a:pt x="2171" y="129"/>
                </a:lnTo>
                <a:lnTo>
                  <a:pt x="2171" y="125"/>
                </a:lnTo>
                <a:lnTo>
                  <a:pt x="2172" y="125"/>
                </a:lnTo>
                <a:lnTo>
                  <a:pt x="2172" y="125"/>
                </a:lnTo>
                <a:lnTo>
                  <a:pt x="2172" y="125"/>
                </a:lnTo>
                <a:lnTo>
                  <a:pt x="2173" y="128"/>
                </a:lnTo>
                <a:lnTo>
                  <a:pt x="2173" y="129"/>
                </a:lnTo>
                <a:lnTo>
                  <a:pt x="2174" y="133"/>
                </a:lnTo>
                <a:lnTo>
                  <a:pt x="2174" y="133"/>
                </a:lnTo>
                <a:lnTo>
                  <a:pt x="2174" y="135"/>
                </a:lnTo>
                <a:lnTo>
                  <a:pt x="2175" y="134"/>
                </a:lnTo>
                <a:lnTo>
                  <a:pt x="2175" y="134"/>
                </a:lnTo>
                <a:lnTo>
                  <a:pt x="2176" y="131"/>
                </a:lnTo>
                <a:lnTo>
                  <a:pt x="2176" y="130"/>
                </a:lnTo>
                <a:lnTo>
                  <a:pt x="2177" y="128"/>
                </a:lnTo>
                <a:lnTo>
                  <a:pt x="2177" y="127"/>
                </a:lnTo>
                <a:lnTo>
                  <a:pt x="2177" y="127"/>
                </a:lnTo>
                <a:lnTo>
                  <a:pt x="2178" y="125"/>
                </a:lnTo>
                <a:lnTo>
                  <a:pt x="2178" y="125"/>
                </a:lnTo>
                <a:lnTo>
                  <a:pt x="2179" y="128"/>
                </a:lnTo>
                <a:lnTo>
                  <a:pt x="2179" y="127"/>
                </a:lnTo>
                <a:lnTo>
                  <a:pt x="2179" y="127"/>
                </a:lnTo>
                <a:lnTo>
                  <a:pt x="2180" y="131"/>
                </a:lnTo>
                <a:lnTo>
                  <a:pt x="2180" y="130"/>
                </a:lnTo>
                <a:lnTo>
                  <a:pt x="2180" y="130"/>
                </a:lnTo>
                <a:lnTo>
                  <a:pt x="2180" y="130"/>
                </a:lnTo>
                <a:lnTo>
                  <a:pt x="2181" y="128"/>
                </a:lnTo>
                <a:lnTo>
                  <a:pt x="2181" y="128"/>
                </a:lnTo>
                <a:lnTo>
                  <a:pt x="2181" y="129"/>
                </a:lnTo>
                <a:lnTo>
                  <a:pt x="2182" y="130"/>
                </a:lnTo>
                <a:lnTo>
                  <a:pt x="2182" y="129"/>
                </a:lnTo>
                <a:lnTo>
                  <a:pt x="2182" y="129"/>
                </a:lnTo>
                <a:lnTo>
                  <a:pt x="2183" y="129"/>
                </a:lnTo>
                <a:lnTo>
                  <a:pt x="2183" y="128"/>
                </a:lnTo>
                <a:lnTo>
                  <a:pt x="2183" y="129"/>
                </a:lnTo>
                <a:lnTo>
                  <a:pt x="2183" y="128"/>
                </a:lnTo>
                <a:lnTo>
                  <a:pt x="2184" y="130"/>
                </a:lnTo>
                <a:lnTo>
                  <a:pt x="2184" y="130"/>
                </a:lnTo>
                <a:lnTo>
                  <a:pt x="2185" y="130"/>
                </a:lnTo>
                <a:lnTo>
                  <a:pt x="2185" y="130"/>
                </a:lnTo>
                <a:lnTo>
                  <a:pt x="2185" y="130"/>
                </a:lnTo>
                <a:lnTo>
                  <a:pt x="2186" y="130"/>
                </a:lnTo>
                <a:lnTo>
                  <a:pt x="2186" y="130"/>
                </a:lnTo>
                <a:lnTo>
                  <a:pt x="2187" y="130"/>
                </a:lnTo>
                <a:lnTo>
                  <a:pt x="2187" y="131"/>
                </a:lnTo>
                <a:lnTo>
                  <a:pt x="2188" y="131"/>
                </a:lnTo>
                <a:lnTo>
                  <a:pt x="2188" y="131"/>
                </a:lnTo>
                <a:lnTo>
                  <a:pt x="2188" y="131"/>
                </a:lnTo>
                <a:lnTo>
                  <a:pt x="2189" y="131"/>
                </a:lnTo>
                <a:lnTo>
                  <a:pt x="2189" y="133"/>
                </a:lnTo>
                <a:lnTo>
                  <a:pt x="2190" y="135"/>
                </a:lnTo>
                <a:lnTo>
                  <a:pt x="2190" y="136"/>
                </a:lnTo>
                <a:lnTo>
                  <a:pt x="2190" y="134"/>
                </a:lnTo>
                <a:lnTo>
                  <a:pt x="2191" y="134"/>
                </a:lnTo>
                <a:lnTo>
                  <a:pt x="2191" y="134"/>
                </a:lnTo>
                <a:lnTo>
                  <a:pt x="2192" y="135"/>
                </a:lnTo>
                <a:lnTo>
                  <a:pt x="2192" y="136"/>
                </a:lnTo>
                <a:lnTo>
                  <a:pt x="2193" y="141"/>
                </a:lnTo>
                <a:lnTo>
                  <a:pt x="2193" y="141"/>
                </a:lnTo>
                <a:lnTo>
                  <a:pt x="2194" y="136"/>
                </a:lnTo>
                <a:lnTo>
                  <a:pt x="2194" y="136"/>
                </a:lnTo>
                <a:lnTo>
                  <a:pt x="2195" y="131"/>
                </a:lnTo>
                <a:lnTo>
                  <a:pt x="2195" y="130"/>
                </a:lnTo>
                <a:lnTo>
                  <a:pt x="2196" y="124"/>
                </a:lnTo>
                <a:lnTo>
                  <a:pt x="2196" y="124"/>
                </a:lnTo>
                <a:lnTo>
                  <a:pt x="2197" y="122"/>
                </a:lnTo>
                <a:lnTo>
                  <a:pt x="2197" y="122"/>
                </a:lnTo>
                <a:lnTo>
                  <a:pt x="2197" y="122"/>
                </a:lnTo>
                <a:lnTo>
                  <a:pt x="2198" y="121"/>
                </a:lnTo>
                <a:lnTo>
                  <a:pt x="2198" y="121"/>
                </a:lnTo>
                <a:lnTo>
                  <a:pt x="2199" y="119"/>
                </a:lnTo>
                <a:lnTo>
                  <a:pt x="2199" y="119"/>
                </a:lnTo>
                <a:lnTo>
                  <a:pt x="2199" y="119"/>
                </a:lnTo>
                <a:lnTo>
                  <a:pt x="2199" y="119"/>
                </a:lnTo>
                <a:lnTo>
                  <a:pt x="2200" y="119"/>
                </a:lnTo>
                <a:lnTo>
                  <a:pt x="2200" y="118"/>
                </a:lnTo>
                <a:lnTo>
                  <a:pt x="2200" y="119"/>
                </a:lnTo>
                <a:lnTo>
                  <a:pt x="2201" y="118"/>
                </a:lnTo>
                <a:lnTo>
                  <a:pt x="2201" y="118"/>
                </a:lnTo>
                <a:lnTo>
                  <a:pt x="2201" y="118"/>
                </a:lnTo>
                <a:lnTo>
                  <a:pt x="2202" y="115"/>
                </a:lnTo>
                <a:lnTo>
                  <a:pt x="2202" y="115"/>
                </a:lnTo>
                <a:lnTo>
                  <a:pt x="2202" y="115"/>
                </a:lnTo>
                <a:lnTo>
                  <a:pt x="2203" y="117"/>
                </a:lnTo>
                <a:lnTo>
                  <a:pt x="2203" y="116"/>
                </a:lnTo>
                <a:lnTo>
                  <a:pt x="2203" y="117"/>
                </a:lnTo>
                <a:lnTo>
                  <a:pt x="2204" y="127"/>
                </a:lnTo>
                <a:lnTo>
                  <a:pt x="2204" y="125"/>
                </a:lnTo>
                <a:lnTo>
                  <a:pt x="2205" y="123"/>
                </a:lnTo>
                <a:lnTo>
                  <a:pt x="2205" y="128"/>
                </a:lnTo>
                <a:lnTo>
                  <a:pt x="2205" y="129"/>
                </a:lnTo>
                <a:lnTo>
                  <a:pt x="2206" y="132"/>
                </a:lnTo>
                <a:lnTo>
                  <a:pt x="2206" y="132"/>
                </a:lnTo>
                <a:lnTo>
                  <a:pt x="2207" y="138"/>
                </a:lnTo>
                <a:lnTo>
                  <a:pt x="2207" y="139"/>
                </a:lnTo>
                <a:lnTo>
                  <a:pt x="2208" y="139"/>
                </a:lnTo>
                <a:lnTo>
                  <a:pt x="2208" y="142"/>
                </a:lnTo>
                <a:lnTo>
                  <a:pt x="2208" y="142"/>
                </a:lnTo>
                <a:lnTo>
                  <a:pt x="2209" y="143"/>
                </a:lnTo>
                <a:lnTo>
                  <a:pt x="2209" y="144"/>
                </a:lnTo>
                <a:lnTo>
                  <a:pt x="2209" y="138"/>
                </a:lnTo>
                <a:lnTo>
                  <a:pt x="2210" y="137"/>
                </a:lnTo>
                <a:lnTo>
                  <a:pt x="2210" y="132"/>
                </a:lnTo>
                <a:lnTo>
                  <a:pt x="2211" y="131"/>
                </a:lnTo>
                <a:lnTo>
                  <a:pt x="2211" y="132"/>
                </a:lnTo>
                <a:lnTo>
                  <a:pt x="2211" y="129"/>
                </a:lnTo>
                <a:lnTo>
                  <a:pt x="2212" y="128"/>
                </a:lnTo>
                <a:lnTo>
                  <a:pt x="2212" y="125"/>
                </a:lnTo>
                <a:lnTo>
                  <a:pt x="2213" y="124"/>
                </a:lnTo>
                <a:lnTo>
                  <a:pt x="2214" y="118"/>
                </a:lnTo>
                <a:lnTo>
                  <a:pt x="2214" y="118"/>
                </a:lnTo>
                <a:lnTo>
                  <a:pt x="2215" y="123"/>
                </a:lnTo>
                <a:lnTo>
                  <a:pt x="2215" y="125"/>
                </a:lnTo>
                <a:lnTo>
                  <a:pt x="2216" y="130"/>
                </a:lnTo>
                <a:lnTo>
                  <a:pt x="2216" y="131"/>
                </a:lnTo>
                <a:lnTo>
                  <a:pt x="2217" y="124"/>
                </a:lnTo>
                <a:lnTo>
                  <a:pt x="2217" y="123"/>
                </a:lnTo>
                <a:lnTo>
                  <a:pt x="2218" y="125"/>
                </a:lnTo>
                <a:lnTo>
                  <a:pt x="2218" y="125"/>
                </a:lnTo>
                <a:lnTo>
                  <a:pt x="2218" y="125"/>
                </a:lnTo>
                <a:lnTo>
                  <a:pt x="2219" y="127"/>
                </a:lnTo>
                <a:lnTo>
                  <a:pt x="2219" y="127"/>
                </a:lnTo>
                <a:lnTo>
                  <a:pt x="2219" y="127"/>
                </a:lnTo>
                <a:lnTo>
                  <a:pt x="2220" y="129"/>
                </a:lnTo>
                <a:lnTo>
                  <a:pt x="2220" y="129"/>
                </a:lnTo>
                <a:lnTo>
                  <a:pt x="2220" y="128"/>
                </a:lnTo>
                <a:lnTo>
                  <a:pt x="2220" y="128"/>
                </a:lnTo>
                <a:lnTo>
                  <a:pt x="2221" y="129"/>
                </a:lnTo>
                <a:lnTo>
                  <a:pt x="2221" y="129"/>
                </a:lnTo>
                <a:lnTo>
                  <a:pt x="2221" y="130"/>
                </a:lnTo>
                <a:lnTo>
                  <a:pt x="2222" y="135"/>
                </a:lnTo>
                <a:lnTo>
                  <a:pt x="2222" y="135"/>
                </a:lnTo>
                <a:lnTo>
                  <a:pt x="2223" y="138"/>
                </a:lnTo>
                <a:lnTo>
                  <a:pt x="2223" y="138"/>
                </a:lnTo>
                <a:lnTo>
                  <a:pt x="2223" y="139"/>
                </a:lnTo>
                <a:lnTo>
                  <a:pt x="2223" y="139"/>
                </a:lnTo>
                <a:lnTo>
                  <a:pt x="2224" y="138"/>
                </a:lnTo>
                <a:lnTo>
                  <a:pt x="2224" y="139"/>
                </a:lnTo>
                <a:lnTo>
                  <a:pt x="2225" y="128"/>
                </a:lnTo>
                <a:lnTo>
                  <a:pt x="2225" y="128"/>
                </a:lnTo>
                <a:lnTo>
                  <a:pt x="2226" y="125"/>
                </a:lnTo>
                <a:lnTo>
                  <a:pt x="2226" y="125"/>
                </a:lnTo>
                <a:lnTo>
                  <a:pt x="2226" y="125"/>
                </a:lnTo>
                <a:lnTo>
                  <a:pt x="2227" y="123"/>
                </a:lnTo>
                <a:lnTo>
                  <a:pt x="2227" y="123"/>
                </a:lnTo>
                <a:lnTo>
                  <a:pt x="2228" y="120"/>
                </a:lnTo>
                <a:lnTo>
                  <a:pt x="2228" y="119"/>
                </a:lnTo>
                <a:lnTo>
                  <a:pt x="2229" y="117"/>
                </a:lnTo>
                <a:lnTo>
                  <a:pt x="2229" y="116"/>
                </a:lnTo>
                <a:lnTo>
                  <a:pt x="2230" y="116"/>
                </a:lnTo>
                <a:lnTo>
                  <a:pt x="2230" y="117"/>
                </a:lnTo>
                <a:lnTo>
                  <a:pt x="2230" y="117"/>
                </a:lnTo>
                <a:lnTo>
                  <a:pt x="2231" y="116"/>
                </a:lnTo>
                <a:lnTo>
                  <a:pt x="2231" y="115"/>
                </a:lnTo>
                <a:lnTo>
                  <a:pt x="2232" y="115"/>
                </a:lnTo>
                <a:lnTo>
                  <a:pt x="2232" y="115"/>
                </a:lnTo>
                <a:lnTo>
                  <a:pt x="2232" y="117"/>
                </a:lnTo>
                <a:lnTo>
                  <a:pt x="2233" y="118"/>
                </a:lnTo>
                <a:lnTo>
                  <a:pt x="2233" y="121"/>
                </a:lnTo>
                <a:lnTo>
                  <a:pt x="2234" y="121"/>
                </a:lnTo>
                <a:lnTo>
                  <a:pt x="2234" y="119"/>
                </a:lnTo>
                <a:lnTo>
                  <a:pt x="2235" y="119"/>
                </a:lnTo>
                <a:lnTo>
                  <a:pt x="2236" y="120"/>
                </a:lnTo>
                <a:lnTo>
                  <a:pt x="2236" y="120"/>
                </a:lnTo>
                <a:lnTo>
                  <a:pt x="2236" y="121"/>
                </a:lnTo>
                <a:lnTo>
                  <a:pt x="2236" y="120"/>
                </a:lnTo>
                <a:lnTo>
                  <a:pt x="2237" y="120"/>
                </a:lnTo>
                <a:lnTo>
                  <a:pt x="2238" y="113"/>
                </a:lnTo>
                <a:lnTo>
                  <a:pt x="2238" y="112"/>
                </a:lnTo>
                <a:lnTo>
                  <a:pt x="2239" y="109"/>
                </a:lnTo>
                <a:lnTo>
                  <a:pt x="2239" y="109"/>
                </a:lnTo>
                <a:lnTo>
                  <a:pt x="2239" y="109"/>
                </a:lnTo>
                <a:lnTo>
                  <a:pt x="2239" y="109"/>
                </a:lnTo>
                <a:lnTo>
                  <a:pt x="2239" y="109"/>
                </a:lnTo>
                <a:lnTo>
                  <a:pt x="2240" y="109"/>
                </a:lnTo>
                <a:lnTo>
                  <a:pt x="2241" y="107"/>
                </a:lnTo>
                <a:lnTo>
                  <a:pt x="2241" y="106"/>
                </a:lnTo>
                <a:lnTo>
                  <a:pt x="2242" y="98"/>
                </a:lnTo>
                <a:lnTo>
                  <a:pt x="2242" y="97"/>
                </a:lnTo>
                <a:lnTo>
                  <a:pt x="2242" y="97"/>
                </a:lnTo>
                <a:lnTo>
                  <a:pt x="2243" y="98"/>
                </a:lnTo>
                <a:lnTo>
                  <a:pt x="2243" y="98"/>
                </a:lnTo>
                <a:lnTo>
                  <a:pt x="2243" y="99"/>
                </a:lnTo>
                <a:lnTo>
                  <a:pt x="2244" y="99"/>
                </a:lnTo>
                <a:lnTo>
                  <a:pt x="2244" y="99"/>
                </a:lnTo>
                <a:lnTo>
                  <a:pt x="2244" y="99"/>
                </a:lnTo>
                <a:lnTo>
                  <a:pt x="2245" y="98"/>
                </a:lnTo>
                <a:lnTo>
                  <a:pt x="2245" y="98"/>
                </a:lnTo>
                <a:lnTo>
                  <a:pt x="2245" y="98"/>
                </a:lnTo>
                <a:lnTo>
                  <a:pt x="2246" y="97"/>
                </a:lnTo>
                <a:lnTo>
                  <a:pt x="2246" y="97"/>
                </a:lnTo>
                <a:lnTo>
                  <a:pt x="2246" y="98"/>
                </a:lnTo>
                <a:lnTo>
                  <a:pt x="2247" y="105"/>
                </a:lnTo>
                <a:lnTo>
                  <a:pt x="2247" y="105"/>
                </a:lnTo>
                <a:lnTo>
                  <a:pt x="2248" y="106"/>
                </a:lnTo>
                <a:lnTo>
                  <a:pt x="2248" y="104"/>
                </a:lnTo>
                <a:lnTo>
                  <a:pt x="2248" y="104"/>
                </a:lnTo>
                <a:lnTo>
                  <a:pt x="2248" y="104"/>
                </a:lnTo>
                <a:lnTo>
                  <a:pt x="2249" y="102"/>
                </a:lnTo>
                <a:lnTo>
                  <a:pt x="2249" y="102"/>
                </a:lnTo>
                <a:lnTo>
                  <a:pt x="2250" y="102"/>
                </a:lnTo>
                <a:lnTo>
                  <a:pt x="2250" y="109"/>
                </a:lnTo>
                <a:lnTo>
                  <a:pt x="2250" y="111"/>
                </a:lnTo>
                <a:lnTo>
                  <a:pt x="2251" y="117"/>
                </a:lnTo>
                <a:lnTo>
                  <a:pt x="2251" y="117"/>
                </a:lnTo>
                <a:lnTo>
                  <a:pt x="2252" y="114"/>
                </a:lnTo>
                <a:lnTo>
                  <a:pt x="2252" y="120"/>
                </a:lnTo>
                <a:lnTo>
                  <a:pt x="2252" y="119"/>
                </a:lnTo>
                <a:lnTo>
                  <a:pt x="2253" y="117"/>
                </a:lnTo>
                <a:lnTo>
                  <a:pt x="2253" y="106"/>
                </a:lnTo>
                <a:lnTo>
                  <a:pt x="2254" y="105"/>
                </a:lnTo>
                <a:lnTo>
                  <a:pt x="2254" y="105"/>
                </a:lnTo>
                <a:lnTo>
                  <a:pt x="2254" y="103"/>
                </a:lnTo>
                <a:lnTo>
                  <a:pt x="2254" y="104"/>
                </a:lnTo>
                <a:lnTo>
                  <a:pt x="2255" y="104"/>
                </a:lnTo>
                <a:lnTo>
                  <a:pt x="2255" y="101"/>
                </a:lnTo>
                <a:lnTo>
                  <a:pt x="2256" y="101"/>
                </a:lnTo>
                <a:lnTo>
                  <a:pt x="2256" y="98"/>
                </a:lnTo>
                <a:lnTo>
                  <a:pt x="2257" y="97"/>
                </a:lnTo>
                <a:lnTo>
                  <a:pt x="2257" y="94"/>
                </a:lnTo>
                <a:lnTo>
                  <a:pt x="2258" y="95"/>
                </a:lnTo>
                <a:lnTo>
                  <a:pt x="2258" y="95"/>
                </a:lnTo>
                <a:lnTo>
                  <a:pt x="2258" y="94"/>
                </a:lnTo>
                <a:lnTo>
                  <a:pt x="2259" y="95"/>
                </a:lnTo>
                <a:lnTo>
                  <a:pt x="2259" y="94"/>
                </a:lnTo>
                <a:lnTo>
                  <a:pt x="2259" y="94"/>
                </a:lnTo>
                <a:lnTo>
                  <a:pt x="2260" y="94"/>
                </a:lnTo>
                <a:lnTo>
                  <a:pt x="2260" y="94"/>
                </a:lnTo>
                <a:lnTo>
                  <a:pt x="2260" y="93"/>
                </a:lnTo>
                <a:lnTo>
                  <a:pt x="2261" y="97"/>
                </a:lnTo>
                <a:lnTo>
                  <a:pt x="2261" y="99"/>
                </a:lnTo>
                <a:lnTo>
                  <a:pt x="2262" y="106"/>
                </a:lnTo>
                <a:lnTo>
                  <a:pt x="2262" y="107"/>
                </a:lnTo>
                <a:lnTo>
                  <a:pt x="2263" y="110"/>
                </a:lnTo>
                <a:lnTo>
                  <a:pt x="2263" y="112"/>
                </a:lnTo>
                <a:lnTo>
                  <a:pt x="2263" y="115"/>
                </a:lnTo>
                <a:lnTo>
                  <a:pt x="2264" y="112"/>
                </a:lnTo>
                <a:lnTo>
                  <a:pt x="2264" y="111"/>
                </a:lnTo>
                <a:lnTo>
                  <a:pt x="2264" y="125"/>
                </a:lnTo>
                <a:lnTo>
                  <a:pt x="2265" y="110"/>
                </a:lnTo>
                <a:lnTo>
                  <a:pt x="2265" y="109"/>
                </a:lnTo>
                <a:lnTo>
                  <a:pt x="2266" y="116"/>
                </a:lnTo>
                <a:lnTo>
                  <a:pt x="2266" y="118"/>
                </a:lnTo>
                <a:lnTo>
                  <a:pt x="2267" y="100"/>
                </a:lnTo>
                <a:lnTo>
                  <a:pt x="2267" y="98"/>
                </a:lnTo>
                <a:lnTo>
                  <a:pt x="2267" y="98"/>
                </a:lnTo>
                <a:lnTo>
                  <a:pt x="2268" y="93"/>
                </a:lnTo>
                <a:lnTo>
                  <a:pt x="2268" y="94"/>
                </a:lnTo>
                <a:lnTo>
                  <a:pt x="2268" y="93"/>
                </a:lnTo>
                <a:lnTo>
                  <a:pt x="2269" y="88"/>
                </a:lnTo>
                <a:lnTo>
                  <a:pt x="2269" y="90"/>
                </a:lnTo>
                <a:lnTo>
                  <a:pt x="2270" y="95"/>
                </a:lnTo>
                <a:lnTo>
                  <a:pt x="2270" y="94"/>
                </a:lnTo>
                <a:lnTo>
                  <a:pt x="2270" y="96"/>
                </a:lnTo>
                <a:lnTo>
                  <a:pt x="2271" y="104"/>
                </a:lnTo>
                <a:lnTo>
                  <a:pt x="2271" y="103"/>
                </a:lnTo>
                <a:lnTo>
                  <a:pt x="2271" y="103"/>
                </a:lnTo>
                <a:lnTo>
                  <a:pt x="2272" y="101"/>
                </a:lnTo>
                <a:lnTo>
                  <a:pt x="2272" y="101"/>
                </a:lnTo>
                <a:lnTo>
                  <a:pt x="2273" y="98"/>
                </a:lnTo>
                <a:lnTo>
                  <a:pt x="2273" y="98"/>
                </a:lnTo>
                <a:lnTo>
                  <a:pt x="2274" y="98"/>
                </a:lnTo>
                <a:lnTo>
                  <a:pt x="2274" y="100"/>
                </a:lnTo>
                <a:lnTo>
                  <a:pt x="2274" y="97"/>
                </a:lnTo>
                <a:lnTo>
                  <a:pt x="2275" y="96"/>
                </a:lnTo>
                <a:lnTo>
                  <a:pt x="2275" y="96"/>
                </a:lnTo>
                <a:lnTo>
                  <a:pt x="2275" y="97"/>
                </a:lnTo>
                <a:lnTo>
                  <a:pt x="2275" y="97"/>
                </a:lnTo>
                <a:lnTo>
                  <a:pt x="2276" y="97"/>
                </a:lnTo>
                <a:lnTo>
                  <a:pt x="2276" y="95"/>
                </a:lnTo>
                <a:lnTo>
                  <a:pt x="2277" y="95"/>
                </a:lnTo>
                <a:lnTo>
                  <a:pt x="2277" y="94"/>
                </a:lnTo>
                <a:lnTo>
                  <a:pt x="2277" y="95"/>
                </a:lnTo>
                <a:lnTo>
                  <a:pt x="2278" y="95"/>
                </a:lnTo>
                <a:lnTo>
                  <a:pt x="2278" y="98"/>
                </a:lnTo>
                <a:lnTo>
                  <a:pt x="2278" y="98"/>
                </a:lnTo>
                <a:lnTo>
                  <a:pt x="2279" y="98"/>
                </a:lnTo>
                <a:lnTo>
                  <a:pt x="2279" y="98"/>
                </a:lnTo>
                <a:lnTo>
                  <a:pt x="2280" y="99"/>
                </a:lnTo>
                <a:lnTo>
                  <a:pt x="2280" y="100"/>
                </a:lnTo>
                <a:lnTo>
                  <a:pt x="2281" y="102"/>
                </a:lnTo>
                <a:lnTo>
                  <a:pt x="2281" y="102"/>
                </a:lnTo>
                <a:lnTo>
                  <a:pt x="2282" y="104"/>
                </a:lnTo>
                <a:lnTo>
                  <a:pt x="2282" y="104"/>
                </a:lnTo>
                <a:lnTo>
                  <a:pt x="2283" y="106"/>
                </a:lnTo>
                <a:lnTo>
                  <a:pt x="2283" y="106"/>
                </a:lnTo>
                <a:lnTo>
                  <a:pt x="2283" y="106"/>
                </a:lnTo>
                <a:lnTo>
                  <a:pt x="2284" y="111"/>
                </a:lnTo>
                <a:lnTo>
                  <a:pt x="2284" y="110"/>
                </a:lnTo>
                <a:lnTo>
                  <a:pt x="2285" y="112"/>
                </a:lnTo>
                <a:lnTo>
                  <a:pt x="2285" y="111"/>
                </a:lnTo>
                <a:lnTo>
                  <a:pt x="2285" y="110"/>
                </a:lnTo>
                <a:lnTo>
                  <a:pt x="2286" y="104"/>
                </a:lnTo>
                <a:lnTo>
                  <a:pt x="2286" y="102"/>
                </a:lnTo>
                <a:lnTo>
                  <a:pt x="2286" y="103"/>
                </a:lnTo>
                <a:lnTo>
                  <a:pt x="2286" y="101"/>
                </a:lnTo>
                <a:lnTo>
                  <a:pt x="2287" y="102"/>
                </a:lnTo>
                <a:lnTo>
                  <a:pt x="2287" y="102"/>
                </a:lnTo>
                <a:lnTo>
                  <a:pt x="2288" y="105"/>
                </a:lnTo>
                <a:lnTo>
                  <a:pt x="2288" y="105"/>
                </a:lnTo>
                <a:lnTo>
                  <a:pt x="2288" y="106"/>
                </a:lnTo>
                <a:lnTo>
                  <a:pt x="2289" y="104"/>
                </a:lnTo>
                <a:lnTo>
                  <a:pt x="2289" y="103"/>
                </a:lnTo>
                <a:lnTo>
                  <a:pt x="2290" y="101"/>
                </a:lnTo>
                <a:lnTo>
                  <a:pt x="2290" y="101"/>
                </a:lnTo>
                <a:lnTo>
                  <a:pt x="2290" y="101"/>
                </a:lnTo>
                <a:lnTo>
                  <a:pt x="2291" y="103"/>
                </a:lnTo>
                <a:lnTo>
                  <a:pt x="2291" y="103"/>
                </a:lnTo>
                <a:lnTo>
                  <a:pt x="2292" y="106"/>
                </a:lnTo>
                <a:lnTo>
                  <a:pt x="2292" y="105"/>
                </a:lnTo>
                <a:lnTo>
                  <a:pt x="2292" y="105"/>
                </a:lnTo>
                <a:lnTo>
                  <a:pt x="2293" y="109"/>
                </a:lnTo>
                <a:lnTo>
                  <a:pt x="2293" y="109"/>
                </a:lnTo>
                <a:lnTo>
                  <a:pt x="2293" y="109"/>
                </a:lnTo>
                <a:lnTo>
                  <a:pt x="2294" y="108"/>
                </a:lnTo>
                <a:lnTo>
                  <a:pt x="2294" y="109"/>
                </a:lnTo>
                <a:lnTo>
                  <a:pt x="2294" y="108"/>
                </a:lnTo>
                <a:lnTo>
                  <a:pt x="2295" y="108"/>
                </a:lnTo>
                <a:lnTo>
                  <a:pt x="2295" y="109"/>
                </a:lnTo>
                <a:lnTo>
                  <a:pt x="2295" y="108"/>
                </a:lnTo>
                <a:lnTo>
                  <a:pt x="2295" y="109"/>
                </a:lnTo>
                <a:lnTo>
                  <a:pt x="2296" y="109"/>
                </a:lnTo>
                <a:lnTo>
                  <a:pt x="2296" y="108"/>
                </a:lnTo>
                <a:lnTo>
                  <a:pt x="2297" y="107"/>
                </a:lnTo>
                <a:lnTo>
                  <a:pt x="2297" y="104"/>
                </a:lnTo>
                <a:lnTo>
                  <a:pt x="2298" y="103"/>
                </a:lnTo>
                <a:lnTo>
                  <a:pt x="2298" y="102"/>
                </a:lnTo>
                <a:lnTo>
                  <a:pt x="2298" y="102"/>
                </a:lnTo>
                <a:lnTo>
                  <a:pt x="2299" y="102"/>
                </a:lnTo>
                <a:lnTo>
                  <a:pt x="2299" y="102"/>
                </a:lnTo>
                <a:lnTo>
                  <a:pt x="2299" y="103"/>
                </a:lnTo>
                <a:lnTo>
                  <a:pt x="2300" y="103"/>
                </a:lnTo>
                <a:lnTo>
                  <a:pt x="2300" y="103"/>
                </a:lnTo>
                <a:lnTo>
                  <a:pt x="2301" y="104"/>
                </a:lnTo>
                <a:lnTo>
                  <a:pt x="2301" y="103"/>
                </a:lnTo>
                <a:lnTo>
                  <a:pt x="2301" y="103"/>
                </a:lnTo>
                <a:lnTo>
                  <a:pt x="2301" y="107"/>
                </a:lnTo>
                <a:lnTo>
                  <a:pt x="2302" y="107"/>
                </a:lnTo>
                <a:lnTo>
                  <a:pt x="2302" y="107"/>
                </a:lnTo>
                <a:lnTo>
                  <a:pt x="2302" y="109"/>
                </a:lnTo>
                <a:lnTo>
                  <a:pt x="2303" y="108"/>
                </a:lnTo>
                <a:lnTo>
                  <a:pt x="2303" y="108"/>
                </a:lnTo>
                <a:lnTo>
                  <a:pt x="2304" y="104"/>
                </a:lnTo>
                <a:lnTo>
                  <a:pt x="2304" y="104"/>
                </a:lnTo>
                <a:lnTo>
                  <a:pt x="2304" y="104"/>
                </a:lnTo>
                <a:lnTo>
                  <a:pt x="2305" y="104"/>
                </a:lnTo>
                <a:lnTo>
                  <a:pt x="2305" y="104"/>
                </a:lnTo>
                <a:lnTo>
                  <a:pt x="2305" y="103"/>
                </a:lnTo>
                <a:lnTo>
                  <a:pt x="2306" y="103"/>
                </a:lnTo>
                <a:lnTo>
                  <a:pt x="2306" y="103"/>
                </a:lnTo>
                <a:lnTo>
                  <a:pt x="2307" y="102"/>
                </a:lnTo>
                <a:lnTo>
                  <a:pt x="2307" y="103"/>
                </a:lnTo>
                <a:lnTo>
                  <a:pt x="2307" y="102"/>
                </a:lnTo>
                <a:lnTo>
                  <a:pt x="2308" y="103"/>
                </a:lnTo>
                <a:lnTo>
                  <a:pt x="2308" y="103"/>
                </a:lnTo>
                <a:lnTo>
                  <a:pt x="2309" y="100"/>
                </a:lnTo>
                <a:lnTo>
                  <a:pt x="2309" y="99"/>
                </a:lnTo>
                <a:lnTo>
                  <a:pt x="2310" y="95"/>
                </a:lnTo>
                <a:lnTo>
                  <a:pt x="2310" y="95"/>
                </a:lnTo>
                <a:lnTo>
                  <a:pt x="2310" y="95"/>
                </a:lnTo>
                <a:lnTo>
                  <a:pt x="2311" y="97"/>
                </a:lnTo>
                <a:lnTo>
                  <a:pt x="2311" y="96"/>
                </a:lnTo>
                <a:lnTo>
                  <a:pt x="2311" y="97"/>
                </a:lnTo>
                <a:lnTo>
                  <a:pt x="2312" y="95"/>
                </a:lnTo>
                <a:lnTo>
                  <a:pt x="2312" y="97"/>
                </a:lnTo>
                <a:lnTo>
                  <a:pt x="2312" y="97"/>
                </a:lnTo>
                <a:lnTo>
                  <a:pt x="2313" y="100"/>
                </a:lnTo>
                <a:lnTo>
                  <a:pt x="2313" y="100"/>
                </a:lnTo>
                <a:lnTo>
                  <a:pt x="2313" y="100"/>
                </a:lnTo>
                <a:lnTo>
                  <a:pt x="2313" y="99"/>
                </a:lnTo>
                <a:lnTo>
                  <a:pt x="2314" y="100"/>
                </a:lnTo>
                <a:lnTo>
                  <a:pt x="2314" y="100"/>
                </a:lnTo>
                <a:lnTo>
                  <a:pt x="2314" y="101"/>
                </a:lnTo>
                <a:lnTo>
                  <a:pt x="2315" y="106"/>
                </a:lnTo>
                <a:lnTo>
                  <a:pt x="2315" y="105"/>
                </a:lnTo>
                <a:lnTo>
                  <a:pt x="2316" y="108"/>
                </a:lnTo>
                <a:lnTo>
                  <a:pt x="2316" y="107"/>
                </a:lnTo>
                <a:lnTo>
                  <a:pt x="2316" y="108"/>
                </a:lnTo>
                <a:lnTo>
                  <a:pt x="2317" y="107"/>
                </a:lnTo>
                <a:lnTo>
                  <a:pt x="2317" y="109"/>
                </a:lnTo>
                <a:lnTo>
                  <a:pt x="2317" y="110"/>
                </a:lnTo>
                <a:lnTo>
                  <a:pt x="2318" y="117"/>
                </a:lnTo>
                <a:lnTo>
                  <a:pt x="2319" y="118"/>
                </a:lnTo>
                <a:lnTo>
                  <a:pt x="2319" y="119"/>
                </a:lnTo>
                <a:lnTo>
                  <a:pt x="2319" y="117"/>
                </a:lnTo>
                <a:lnTo>
                  <a:pt x="2319" y="117"/>
                </a:lnTo>
                <a:lnTo>
                  <a:pt x="2320" y="117"/>
                </a:lnTo>
                <a:lnTo>
                  <a:pt x="2320" y="118"/>
                </a:lnTo>
                <a:lnTo>
                  <a:pt x="2320" y="117"/>
                </a:lnTo>
                <a:lnTo>
                  <a:pt x="2321" y="117"/>
                </a:lnTo>
                <a:lnTo>
                  <a:pt x="2321" y="115"/>
                </a:lnTo>
                <a:lnTo>
                  <a:pt x="2322" y="115"/>
                </a:lnTo>
                <a:lnTo>
                  <a:pt x="2323" y="109"/>
                </a:lnTo>
                <a:lnTo>
                  <a:pt x="2323" y="108"/>
                </a:lnTo>
                <a:lnTo>
                  <a:pt x="2324" y="107"/>
                </a:lnTo>
                <a:lnTo>
                  <a:pt x="2324" y="106"/>
                </a:lnTo>
                <a:lnTo>
                  <a:pt x="2325" y="100"/>
                </a:lnTo>
                <a:lnTo>
                  <a:pt x="2325" y="99"/>
                </a:lnTo>
                <a:lnTo>
                  <a:pt x="2325" y="98"/>
                </a:lnTo>
                <a:lnTo>
                  <a:pt x="2326" y="100"/>
                </a:lnTo>
                <a:lnTo>
                  <a:pt x="2326" y="101"/>
                </a:lnTo>
                <a:lnTo>
                  <a:pt x="2326" y="102"/>
                </a:lnTo>
                <a:lnTo>
                  <a:pt x="2327" y="94"/>
                </a:lnTo>
                <a:lnTo>
                  <a:pt x="2327" y="93"/>
                </a:lnTo>
                <a:lnTo>
                  <a:pt x="2328" y="102"/>
                </a:lnTo>
                <a:lnTo>
                  <a:pt x="2328" y="101"/>
                </a:lnTo>
                <a:lnTo>
                  <a:pt x="2328" y="99"/>
                </a:lnTo>
                <a:lnTo>
                  <a:pt x="2328" y="95"/>
                </a:lnTo>
                <a:lnTo>
                  <a:pt x="2329" y="101"/>
                </a:lnTo>
                <a:lnTo>
                  <a:pt x="2329" y="104"/>
                </a:lnTo>
                <a:lnTo>
                  <a:pt x="2329" y="102"/>
                </a:lnTo>
                <a:lnTo>
                  <a:pt x="2329" y="121"/>
                </a:lnTo>
                <a:lnTo>
                  <a:pt x="2330" y="105"/>
                </a:lnTo>
                <a:lnTo>
                  <a:pt x="2330" y="99"/>
                </a:lnTo>
                <a:lnTo>
                  <a:pt x="2330" y="96"/>
                </a:lnTo>
                <a:lnTo>
                  <a:pt x="2331" y="100"/>
                </a:lnTo>
                <a:lnTo>
                  <a:pt x="2331" y="101"/>
                </a:lnTo>
                <a:lnTo>
                  <a:pt x="2331" y="100"/>
                </a:lnTo>
                <a:lnTo>
                  <a:pt x="2332" y="101"/>
                </a:lnTo>
                <a:lnTo>
                  <a:pt x="2332" y="102"/>
                </a:lnTo>
                <a:lnTo>
                  <a:pt x="2333" y="108"/>
                </a:lnTo>
                <a:lnTo>
                  <a:pt x="2333" y="110"/>
                </a:lnTo>
                <a:lnTo>
                  <a:pt x="2334" y="115"/>
                </a:lnTo>
                <a:lnTo>
                  <a:pt x="2334" y="115"/>
                </a:lnTo>
                <a:lnTo>
                  <a:pt x="2334" y="115"/>
                </a:lnTo>
                <a:lnTo>
                  <a:pt x="2335" y="116"/>
                </a:lnTo>
                <a:lnTo>
                  <a:pt x="2335" y="115"/>
                </a:lnTo>
                <a:lnTo>
                  <a:pt x="2336" y="115"/>
                </a:lnTo>
                <a:lnTo>
                  <a:pt x="2336" y="123"/>
                </a:lnTo>
                <a:lnTo>
                  <a:pt x="2336" y="123"/>
                </a:lnTo>
                <a:lnTo>
                  <a:pt x="2336" y="121"/>
                </a:lnTo>
                <a:lnTo>
                  <a:pt x="2337" y="117"/>
                </a:lnTo>
                <a:lnTo>
                  <a:pt x="2337" y="119"/>
                </a:lnTo>
                <a:lnTo>
                  <a:pt x="2337" y="119"/>
                </a:lnTo>
                <a:lnTo>
                  <a:pt x="2338" y="114"/>
                </a:lnTo>
                <a:lnTo>
                  <a:pt x="2339" y="113"/>
                </a:lnTo>
                <a:lnTo>
                  <a:pt x="2339" y="117"/>
                </a:lnTo>
                <a:lnTo>
                  <a:pt x="2339" y="113"/>
                </a:lnTo>
                <a:lnTo>
                  <a:pt x="2339" y="113"/>
                </a:lnTo>
                <a:lnTo>
                  <a:pt x="2340" y="112"/>
                </a:lnTo>
                <a:lnTo>
                  <a:pt x="2340" y="114"/>
                </a:lnTo>
                <a:lnTo>
                  <a:pt x="2340" y="114"/>
                </a:lnTo>
                <a:lnTo>
                  <a:pt x="2341" y="114"/>
                </a:lnTo>
                <a:lnTo>
                  <a:pt x="2341" y="114"/>
                </a:lnTo>
                <a:lnTo>
                  <a:pt x="2341" y="114"/>
                </a:lnTo>
                <a:lnTo>
                  <a:pt x="2342" y="113"/>
                </a:lnTo>
                <a:lnTo>
                  <a:pt x="2342" y="112"/>
                </a:lnTo>
                <a:lnTo>
                  <a:pt x="2342" y="112"/>
                </a:lnTo>
                <a:lnTo>
                  <a:pt x="2343" y="112"/>
                </a:lnTo>
                <a:lnTo>
                  <a:pt x="2343" y="108"/>
                </a:lnTo>
                <a:lnTo>
                  <a:pt x="2344" y="107"/>
                </a:lnTo>
                <a:lnTo>
                  <a:pt x="2345" y="103"/>
                </a:lnTo>
                <a:lnTo>
                  <a:pt x="2345" y="102"/>
                </a:lnTo>
                <a:lnTo>
                  <a:pt x="2345" y="101"/>
                </a:lnTo>
                <a:lnTo>
                  <a:pt x="2345" y="103"/>
                </a:lnTo>
                <a:lnTo>
                  <a:pt x="2346" y="102"/>
                </a:lnTo>
                <a:lnTo>
                  <a:pt x="2346" y="102"/>
                </a:lnTo>
                <a:lnTo>
                  <a:pt x="2346" y="102"/>
                </a:lnTo>
                <a:lnTo>
                  <a:pt x="2347" y="102"/>
                </a:lnTo>
                <a:lnTo>
                  <a:pt x="2347" y="103"/>
                </a:lnTo>
                <a:lnTo>
                  <a:pt x="2347" y="103"/>
                </a:lnTo>
                <a:lnTo>
                  <a:pt x="2347" y="103"/>
                </a:lnTo>
                <a:lnTo>
                  <a:pt x="2348" y="103"/>
                </a:lnTo>
                <a:lnTo>
                  <a:pt x="2348" y="102"/>
                </a:lnTo>
                <a:lnTo>
                  <a:pt x="2348" y="101"/>
                </a:lnTo>
                <a:lnTo>
                  <a:pt x="2349" y="104"/>
                </a:lnTo>
                <a:lnTo>
                  <a:pt x="2349" y="105"/>
                </a:lnTo>
                <a:lnTo>
                  <a:pt x="2350" y="106"/>
                </a:lnTo>
                <a:lnTo>
                  <a:pt x="2350" y="107"/>
                </a:lnTo>
                <a:lnTo>
                  <a:pt x="2350" y="105"/>
                </a:lnTo>
                <a:lnTo>
                  <a:pt x="2351" y="106"/>
                </a:lnTo>
                <a:lnTo>
                  <a:pt x="2351" y="105"/>
                </a:lnTo>
                <a:lnTo>
                  <a:pt x="2351" y="105"/>
                </a:lnTo>
                <a:lnTo>
                  <a:pt x="2352" y="105"/>
                </a:lnTo>
                <a:lnTo>
                  <a:pt x="2352" y="105"/>
                </a:lnTo>
                <a:lnTo>
                  <a:pt x="2352" y="106"/>
                </a:lnTo>
                <a:lnTo>
                  <a:pt x="2352" y="108"/>
                </a:lnTo>
                <a:lnTo>
                  <a:pt x="2353" y="108"/>
                </a:lnTo>
                <a:lnTo>
                  <a:pt x="2353" y="108"/>
                </a:lnTo>
                <a:lnTo>
                  <a:pt x="2353" y="109"/>
                </a:lnTo>
                <a:lnTo>
                  <a:pt x="2354" y="107"/>
                </a:lnTo>
                <a:lnTo>
                  <a:pt x="2354" y="108"/>
                </a:lnTo>
                <a:lnTo>
                  <a:pt x="2354" y="107"/>
                </a:lnTo>
                <a:lnTo>
                  <a:pt x="2355" y="108"/>
                </a:lnTo>
                <a:lnTo>
                  <a:pt x="2355" y="109"/>
                </a:lnTo>
                <a:lnTo>
                  <a:pt x="2356" y="110"/>
                </a:lnTo>
                <a:lnTo>
                  <a:pt x="2356" y="110"/>
                </a:lnTo>
                <a:lnTo>
                  <a:pt x="2356" y="109"/>
                </a:lnTo>
                <a:lnTo>
                  <a:pt x="2357" y="112"/>
                </a:lnTo>
                <a:lnTo>
                  <a:pt x="2357" y="112"/>
                </a:lnTo>
                <a:lnTo>
                  <a:pt x="2358" y="115"/>
                </a:lnTo>
                <a:lnTo>
                  <a:pt x="2358" y="114"/>
                </a:lnTo>
                <a:lnTo>
                  <a:pt x="2358" y="113"/>
                </a:lnTo>
                <a:lnTo>
                  <a:pt x="2359" y="114"/>
                </a:lnTo>
                <a:lnTo>
                  <a:pt x="2359" y="113"/>
                </a:lnTo>
                <a:lnTo>
                  <a:pt x="2360" y="114"/>
                </a:lnTo>
                <a:lnTo>
                  <a:pt x="2360" y="113"/>
                </a:lnTo>
                <a:lnTo>
                  <a:pt x="2361" y="114"/>
                </a:lnTo>
                <a:lnTo>
                  <a:pt x="2361" y="116"/>
                </a:lnTo>
                <a:lnTo>
                  <a:pt x="2361" y="118"/>
                </a:lnTo>
                <a:lnTo>
                  <a:pt x="2362" y="120"/>
                </a:lnTo>
                <a:lnTo>
                  <a:pt x="2362" y="119"/>
                </a:lnTo>
                <a:lnTo>
                  <a:pt x="2363" y="119"/>
                </a:lnTo>
                <a:lnTo>
                  <a:pt x="2363" y="119"/>
                </a:lnTo>
                <a:lnTo>
                  <a:pt x="2363" y="111"/>
                </a:lnTo>
                <a:lnTo>
                  <a:pt x="2364" y="111"/>
                </a:lnTo>
                <a:lnTo>
                  <a:pt x="2364" y="105"/>
                </a:lnTo>
                <a:lnTo>
                  <a:pt x="2365" y="104"/>
                </a:lnTo>
                <a:lnTo>
                  <a:pt x="2365" y="102"/>
                </a:lnTo>
                <a:lnTo>
                  <a:pt x="2365" y="103"/>
                </a:lnTo>
                <a:lnTo>
                  <a:pt x="2366" y="104"/>
                </a:lnTo>
                <a:lnTo>
                  <a:pt x="2366" y="105"/>
                </a:lnTo>
                <a:lnTo>
                  <a:pt x="2366" y="103"/>
                </a:lnTo>
                <a:lnTo>
                  <a:pt x="2367" y="104"/>
                </a:lnTo>
                <a:lnTo>
                  <a:pt x="2367" y="103"/>
                </a:lnTo>
                <a:lnTo>
                  <a:pt x="2367" y="102"/>
                </a:lnTo>
                <a:lnTo>
                  <a:pt x="2367" y="106"/>
                </a:lnTo>
                <a:lnTo>
                  <a:pt x="2368" y="104"/>
                </a:lnTo>
                <a:lnTo>
                  <a:pt x="2368" y="104"/>
                </a:lnTo>
                <a:lnTo>
                  <a:pt x="2368" y="101"/>
                </a:lnTo>
                <a:lnTo>
                  <a:pt x="2369" y="102"/>
                </a:lnTo>
                <a:lnTo>
                  <a:pt x="2369" y="101"/>
                </a:lnTo>
                <a:lnTo>
                  <a:pt x="2370" y="97"/>
                </a:lnTo>
                <a:lnTo>
                  <a:pt x="2370" y="97"/>
                </a:lnTo>
                <a:lnTo>
                  <a:pt x="2371" y="101"/>
                </a:lnTo>
                <a:lnTo>
                  <a:pt x="2371" y="102"/>
                </a:lnTo>
                <a:lnTo>
                  <a:pt x="2372" y="110"/>
                </a:lnTo>
                <a:lnTo>
                  <a:pt x="2372" y="110"/>
                </a:lnTo>
                <a:lnTo>
                  <a:pt x="2373" y="116"/>
                </a:lnTo>
                <a:lnTo>
                  <a:pt x="2373" y="114"/>
                </a:lnTo>
                <a:lnTo>
                  <a:pt x="2373" y="113"/>
                </a:lnTo>
                <a:lnTo>
                  <a:pt x="2373" y="112"/>
                </a:lnTo>
                <a:lnTo>
                  <a:pt x="2374" y="126"/>
                </a:lnTo>
                <a:lnTo>
                  <a:pt x="2374" y="128"/>
                </a:lnTo>
                <a:lnTo>
                  <a:pt x="2375" y="115"/>
                </a:lnTo>
                <a:lnTo>
                  <a:pt x="2375" y="114"/>
                </a:lnTo>
                <a:lnTo>
                  <a:pt x="2376" y="115"/>
                </a:lnTo>
                <a:lnTo>
                  <a:pt x="2376" y="114"/>
                </a:lnTo>
                <a:lnTo>
                  <a:pt x="2376" y="113"/>
                </a:lnTo>
                <a:lnTo>
                  <a:pt x="2376" y="113"/>
                </a:lnTo>
                <a:lnTo>
                  <a:pt x="2377" y="118"/>
                </a:lnTo>
                <a:lnTo>
                  <a:pt x="2377" y="119"/>
                </a:lnTo>
                <a:lnTo>
                  <a:pt x="2378" y="120"/>
                </a:lnTo>
                <a:lnTo>
                  <a:pt x="2378" y="119"/>
                </a:lnTo>
                <a:lnTo>
                  <a:pt x="2378" y="119"/>
                </a:lnTo>
                <a:lnTo>
                  <a:pt x="2378" y="119"/>
                </a:lnTo>
                <a:lnTo>
                  <a:pt x="2379" y="117"/>
                </a:lnTo>
                <a:lnTo>
                  <a:pt x="2379" y="117"/>
                </a:lnTo>
                <a:lnTo>
                  <a:pt x="2380" y="113"/>
                </a:lnTo>
                <a:lnTo>
                  <a:pt x="2380" y="112"/>
                </a:lnTo>
                <a:lnTo>
                  <a:pt x="2381" y="109"/>
                </a:lnTo>
                <a:lnTo>
                  <a:pt x="2381" y="109"/>
                </a:lnTo>
                <a:lnTo>
                  <a:pt x="2382" y="112"/>
                </a:lnTo>
                <a:lnTo>
                  <a:pt x="2383" y="111"/>
                </a:lnTo>
                <a:lnTo>
                  <a:pt x="2383" y="112"/>
                </a:lnTo>
                <a:lnTo>
                  <a:pt x="2383" y="112"/>
                </a:lnTo>
                <a:lnTo>
                  <a:pt x="2383" y="111"/>
                </a:lnTo>
                <a:lnTo>
                  <a:pt x="2384" y="108"/>
                </a:lnTo>
                <a:lnTo>
                  <a:pt x="2385" y="108"/>
                </a:lnTo>
                <a:lnTo>
                  <a:pt x="2385" y="105"/>
                </a:lnTo>
                <a:lnTo>
                  <a:pt x="2386" y="104"/>
                </a:lnTo>
                <a:lnTo>
                  <a:pt x="2386" y="104"/>
                </a:lnTo>
                <a:lnTo>
                  <a:pt x="2386" y="111"/>
                </a:lnTo>
                <a:lnTo>
                  <a:pt x="2387" y="113"/>
                </a:lnTo>
                <a:lnTo>
                  <a:pt x="2387" y="112"/>
                </a:lnTo>
                <a:lnTo>
                  <a:pt x="2388" y="114"/>
                </a:lnTo>
                <a:lnTo>
                  <a:pt x="2388" y="114"/>
                </a:lnTo>
                <a:lnTo>
                  <a:pt x="2389" y="111"/>
                </a:lnTo>
                <a:lnTo>
                  <a:pt x="2389" y="111"/>
                </a:lnTo>
                <a:lnTo>
                  <a:pt x="2389" y="112"/>
                </a:lnTo>
                <a:lnTo>
                  <a:pt x="2390" y="111"/>
                </a:lnTo>
                <a:lnTo>
                  <a:pt x="2390" y="111"/>
                </a:lnTo>
                <a:lnTo>
                  <a:pt x="2391" y="116"/>
                </a:lnTo>
                <a:lnTo>
                  <a:pt x="2391" y="116"/>
                </a:lnTo>
                <a:lnTo>
                  <a:pt x="2392" y="114"/>
                </a:lnTo>
                <a:lnTo>
                  <a:pt x="2392" y="113"/>
                </a:lnTo>
                <a:lnTo>
                  <a:pt x="2392" y="113"/>
                </a:lnTo>
                <a:lnTo>
                  <a:pt x="2393" y="113"/>
                </a:lnTo>
                <a:lnTo>
                  <a:pt x="2393" y="113"/>
                </a:lnTo>
                <a:lnTo>
                  <a:pt x="2394" y="111"/>
                </a:lnTo>
                <a:lnTo>
                  <a:pt x="2394" y="111"/>
                </a:lnTo>
                <a:lnTo>
                  <a:pt x="2394" y="109"/>
                </a:lnTo>
                <a:lnTo>
                  <a:pt x="2395" y="110"/>
                </a:lnTo>
                <a:lnTo>
                  <a:pt x="2395" y="112"/>
                </a:lnTo>
                <a:lnTo>
                  <a:pt x="2395" y="112"/>
                </a:lnTo>
                <a:lnTo>
                  <a:pt x="2396" y="109"/>
                </a:lnTo>
                <a:lnTo>
                  <a:pt x="2396" y="108"/>
                </a:lnTo>
                <a:lnTo>
                  <a:pt x="2397" y="104"/>
                </a:lnTo>
                <a:lnTo>
                  <a:pt x="2397" y="105"/>
                </a:lnTo>
                <a:lnTo>
                  <a:pt x="2397" y="106"/>
                </a:lnTo>
                <a:lnTo>
                  <a:pt x="2398" y="108"/>
                </a:lnTo>
                <a:lnTo>
                  <a:pt x="2398" y="108"/>
                </a:lnTo>
                <a:lnTo>
                  <a:pt x="2399" y="114"/>
                </a:lnTo>
                <a:lnTo>
                  <a:pt x="2399" y="114"/>
                </a:lnTo>
                <a:lnTo>
                  <a:pt x="2400" y="114"/>
                </a:lnTo>
                <a:lnTo>
                  <a:pt x="2400" y="113"/>
                </a:lnTo>
                <a:lnTo>
                  <a:pt x="2400" y="112"/>
                </a:lnTo>
                <a:lnTo>
                  <a:pt x="2401" y="112"/>
                </a:lnTo>
                <a:lnTo>
                  <a:pt x="2401" y="111"/>
                </a:lnTo>
                <a:lnTo>
                  <a:pt x="2401" y="111"/>
                </a:lnTo>
                <a:lnTo>
                  <a:pt x="2402" y="114"/>
                </a:lnTo>
                <a:lnTo>
                  <a:pt x="2402" y="114"/>
                </a:lnTo>
                <a:lnTo>
                  <a:pt x="2403" y="113"/>
                </a:lnTo>
                <a:lnTo>
                  <a:pt x="2403" y="113"/>
                </a:lnTo>
                <a:lnTo>
                  <a:pt x="2404" y="111"/>
                </a:lnTo>
                <a:lnTo>
                  <a:pt x="2404" y="112"/>
                </a:lnTo>
                <a:lnTo>
                  <a:pt x="2405" y="112"/>
                </a:lnTo>
                <a:lnTo>
                  <a:pt x="2405" y="118"/>
                </a:lnTo>
                <a:lnTo>
                  <a:pt x="2405" y="120"/>
                </a:lnTo>
                <a:lnTo>
                  <a:pt x="2406" y="125"/>
                </a:lnTo>
                <a:lnTo>
                  <a:pt x="2406" y="125"/>
                </a:lnTo>
                <a:lnTo>
                  <a:pt x="2407" y="125"/>
                </a:lnTo>
                <a:lnTo>
                  <a:pt x="2407" y="124"/>
                </a:lnTo>
                <a:lnTo>
                  <a:pt x="2407" y="124"/>
                </a:lnTo>
                <a:lnTo>
                  <a:pt x="2408" y="124"/>
                </a:lnTo>
                <a:lnTo>
                  <a:pt x="2408" y="123"/>
                </a:lnTo>
                <a:lnTo>
                  <a:pt x="2408" y="124"/>
                </a:lnTo>
                <a:lnTo>
                  <a:pt x="2409" y="124"/>
                </a:lnTo>
                <a:lnTo>
                  <a:pt x="2410" y="132"/>
                </a:lnTo>
                <a:lnTo>
                  <a:pt x="2410" y="133"/>
                </a:lnTo>
                <a:lnTo>
                  <a:pt x="2410" y="133"/>
                </a:lnTo>
                <a:lnTo>
                  <a:pt x="2411" y="130"/>
                </a:lnTo>
                <a:lnTo>
                  <a:pt x="2411" y="130"/>
                </a:lnTo>
                <a:lnTo>
                  <a:pt x="2411" y="129"/>
                </a:lnTo>
                <a:lnTo>
                  <a:pt x="2412" y="135"/>
                </a:lnTo>
                <a:lnTo>
                  <a:pt x="2412" y="136"/>
                </a:lnTo>
                <a:lnTo>
                  <a:pt x="2412" y="138"/>
                </a:lnTo>
                <a:lnTo>
                  <a:pt x="2413" y="138"/>
                </a:lnTo>
                <a:lnTo>
                  <a:pt x="2413" y="139"/>
                </a:lnTo>
                <a:lnTo>
                  <a:pt x="2414" y="135"/>
                </a:lnTo>
                <a:lnTo>
                  <a:pt x="2414" y="136"/>
                </a:lnTo>
                <a:lnTo>
                  <a:pt x="2414" y="136"/>
                </a:lnTo>
                <a:lnTo>
                  <a:pt x="2415" y="140"/>
                </a:lnTo>
                <a:lnTo>
                  <a:pt x="2415" y="140"/>
                </a:lnTo>
                <a:lnTo>
                  <a:pt x="2416" y="134"/>
                </a:lnTo>
                <a:lnTo>
                  <a:pt x="2416" y="134"/>
                </a:lnTo>
                <a:lnTo>
                  <a:pt x="2416" y="135"/>
                </a:lnTo>
                <a:lnTo>
                  <a:pt x="2417" y="125"/>
                </a:lnTo>
                <a:lnTo>
                  <a:pt x="2417" y="124"/>
                </a:lnTo>
                <a:lnTo>
                  <a:pt x="2417" y="124"/>
                </a:lnTo>
                <a:lnTo>
                  <a:pt x="2418" y="125"/>
                </a:lnTo>
                <a:lnTo>
                  <a:pt x="2418" y="125"/>
                </a:lnTo>
                <a:lnTo>
                  <a:pt x="2418" y="124"/>
                </a:lnTo>
                <a:lnTo>
                  <a:pt x="2419" y="125"/>
                </a:lnTo>
                <a:lnTo>
                  <a:pt x="2419" y="126"/>
                </a:lnTo>
                <a:lnTo>
                  <a:pt x="2419" y="126"/>
                </a:lnTo>
                <a:lnTo>
                  <a:pt x="2420" y="124"/>
                </a:lnTo>
                <a:lnTo>
                  <a:pt x="2420" y="124"/>
                </a:lnTo>
                <a:lnTo>
                  <a:pt x="2420" y="126"/>
                </a:lnTo>
                <a:lnTo>
                  <a:pt x="2421" y="130"/>
                </a:lnTo>
                <a:lnTo>
                  <a:pt x="2421" y="130"/>
                </a:lnTo>
                <a:lnTo>
                  <a:pt x="2422" y="136"/>
                </a:lnTo>
                <a:lnTo>
                  <a:pt x="2422" y="137"/>
                </a:lnTo>
                <a:lnTo>
                  <a:pt x="2423" y="142"/>
                </a:lnTo>
                <a:lnTo>
                  <a:pt x="2423" y="143"/>
                </a:lnTo>
                <a:lnTo>
                  <a:pt x="2424" y="145"/>
                </a:lnTo>
                <a:lnTo>
                  <a:pt x="2424" y="145"/>
                </a:lnTo>
                <a:lnTo>
                  <a:pt x="2424" y="145"/>
                </a:lnTo>
                <a:lnTo>
                  <a:pt x="2425" y="146"/>
                </a:lnTo>
                <a:lnTo>
                  <a:pt x="2425" y="147"/>
                </a:lnTo>
                <a:lnTo>
                  <a:pt x="2426" y="150"/>
                </a:lnTo>
                <a:lnTo>
                  <a:pt x="2427" y="150"/>
                </a:lnTo>
                <a:lnTo>
                  <a:pt x="2427" y="149"/>
                </a:lnTo>
                <a:lnTo>
                  <a:pt x="2427" y="151"/>
                </a:lnTo>
                <a:lnTo>
                  <a:pt x="2428" y="152"/>
                </a:lnTo>
                <a:lnTo>
                  <a:pt x="2428" y="152"/>
                </a:lnTo>
                <a:lnTo>
                  <a:pt x="2428" y="154"/>
                </a:lnTo>
                <a:lnTo>
                  <a:pt x="2428" y="154"/>
                </a:lnTo>
                <a:lnTo>
                  <a:pt x="2429" y="154"/>
                </a:lnTo>
                <a:lnTo>
                  <a:pt x="2429" y="156"/>
                </a:lnTo>
                <a:lnTo>
                  <a:pt x="2429" y="155"/>
                </a:lnTo>
                <a:lnTo>
                  <a:pt x="2430" y="155"/>
                </a:lnTo>
                <a:lnTo>
                  <a:pt x="2430" y="155"/>
                </a:lnTo>
                <a:lnTo>
                  <a:pt x="2430" y="154"/>
                </a:lnTo>
                <a:lnTo>
                  <a:pt x="2431" y="153"/>
                </a:lnTo>
                <a:lnTo>
                  <a:pt x="2432" y="152"/>
                </a:lnTo>
                <a:lnTo>
                  <a:pt x="2432" y="153"/>
                </a:lnTo>
                <a:lnTo>
                  <a:pt x="2432" y="153"/>
                </a:lnTo>
                <a:lnTo>
                  <a:pt x="2433" y="151"/>
                </a:lnTo>
                <a:lnTo>
                  <a:pt x="2433" y="151"/>
                </a:lnTo>
                <a:lnTo>
                  <a:pt x="2433" y="149"/>
                </a:lnTo>
                <a:lnTo>
                  <a:pt x="2434" y="148"/>
                </a:lnTo>
                <a:lnTo>
                  <a:pt x="2435" y="147"/>
                </a:lnTo>
                <a:lnTo>
                  <a:pt x="2435" y="147"/>
                </a:lnTo>
                <a:lnTo>
                  <a:pt x="2436" y="147"/>
                </a:lnTo>
                <a:lnTo>
                  <a:pt x="2436" y="146"/>
                </a:lnTo>
                <a:lnTo>
                  <a:pt x="2437" y="145"/>
                </a:lnTo>
                <a:lnTo>
                  <a:pt x="2437" y="144"/>
                </a:lnTo>
                <a:lnTo>
                  <a:pt x="2438" y="145"/>
                </a:lnTo>
                <a:lnTo>
                  <a:pt x="2438" y="143"/>
                </a:lnTo>
                <a:lnTo>
                  <a:pt x="2438" y="143"/>
                </a:lnTo>
                <a:lnTo>
                  <a:pt x="2439" y="142"/>
                </a:lnTo>
                <a:lnTo>
                  <a:pt x="2439" y="142"/>
                </a:lnTo>
                <a:lnTo>
                  <a:pt x="2439" y="142"/>
                </a:lnTo>
                <a:lnTo>
                  <a:pt x="2440" y="144"/>
                </a:lnTo>
                <a:lnTo>
                  <a:pt x="2440" y="144"/>
                </a:lnTo>
                <a:lnTo>
                  <a:pt x="2440" y="144"/>
                </a:lnTo>
                <a:lnTo>
                  <a:pt x="2441" y="145"/>
                </a:lnTo>
                <a:lnTo>
                  <a:pt x="2441" y="145"/>
                </a:lnTo>
                <a:lnTo>
                  <a:pt x="2442" y="147"/>
                </a:lnTo>
                <a:lnTo>
                  <a:pt x="2442" y="148"/>
                </a:lnTo>
                <a:lnTo>
                  <a:pt x="2443" y="147"/>
                </a:lnTo>
                <a:lnTo>
                  <a:pt x="2443" y="149"/>
                </a:lnTo>
                <a:lnTo>
                  <a:pt x="2443" y="149"/>
                </a:lnTo>
                <a:lnTo>
                  <a:pt x="2444" y="150"/>
                </a:lnTo>
                <a:lnTo>
                  <a:pt x="2444" y="150"/>
                </a:lnTo>
                <a:lnTo>
                  <a:pt x="2445" y="153"/>
                </a:lnTo>
                <a:lnTo>
                  <a:pt x="2445" y="153"/>
                </a:lnTo>
                <a:lnTo>
                  <a:pt x="2446" y="152"/>
                </a:lnTo>
                <a:lnTo>
                  <a:pt x="2446" y="154"/>
                </a:lnTo>
                <a:lnTo>
                  <a:pt x="2446" y="154"/>
                </a:lnTo>
                <a:lnTo>
                  <a:pt x="2447" y="156"/>
                </a:lnTo>
                <a:lnTo>
                  <a:pt x="2448" y="154"/>
                </a:lnTo>
                <a:lnTo>
                  <a:pt x="2448" y="182"/>
                </a:lnTo>
                <a:lnTo>
                  <a:pt x="2448" y="160"/>
                </a:lnTo>
                <a:lnTo>
                  <a:pt x="2449" y="153"/>
                </a:lnTo>
                <a:lnTo>
                  <a:pt x="2449" y="137"/>
                </a:lnTo>
                <a:lnTo>
                  <a:pt x="2449" y="138"/>
                </a:lnTo>
                <a:lnTo>
                  <a:pt x="2449" y="137"/>
                </a:lnTo>
                <a:lnTo>
                  <a:pt x="2450" y="155"/>
                </a:lnTo>
                <a:lnTo>
                  <a:pt x="2451" y="157"/>
                </a:lnTo>
                <a:lnTo>
                  <a:pt x="2451" y="130"/>
                </a:lnTo>
                <a:lnTo>
                  <a:pt x="2452" y="131"/>
                </a:lnTo>
                <a:lnTo>
                  <a:pt x="2452" y="136"/>
                </a:lnTo>
                <a:lnTo>
                  <a:pt x="2452" y="132"/>
                </a:lnTo>
                <a:lnTo>
                  <a:pt x="2453" y="131"/>
                </a:lnTo>
                <a:lnTo>
                  <a:pt x="2453" y="129"/>
                </a:lnTo>
                <a:lnTo>
                  <a:pt x="2454" y="130"/>
                </a:lnTo>
                <a:lnTo>
                  <a:pt x="2454" y="130"/>
                </a:lnTo>
                <a:lnTo>
                  <a:pt x="2454" y="128"/>
                </a:lnTo>
                <a:lnTo>
                  <a:pt x="2455" y="128"/>
                </a:lnTo>
                <a:lnTo>
                  <a:pt x="2455" y="127"/>
                </a:lnTo>
                <a:lnTo>
                  <a:pt x="2456" y="134"/>
                </a:lnTo>
                <a:lnTo>
                  <a:pt x="2456" y="134"/>
                </a:lnTo>
                <a:lnTo>
                  <a:pt x="2457" y="140"/>
                </a:lnTo>
                <a:lnTo>
                  <a:pt x="2457" y="139"/>
                </a:lnTo>
                <a:lnTo>
                  <a:pt x="2457" y="139"/>
                </a:lnTo>
                <a:lnTo>
                  <a:pt x="2458" y="144"/>
                </a:lnTo>
                <a:lnTo>
                  <a:pt x="2458" y="144"/>
                </a:lnTo>
                <a:lnTo>
                  <a:pt x="2458" y="144"/>
                </a:lnTo>
                <a:lnTo>
                  <a:pt x="2459" y="145"/>
                </a:lnTo>
                <a:lnTo>
                  <a:pt x="2459" y="144"/>
                </a:lnTo>
                <a:lnTo>
                  <a:pt x="2459" y="145"/>
                </a:lnTo>
                <a:lnTo>
                  <a:pt x="2460" y="146"/>
                </a:lnTo>
                <a:lnTo>
                  <a:pt x="2460" y="146"/>
                </a:lnTo>
                <a:lnTo>
                  <a:pt x="2460" y="146"/>
                </a:lnTo>
                <a:lnTo>
                  <a:pt x="2461" y="149"/>
                </a:lnTo>
                <a:lnTo>
                  <a:pt x="2461" y="148"/>
                </a:lnTo>
                <a:lnTo>
                  <a:pt x="2461" y="147"/>
                </a:lnTo>
                <a:lnTo>
                  <a:pt x="2461" y="146"/>
                </a:lnTo>
                <a:lnTo>
                  <a:pt x="2462" y="149"/>
                </a:lnTo>
                <a:lnTo>
                  <a:pt x="2462" y="149"/>
                </a:lnTo>
                <a:lnTo>
                  <a:pt x="2462" y="150"/>
                </a:lnTo>
                <a:lnTo>
                  <a:pt x="2463" y="148"/>
                </a:lnTo>
                <a:lnTo>
                  <a:pt x="2463" y="147"/>
                </a:lnTo>
                <a:lnTo>
                  <a:pt x="2463" y="146"/>
                </a:lnTo>
                <a:lnTo>
                  <a:pt x="2464" y="147"/>
                </a:lnTo>
                <a:lnTo>
                  <a:pt x="2464" y="147"/>
                </a:lnTo>
                <a:lnTo>
                  <a:pt x="2465" y="148"/>
                </a:lnTo>
                <a:lnTo>
                  <a:pt x="2465" y="146"/>
                </a:lnTo>
                <a:lnTo>
                  <a:pt x="2465" y="145"/>
                </a:lnTo>
                <a:lnTo>
                  <a:pt x="2466" y="140"/>
                </a:lnTo>
                <a:lnTo>
                  <a:pt x="2466" y="139"/>
                </a:lnTo>
                <a:lnTo>
                  <a:pt x="2467" y="139"/>
                </a:lnTo>
                <a:lnTo>
                  <a:pt x="2467" y="139"/>
                </a:lnTo>
                <a:lnTo>
                  <a:pt x="2467" y="139"/>
                </a:lnTo>
                <a:lnTo>
                  <a:pt x="2467" y="139"/>
                </a:lnTo>
                <a:lnTo>
                  <a:pt x="2468" y="135"/>
                </a:lnTo>
                <a:lnTo>
                  <a:pt x="2468" y="133"/>
                </a:lnTo>
                <a:lnTo>
                  <a:pt x="2469" y="129"/>
                </a:lnTo>
                <a:lnTo>
                  <a:pt x="2470" y="129"/>
                </a:lnTo>
                <a:lnTo>
                  <a:pt x="2470" y="128"/>
                </a:lnTo>
                <a:lnTo>
                  <a:pt x="2470" y="129"/>
                </a:lnTo>
                <a:lnTo>
                  <a:pt x="2470" y="129"/>
                </a:lnTo>
                <a:lnTo>
                  <a:pt x="2471" y="128"/>
                </a:lnTo>
                <a:lnTo>
                  <a:pt x="2471" y="129"/>
                </a:lnTo>
                <a:lnTo>
                  <a:pt x="2471" y="128"/>
                </a:lnTo>
                <a:lnTo>
                  <a:pt x="2471" y="127"/>
                </a:lnTo>
                <a:lnTo>
                  <a:pt x="2472" y="125"/>
                </a:lnTo>
                <a:lnTo>
                  <a:pt x="2472" y="127"/>
                </a:lnTo>
                <a:lnTo>
                  <a:pt x="2473" y="127"/>
                </a:lnTo>
                <a:lnTo>
                  <a:pt x="2473" y="127"/>
                </a:lnTo>
                <a:lnTo>
                  <a:pt x="2473" y="127"/>
                </a:lnTo>
                <a:lnTo>
                  <a:pt x="2474" y="128"/>
                </a:lnTo>
                <a:lnTo>
                  <a:pt x="2474" y="123"/>
                </a:lnTo>
                <a:lnTo>
                  <a:pt x="2474" y="126"/>
                </a:lnTo>
                <a:lnTo>
                  <a:pt x="2475" y="127"/>
                </a:lnTo>
                <a:lnTo>
                  <a:pt x="2475" y="121"/>
                </a:lnTo>
                <a:lnTo>
                  <a:pt x="2476" y="128"/>
                </a:lnTo>
                <a:lnTo>
                  <a:pt x="2476" y="126"/>
                </a:lnTo>
                <a:lnTo>
                  <a:pt x="2477" y="119"/>
                </a:lnTo>
                <a:lnTo>
                  <a:pt x="2477" y="119"/>
                </a:lnTo>
                <a:lnTo>
                  <a:pt x="2477" y="119"/>
                </a:lnTo>
                <a:lnTo>
                  <a:pt x="2478" y="122"/>
                </a:lnTo>
                <a:lnTo>
                  <a:pt x="2478" y="123"/>
                </a:lnTo>
                <a:lnTo>
                  <a:pt x="2478" y="128"/>
                </a:lnTo>
                <a:lnTo>
                  <a:pt x="2479" y="126"/>
                </a:lnTo>
                <a:lnTo>
                  <a:pt x="2479" y="125"/>
                </a:lnTo>
                <a:lnTo>
                  <a:pt x="2480" y="126"/>
                </a:lnTo>
                <a:lnTo>
                  <a:pt x="2480" y="125"/>
                </a:lnTo>
                <a:lnTo>
                  <a:pt x="2480" y="125"/>
                </a:lnTo>
                <a:lnTo>
                  <a:pt x="2481" y="125"/>
                </a:lnTo>
                <a:lnTo>
                  <a:pt x="2481" y="126"/>
                </a:lnTo>
                <a:lnTo>
                  <a:pt x="2481" y="127"/>
                </a:lnTo>
                <a:lnTo>
                  <a:pt x="2482" y="124"/>
                </a:lnTo>
                <a:lnTo>
                  <a:pt x="2482" y="125"/>
                </a:lnTo>
                <a:lnTo>
                  <a:pt x="2482" y="125"/>
                </a:lnTo>
                <a:lnTo>
                  <a:pt x="2482" y="125"/>
                </a:lnTo>
                <a:lnTo>
                  <a:pt x="2483" y="124"/>
                </a:lnTo>
                <a:lnTo>
                  <a:pt x="2483" y="125"/>
                </a:lnTo>
                <a:lnTo>
                  <a:pt x="2483" y="130"/>
                </a:lnTo>
                <a:lnTo>
                  <a:pt x="2484" y="128"/>
                </a:lnTo>
                <a:lnTo>
                  <a:pt x="2484" y="127"/>
                </a:lnTo>
                <a:lnTo>
                  <a:pt x="2485" y="123"/>
                </a:lnTo>
                <a:lnTo>
                  <a:pt x="2485" y="123"/>
                </a:lnTo>
                <a:lnTo>
                  <a:pt x="2486" y="123"/>
                </a:lnTo>
                <a:lnTo>
                  <a:pt x="2486" y="123"/>
                </a:lnTo>
                <a:lnTo>
                  <a:pt x="2486" y="124"/>
                </a:lnTo>
                <a:lnTo>
                  <a:pt x="2487" y="125"/>
                </a:lnTo>
                <a:lnTo>
                  <a:pt x="2487" y="122"/>
                </a:lnTo>
                <a:lnTo>
                  <a:pt x="2487" y="121"/>
                </a:lnTo>
                <a:lnTo>
                  <a:pt x="2488" y="116"/>
                </a:lnTo>
                <a:lnTo>
                  <a:pt x="2488" y="117"/>
                </a:lnTo>
                <a:lnTo>
                  <a:pt x="2488" y="117"/>
                </a:lnTo>
                <a:lnTo>
                  <a:pt x="2489" y="116"/>
                </a:lnTo>
                <a:lnTo>
                  <a:pt x="2489" y="116"/>
                </a:lnTo>
                <a:lnTo>
                  <a:pt x="2489" y="116"/>
                </a:lnTo>
                <a:lnTo>
                  <a:pt x="2490" y="116"/>
                </a:lnTo>
                <a:lnTo>
                  <a:pt x="2490" y="116"/>
                </a:lnTo>
                <a:lnTo>
                  <a:pt x="2490" y="116"/>
                </a:lnTo>
                <a:lnTo>
                  <a:pt x="2491" y="112"/>
                </a:lnTo>
                <a:lnTo>
                  <a:pt x="2491" y="113"/>
                </a:lnTo>
                <a:lnTo>
                  <a:pt x="2492" y="112"/>
                </a:lnTo>
                <a:lnTo>
                  <a:pt x="2492" y="111"/>
                </a:lnTo>
                <a:lnTo>
                  <a:pt x="2493" y="111"/>
                </a:lnTo>
                <a:lnTo>
                  <a:pt x="2493" y="111"/>
                </a:lnTo>
                <a:lnTo>
                  <a:pt x="2493" y="112"/>
                </a:lnTo>
                <a:lnTo>
                  <a:pt x="2493" y="112"/>
                </a:lnTo>
                <a:lnTo>
                  <a:pt x="2493" y="112"/>
                </a:lnTo>
                <a:lnTo>
                  <a:pt x="2494" y="112"/>
                </a:lnTo>
                <a:lnTo>
                  <a:pt x="2494" y="108"/>
                </a:lnTo>
                <a:lnTo>
                  <a:pt x="2495" y="106"/>
                </a:lnTo>
                <a:lnTo>
                  <a:pt x="2495" y="106"/>
                </a:lnTo>
                <a:lnTo>
                  <a:pt x="2495" y="106"/>
                </a:lnTo>
                <a:lnTo>
                  <a:pt x="2496" y="106"/>
                </a:lnTo>
                <a:lnTo>
                  <a:pt x="2496" y="108"/>
                </a:lnTo>
                <a:lnTo>
                  <a:pt x="2497" y="107"/>
                </a:lnTo>
                <a:lnTo>
                  <a:pt x="2497" y="109"/>
                </a:lnTo>
                <a:lnTo>
                  <a:pt x="2497" y="112"/>
                </a:lnTo>
                <a:lnTo>
                  <a:pt x="2498" y="105"/>
                </a:lnTo>
                <a:lnTo>
                  <a:pt x="2498" y="107"/>
                </a:lnTo>
                <a:lnTo>
                  <a:pt x="2498" y="108"/>
                </a:lnTo>
                <a:lnTo>
                  <a:pt x="2498" y="97"/>
                </a:lnTo>
                <a:lnTo>
                  <a:pt x="2499" y="97"/>
                </a:lnTo>
                <a:lnTo>
                  <a:pt x="2499" y="98"/>
                </a:lnTo>
                <a:lnTo>
                  <a:pt x="2499" y="99"/>
                </a:lnTo>
                <a:lnTo>
                  <a:pt x="2500" y="96"/>
                </a:lnTo>
                <a:lnTo>
                  <a:pt x="2500" y="96"/>
                </a:lnTo>
                <a:lnTo>
                  <a:pt x="2500" y="96"/>
                </a:lnTo>
                <a:lnTo>
                  <a:pt x="2501" y="94"/>
                </a:lnTo>
                <a:lnTo>
                  <a:pt x="2501" y="93"/>
                </a:lnTo>
                <a:lnTo>
                  <a:pt x="2502" y="90"/>
                </a:lnTo>
                <a:lnTo>
                  <a:pt x="2502" y="88"/>
                </a:lnTo>
                <a:lnTo>
                  <a:pt x="2503" y="81"/>
                </a:lnTo>
                <a:lnTo>
                  <a:pt x="2503" y="81"/>
                </a:lnTo>
                <a:lnTo>
                  <a:pt x="2503" y="79"/>
                </a:lnTo>
                <a:lnTo>
                  <a:pt x="2504" y="81"/>
                </a:lnTo>
                <a:lnTo>
                  <a:pt x="2504" y="82"/>
                </a:lnTo>
                <a:lnTo>
                  <a:pt x="2505" y="87"/>
                </a:lnTo>
                <a:lnTo>
                  <a:pt x="2505" y="88"/>
                </a:lnTo>
                <a:lnTo>
                  <a:pt x="2506" y="91"/>
                </a:lnTo>
                <a:lnTo>
                  <a:pt x="2506" y="93"/>
                </a:lnTo>
                <a:lnTo>
                  <a:pt x="2507" y="101"/>
                </a:lnTo>
                <a:lnTo>
                  <a:pt x="2507" y="101"/>
                </a:lnTo>
                <a:lnTo>
                  <a:pt x="2508" y="91"/>
                </a:lnTo>
                <a:lnTo>
                  <a:pt x="2508" y="88"/>
                </a:lnTo>
                <a:lnTo>
                  <a:pt x="2509" y="86"/>
                </a:lnTo>
                <a:lnTo>
                  <a:pt x="2509" y="94"/>
                </a:lnTo>
                <a:lnTo>
                  <a:pt x="2509" y="97"/>
                </a:lnTo>
                <a:lnTo>
                  <a:pt x="2510" y="105"/>
                </a:lnTo>
                <a:lnTo>
                  <a:pt x="2510" y="106"/>
                </a:lnTo>
                <a:lnTo>
                  <a:pt x="2511" y="108"/>
                </a:lnTo>
                <a:lnTo>
                  <a:pt x="2511" y="108"/>
                </a:lnTo>
                <a:lnTo>
                  <a:pt x="2511" y="108"/>
                </a:lnTo>
                <a:lnTo>
                  <a:pt x="2512" y="107"/>
                </a:lnTo>
                <a:lnTo>
                  <a:pt x="2512" y="108"/>
                </a:lnTo>
                <a:lnTo>
                  <a:pt x="2512" y="108"/>
                </a:lnTo>
                <a:lnTo>
                  <a:pt x="2512" y="107"/>
                </a:lnTo>
                <a:lnTo>
                  <a:pt x="2513" y="109"/>
                </a:lnTo>
                <a:lnTo>
                  <a:pt x="2513" y="108"/>
                </a:lnTo>
                <a:lnTo>
                  <a:pt x="2514" y="109"/>
                </a:lnTo>
                <a:lnTo>
                  <a:pt x="2514" y="107"/>
                </a:lnTo>
                <a:lnTo>
                  <a:pt x="2514" y="108"/>
                </a:lnTo>
                <a:lnTo>
                  <a:pt x="2515" y="109"/>
                </a:lnTo>
                <a:lnTo>
                  <a:pt x="2515" y="108"/>
                </a:lnTo>
                <a:lnTo>
                  <a:pt x="2515" y="109"/>
                </a:lnTo>
                <a:lnTo>
                  <a:pt x="2515" y="109"/>
                </a:lnTo>
                <a:lnTo>
                  <a:pt x="2515" y="109"/>
                </a:lnTo>
                <a:lnTo>
                  <a:pt x="2516" y="109"/>
                </a:lnTo>
                <a:lnTo>
                  <a:pt x="2516" y="105"/>
                </a:lnTo>
                <a:lnTo>
                  <a:pt x="2517" y="104"/>
                </a:lnTo>
                <a:lnTo>
                  <a:pt x="2517" y="98"/>
                </a:lnTo>
                <a:lnTo>
                  <a:pt x="2517" y="98"/>
                </a:lnTo>
                <a:lnTo>
                  <a:pt x="2518" y="98"/>
                </a:lnTo>
                <a:lnTo>
                  <a:pt x="2518" y="98"/>
                </a:lnTo>
                <a:lnTo>
                  <a:pt x="2519" y="99"/>
                </a:lnTo>
                <a:lnTo>
                  <a:pt x="2519" y="98"/>
                </a:lnTo>
                <a:lnTo>
                  <a:pt x="2519" y="99"/>
                </a:lnTo>
                <a:lnTo>
                  <a:pt x="2520" y="97"/>
                </a:lnTo>
                <a:lnTo>
                  <a:pt x="2520" y="97"/>
                </a:lnTo>
                <a:lnTo>
                  <a:pt x="2521" y="94"/>
                </a:lnTo>
                <a:lnTo>
                  <a:pt x="2521" y="95"/>
                </a:lnTo>
                <a:lnTo>
                  <a:pt x="2521" y="95"/>
                </a:lnTo>
                <a:lnTo>
                  <a:pt x="2522" y="93"/>
                </a:lnTo>
                <a:lnTo>
                  <a:pt x="2522" y="93"/>
                </a:lnTo>
                <a:lnTo>
                  <a:pt x="2522" y="92"/>
                </a:lnTo>
                <a:lnTo>
                  <a:pt x="2522" y="95"/>
                </a:lnTo>
                <a:lnTo>
                  <a:pt x="2523" y="95"/>
                </a:lnTo>
                <a:lnTo>
                  <a:pt x="2524" y="101"/>
                </a:lnTo>
                <a:lnTo>
                  <a:pt x="2524" y="101"/>
                </a:lnTo>
                <a:lnTo>
                  <a:pt x="2524" y="102"/>
                </a:lnTo>
                <a:lnTo>
                  <a:pt x="2525" y="102"/>
                </a:lnTo>
                <a:lnTo>
                  <a:pt x="2525" y="102"/>
                </a:lnTo>
                <a:lnTo>
                  <a:pt x="2525" y="101"/>
                </a:lnTo>
                <a:lnTo>
                  <a:pt x="2526" y="102"/>
                </a:lnTo>
                <a:lnTo>
                  <a:pt x="2526" y="102"/>
                </a:lnTo>
                <a:lnTo>
                  <a:pt x="2527" y="104"/>
                </a:lnTo>
                <a:lnTo>
                  <a:pt x="2527" y="104"/>
                </a:lnTo>
                <a:lnTo>
                  <a:pt x="2528" y="107"/>
                </a:lnTo>
                <a:lnTo>
                  <a:pt x="2528" y="107"/>
                </a:lnTo>
                <a:lnTo>
                  <a:pt x="2529" y="111"/>
                </a:lnTo>
                <a:lnTo>
                  <a:pt x="2529" y="112"/>
                </a:lnTo>
                <a:lnTo>
                  <a:pt x="2530" y="113"/>
                </a:lnTo>
                <a:lnTo>
                  <a:pt x="2530" y="112"/>
                </a:lnTo>
                <a:lnTo>
                  <a:pt x="2530" y="111"/>
                </a:lnTo>
                <a:lnTo>
                  <a:pt x="2531" y="112"/>
                </a:lnTo>
                <a:lnTo>
                  <a:pt x="2531" y="112"/>
                </a:lnTo>
                <a:lnTo>
                  <a:pt x="2532" y="109"/>
                </a:lnTo>
                <a:lnTo>
                  <a:pt x="2532" y="109"/>
                </a:lnTo>
                <a:lnTo>
                  <a:pt x="2533" y="108"/>
                </a:lnTo>
                <a:lnTo>
                  <a:pt x="2533" y="110"/>
                </a:lnTo>
                <a:lnTo>
                  <a:pt x="2533" y="110"/>
                </a:lnTo>
                <a:lnTo>
                  <a:pt x="2534" y="113"/>
                </a:lnTo>
                <a:lnTo>
                  <a:pt x="2535" y="114"/>
                </a:lnTo>
                <a:lnTo>
                  <a:pt x="2535" y="114"/>
                </a:lnTo>
                <a:lnTo>
                  <a:pt x="2535" y="112"/>
                </a:lnTo>
                <a:lnTo>
                  <a:pt x="2536" y="110"/>
                </a:lnTo>
                <a:lnTo>
                  <a:pt x="2536" y="108"/>
                </a:lnTo>
                <a:lnTo>
                  <a:pt x="2537" y="107"/>
                </a:lnTo>
                <a:lnTo>
                  <a:pt x="2537" y="106"/>
                </a:lnTo>
                <a:lnTo>
                  <a:pt x="2537" y="106"/>
                </a:lnTo>
                <a:lnTo>
                  <a:pt x="2538" y="106"/>
                </a:lnTo>
                <a:lnTo>
                  <a:pt x="2538" y="110"/>
                </a:lnTo>
                <a:lnTo>
                  <a:pt x="2538" y="110"/>
                </a:lnTo>
                <a:lnTo>
                  <a:pt x="2539" y="110"/>
                </a:lnTo>
                <a:lnTo>
                  <a:pt x="2539" y="112"/>
                </a:lnTo>
                <a:lnTo>
                  <a:pt x="2540" y="112"/>
                </a:lnTo>
                <a:lnTo>
                  <a:pt x="2540" y="112"/>
                </a:lnTo>
                <a:lnTo>
                  <a:pt x="2541" y="112"/>
                </a:lnTo>
                <a:lnTo>
                  <a:pt x="2541" y="113"/>
                </a:lnTo>
                <a:lnTo>
                  <a:pt x="2542" y="119"/>
                </a:lnTo>
                <a:lnTo>
                  <a:pt x="2542" y="120"/>
                </a:lnTo>
                <a:lnTo>
                  <a:pt x="2543" y="124"/>
                </a:lnTo>
                <a:lnTo>
                  <a:pt x="2543" y="124"/>
                </a:lnTo>
                <a:lnTo>
                  <a:pt x="2544" y="127"/>
                </a:lnTo>
                <a:lnTo>
                  <a:pt x="2544" y="128"/>
                </a:lnTo>
                <a:lnTo>
                  <a:pt x="2545" y="136"/>
                </a:lnTo>
                <a:lnTo>
                  <a:pt x="2545" y="142"/>
                </a:lnTo>
                <a:lnTo>
                  <a:pt x="2545" y="160"/>
                </a:lnTo>
                <a:lnTo>
                  <a:pt x="2546" y="149"/>
                </a:lnTo>
                <a:lnTo>
                  <a:pt x="2546" y="142"/>
                </a:lnTo>
                <a:lnTo>
                  <a:pt x="2547" y="104"/>
                </a:lnTo>
                <a:lnTo>
                  <a:pt x="2547" y="105"/>
                </a:lnTo>
                <a:lnTo>
                  <a:pt x="2547" y="103"/>
                </a:lnTo>
                <a:lnTo>
                  <a:pt x="2547" y="101"/>
                </a:lnTo>
                <a:lnTo>
                  <a:pt x="2548" y="111"/>
                </a:lnTo>
                <a:lnTo>
                  <a:pt x="2548" y="116"/>
                </a:lnTo>
                <a:lnTo>
                  <a:pt x="2549" y="131"/>
                </a:lnTo>
                <a:lnTo>
                  <a:pt x="2549" y="128"/>
                </a:lnTo>
                <a:lnTo>
                  <a:pt x="2549" y="123"/>
                </a:lnTo>
                <a:lnTo>
                  <a:pt x="2550" y="130"/>
                </a:lnTo>
                <a:lnTo>
                  <a:pt x="2550" y="131"/>
                </a:lnTo>
                <a:lnTo>
                  <a:pt x="2550" y="132"/>
                </a:lnTo>
                <a:lnTo>
                  <a:pt x="2551" y="131"/>
                </a:lnTo>
                <a:lnTo>
                  <a:pt x="2551" y="131"/>
                </a:lnTo>
                <a:lnTo>
                  <a:pt x="2552" y="129"/>
                </a:lnTo>
                <a:lnTo>
                  <a:pt x="2552" y="128"/>
                </a:lnTo>
                <a:lnTo>
                  <a:pt x="2553" y="125"/>
                </a:lnTo>
                <a:lnTo>
                  <a:pt x="2553" y="125"/>
                </a:lnTo>
                <a:lnTo>
                  <a:pt x="2553" y="125"/>
                </a:lnTo>
                <a:lnTo>
                  <a:pt x="2554" y="125"/>
                </a:lnTo>
                <a:lnTo>
                  <a:pt x="2554" y="125"/>
                </a:lnTo>
                <a:lnTo>
                  <a:pt x="2554" y="125"/>
                </a:lnTo>
                <a:lnTo>
                  <a:pt x="2554" y="124"/>
                </a:lnTo>
                <a:lnTo>
                  <a:pt x="2555" y="126"/>
                </a:lnTo>
                <a:lnTo>
                  <a:pt x="2555" y="127"/>
                </a:lnTo>
                <a:lnTo>
                  <a:pt x="2556" y="128"/>
                </a:lnTo>
                <a:lnTo>
                  <a:pt x="2556" y="126"/>
                </a:lnTo>
                <a:lnTo>
                  <a:pt x="2556" y="126"/>
                </a:lnTo>
                <a:lnTo>
                  <a:pt x="2557" y="127"/>
                </a:lnTo>
                <a:lnTo>
                  <a:pt x="2557" y="126"/>
                </a:lnTo>
                <a:lnTo>
                  <a:pt x="2557" y="131"/>
                </a:lnTo>
                <a:lnTo>
                  <a:pt x="2558" y="130"/>
                </a:lnTo>
                <a:lnTo>
                  <a:pt x="2558" y="129"/>
                </a:lnTo>
                <a:lnTo>
                  <a:pt x="2558" y="131"/>
                </a:lnTo>
                <a:lnTo>
                  <a:pt x="2559" y="132"/>
                </a:lnTo>
                <a:lnTo>
                  <a:pt x="2559" y="133"/>
                </a:lnTo>
                <a:lnTo>
                  <a:pt x="2559" y="132"/>
                </a:lnTo>
                <a:lnTo>
                  <a:pt x="2559" y="132"/>
                </a:lnTo>
                <a:lnTo>
                  <a:pt x="2560" y="133"/>
                </a:lnTo>
                <a:lnTo>
                  <a:pt x="2560" y="132"/>
                </a:lnTo>
                <a:lnTo>
                  <a:pt x="2561" y="131"/>
                </a:lnTo>
                <a:lnTo>
                  <a:pt x="2561" y="132"/>
                </a:lnTo>
                <a:lnTo>
                  <a:pt x="2561" y="130"/>
                </a:lnTo>
                <a:lnTo>
                  <a:pt x="2562" y="130"/>
                </a:lnTo>
                <a:lnTo>
                  <a:pt x="2562" y="128"/>
                </a:lnTo>
                <a:lnTo>
                  <a:pt x="2563" y="129"/>
                </a:lnTo>
                <a:lnTo>
                  <a:pt x="2563" y="129"/>
                </a:lnTo>
                <a:lnTo>
                  <a:pt x="2563" y="127"/>
                </a:lnTo>
                <a:lnTo>
                  <a:pt x="2564" y="127"/>
                </a:lnTo>
                <a:lnTo>
                  <a:pt x="2564" y="127"/>
                </a:lnTo>
                <a:lnTo>
                  <a:pt x="2564" y="127"/>
                </a:lnTo>
                <a:lnTo>
                  <a:pt x="2565" y="126"/>
                </a:lnTo>
                <a:lnTo>
                  <a:pt x="2565" y="127"/>
                </a:lnTo>
                <a:lnTo>
                  <a:pt x="2565" y="127"/>
                </a:lnTo>
                <a:lnTo>
                  <a:pt x="2565" y="125"/>
                </a:lnTo>
                <a:lnTo>
                  <a:pt x="2566" y="126"/>
                </a:lnTo>
                <a:lnTo>
                  <a:pt x="2566" y="126"/>
                </a:lnTo>
                <a:lnTo>
                  <a:pt x="2566" y="126"/>
                </a:lnTo>
                <a:lnTo>
                  <a:pt x="2566" y="126"/>
                </a:lnTo>
                <a:lnTo>
                  <a:pt x="2566" y="126"/>
                </a:lnTo>
                <a:lnTo>
                  <a:pt x="2567" y="126"/>
                </a:lnTo>
                <a:lnTo>
                  <a:pt x="2568" y="127"/>
                </a:lnTo>
                <a:lnTo>
                  <a:pt x="2568" y="126"/>
                </a:lnTo>
                <a:lnTo>
                  <a:pt x="2568" y="126"/>
                </a:lnTo>
                <a:lnTo>
                  <a:pt x="2569" y="127"/>
                </a:lnTo>
                <a:lnTo>
                  <a:pt x="2569" y="127"/>
                </a:lnTo>
                <a:lnTo>
                  <a:pt x="2569" y="127"/>
                </a:lnTo>
                <a:lnTo>
                  <a:pt x="2569" y="127"/>
                </a:lnTo>
                <a:lnTo>
                  <a:pt x="2570" y="127"/>
                </a:lnTo>
                <a:lnTo>
                  <a:pt x="2570" y="128"/>
                </a:lnTo>
                <a:lnTo>
                  <a:pt x="2571" y="131"/>
                </a:lnTo>
                <a:lnTo>
                  <a:pt x="2571" y="131"/>
                </a:lnTo>
                <a:lnTo>
                  <a:pt x="2571" y="131"/>
                </a:lnTo>
                <a:lnTo>
                  <a:pt x="2572" y="129"/>
                </a:lnTo>
                <a:lnTo>
                  <a:pt x="2572" y="129"/>
                </a:lnTo>
                <a:lnTo>
                  <a:pt x="2572" y="129"/>
                </a:lnTo>
                <a:lnTo>
                  <a:pt x="2572" y="128"/>
                </a:lnTo>
                <a:lnTo>
                  <a:pt x="2573" y="132"/>
                </a:lnTo>
                <a:lnTo>
                  <a:pt x="2573" y="133"/>
                </a:lnTo>
                <a:lnTo>
                  <a:pt x="2574" y="122"/>
                </a:lnTo>
                <a:lnTo>
                  <a:pt x="2574" y="122"/>
                </a:lnTo>
                <a:lnTo>
                  <a:pt x="2574" y="123"/>
                </a:lnTo>
                <a:lnTo>
                  <a:pt x="2575" y="128"/>
                </a:lnTo>
                <a:lnTo>
                  <a:pt x="2575" y="129"/>
                </a:lnTo>
                <a:lnTo>
                  <a:pt x="2575" y="129"/>
                </a:lnTo>
                <a:lnTo>
                  <a:pt x="2576" y="128"/>
                </a:lnTo>
                <a:lnTo>
                  <a:pt x="2576" y="129"/>
                </a:lnTo>
                <a:lnTo>
                  <a:pt x="2576" y="129"/>
                </a:lnTo>
                <a:lnTo>
                  <a:pt x="2577" y="122"/>
                </a:lnTo>
                <a:lnTo>
                  <a:pt x="2577" y="120"/>
                </a:lnTo>
                <a:lnTo>
                  <a:pt x="2578" y="117"/>
                </a:lnTo>
                <a:lnTo>
                  <a:pt x="2579" y="118"/>
                </a:lnTo>
                <a:lnTo>
                  <a:pt x="2579" y="118"/>
                </a:lnTo>
                <a:lnTo>
                  <a:pt x="2579" y="119"/>
                </a:lnTo>
                <a:lnTo>
                  <a:pt x="2579" y="119"/>
                </a:lnTo>
                <a:lnTo>
                  <a:pt x="2580" y="119"/>
                </a:lnTo>
                <a:lnTo>
                  <a:pt x="2580" y="117"/>
                </a:lnTo>
                <a:lnTo>
                  <a:pt x="2581" y="117"/>
                </a:lnTo>
                <a:lnTo>
                  <a:pt x="2581" y="117"/>
                </a:lnTo>
                <a:lnTo>
                  <a:pt x="2581" y="119"/>
                </a:lnTo>
                <a:lnTo>
                  <a:pt x="2581" y="119"/>
                </a:lnTo>
                <a:lnTo>
                  <a:pt x="2582" y="118"/>
                </a:lnTo>
                <a:lnTo>
                  <a:pt x="2582" y="120"/>
                </a:lnTo>
                <a:lnTo>
                  <a:pt x="2583" y="121"/>
                </a:lnTo>
                <a:lnTo>
                  <a:pt x="2583" y="124"/>
                </a:lnTo>
                <a:lnTo>
                  <a:pt x="2584" y="125"/>
                </a:lnTo>
                <a:lnTo>
                  <a:pt x="2585" y="130"/>
                </a:lnTo>
                <a:lnTo>
                  <a:pt x="2585" y="131"/>
                </a:lnTo>
                <a:lnTo>
                  <a:pt x="2586" y="137"/>
                </a:lnTo>
                <a:lnTo>
                  <a:pt x="2586" y="137"/>
                </a:lnTo>
                <a:lnTo>
                  <a:pt x="2587" y="139"/>
                </a:lnTo>
                <a:lnTo>
                  <a:pt x="2587" y="140"/>
                </a:lnTo>
                <a:lnTo>
                  <a:pt x="2587" y="140"/>
                </a:lnTo>
                <a:lnTo>
                  <a:pt x="2588" y="139"/>
                </a:lnTo>
                <a:lnTo>
                  <a:pt x="2588" y="139"/>
                </a:lnTo>
                <a:lnTo>
                  <a:pt x="2588" y="138"/>
                </a:lnTo>
                <a:lnTo>
                  <a:pt x="2588" y="139"/>
                </a:lnTo>
                <a:lnTo>
                  <a:pt x="2589" y="139"/>
                </a:lnTo>
                <a:lnTo>
                  <a:pt x="2589" y="138"/>
                </a:lnTo>
                <a:lnTo>
                  <a:pt x="2590" y="135"/>
                </a:lnTo>
                <a:lnTo>
                  <a:pt x="2590" y="135"/>
                </a:lnTo>
                <a:lnTo>
                  <a:pt x="2591" y="133"/>
                </a:lnTo>
                <a:lnTo>
                  <a:pt x="2591" y="133"/>
                </a:lnTo>
                <a:lnTo>
                  <a:pt x="2591" y="133"/>
                </a:lnTo>
                <a:lnTo>
                  <a:pt x="2592" y="132"/>
                </a:lnTo>
                <a:lnTo>
                  <a:pt x="2592" y="132"/>
                </a:lnTo>
                <a:lnTo>
                  <a:pt x="2592" y="132"/>
                </a:lnTo>
                <a:lnTo>
                  <a:pt x="2593" y="130"/>
                </a:lnTo>
                <a:lnTo>
                  <a:pt x="2593" y="130"/>
                </a:lnTo>
                <a:lnTo>
                  <a:pt x="2594" y="129"/>
                </a:lnTo>
                <a:lnTo>
                  <a:pt x="2594" y="129"/>
                </a:lnTo>
                <a:lnTo>
                  <a:pt x="2595" y="129"/>
                </a:lnTo>
                <a:lnTo>
                  <a:pt x="2595" y="130"/>
                </a:lnTo>
                <a:lnTo>
                  <a:pt x="2595" y="130"/>
                </a:lnTo>
                <a:lnTo>
                  <a:pt x="2595" y="130"/>
                </a:lnTo>
                <a:lnTo>
                  <a:pt x="2596" y="131"/>
                </a:lnTo>
                <a:lnTo>
                  <a:pt x="2596" y="130"/>
                </a:lnTo>
                <a:lnTo>
                  <a:pt x="2597" y="128"/>
                </a:lnTo>
                <a:lnTo>
                  <a:pt x="2597" y="128"/>
                </a:lnTo>
                <a:lnTo>
                  <a:pt x="2598" y="125"/>
                </a:lnTo>
                <a:lnTo>
                  <a:pt x="2598" y="125"/>
                </a:lnTo>
                <a:lnTo>
                  <a:pt x="2599" y="124"/>
                </a:lnTo>
                <a:lnTo>
                  <a:pt x="2599" y="124"/>
                </a:lnTo>
                <a:lnTo>
                  <a:pt x="2599" y="125"/>
                </a:lnTo>
                <a:lnTo>
                  <a:pt x="2599" y="124"/>
                </a:lnTo>
                <a:lnTo>
                  <a:pt x="2600" y="127"/>
                </a:lnTo>
                <a:lnTo>
                  <a:pt x="2600" y="126"/>
                </a:lnTo>
                <a:lnTo>
                  <a:pt x="2601" y="126"/>
                </a:lnTo>
                <a:lnTo>
                  <a:pt x="2601" y="133"/>
                </a:lnTo>
                <a:lnTo>
                  <a:pt x="2601" y="132"/>
                </a:lnTo>
                <a:lnTo>
                  <a:pt x="2602" y="132"/>
                </a:lnTo>
                <a:lnTo>
                  <a:pt x="2602" y="133"/>
                </a:lnTo>
                <a:lnTo>
                  <a:pt x="2603" y="133"/>
                </a:lnTo>
                <a:lnTo>
                  <a:pt x="2603" y="134"/>
                </a:lnTo>
                <a:lnTo>
                  <a:pt x="2603" y="133"/>
                </a:lnTo>
                <a:lnTo>
                  <a:pt x="2604" y="132"/>
                </a:lnTo>
                <a:lnTo>
                  <a:pt x="2604" y="133"/>
                </a:lnTo>
                <a:lnTo>
                  <a:pt x="2604" y="130"/>
                </a:lnTo>
                <a:lnTo>
                  <a:pt x="2605" y="131"/>
                </a:lnTo>
                <a:lnTo>
                  <a:pt x="2605" y="130"/>
                </a:lnTo>
                <a:lnTo>
                  <a:pt x="2606" y="131"/>
                </a:lnTo>
                <a:lnTo>
                  <a:pt x="2606" y="130"/>
                </a:lnTo>
                <a:lnTo>
                  <a:pt x="2606" y="130"/>
                </a:lnTo>
                <a:lnTo>
                  <a:pt x="2607" y="128"/>
                </a:lnTo>
                <a:lnTo>
                  <a:pt x="2607" y="128"/>
                </a:lnTo>
                <a:lnTo>
                  <a:pt x="2607" y="128"/>
                </a:lnTo>
                <a:lnTo>
                  <a:pt x="2607" y="129"/>
                </a:lnTo>
                <a:lnTo>
                  <a:pt x="2608" y="129"/>
                </a:lnTo>
                <a:lnTo>
                  <a:pt x="2608" y="128"/>
                </a:lnTo>
                <a:lnTo>
                  <a:pt x="2609" y="125"/>
                </a:lnTo>
                <a:lnTo>
                  <a:pt x="2609" y="125"/>
                </a:lnTo>
                <a:lnTo>
                  <a:pt x="2610" y="123"/>
                </a:lnTo>
                <a:lnTo>
                  <a:pt x="2610" y="123"/>
                </a:lnTo>
                <a:lnTo>
                  <a:pt x="2610" y="123"/>
                </a:lnTo>
                <a:lnTo>
                  <a:pt x="2611" y="122"/>
                </a:lnTo>
                <a:lnTo>
                  <a:pt x="2611" y="122"/>
                </a:lnTo>
                <a:lnTo>
                  <a:pt x="2611" y="122"/>
                </a:lnTo>
                <a:lnTo>
                  <a:pt x="2611" y="122"/>
                </a:lnTo>
                <a:lnTo>
                  <a:pt x="2612" y="120"/>
                </a:lnTo>
                <a:lnTo>
                  <a:pt x="2612" y="120"/>
                </a:lnTo>
                <a:lnTo>
                  <a:pt x="2612" y="120"/>
                </a:lnTo>
                <a:lnTo>
                  <a:pt x="2613" y="120"/>
                </a:lnTo>
                <a:lnTo>
                  <a:pt x="2613" y="121"/>
                </a:lnTo>
                <a:lnTo>
                  <a:pt x="2614" y="124"/>
                </a:lnTo>
                <a:lnTo>
                  <a:pt x="2614" y="124"/>
                </a:lnTo>
                <a:lnTo>
                  <a:pt x="2614" y="124"/>
                </a:lnTo>
                <a:lnTo>
                  <a:pt x="2614" y="124"/>
                </a:lnTo>
                <a:lnTo>
                  <a:pt x="2615" y="123"/>
                </a:lnTo>
                <a:lnTo>
                  <a:pt x="2615" y="123"/>
                </a:lnTo>
                <a:lnTo>
                  <a:pt x="2615" y="124"/>
                </a:lnTo>
                <a:lnTo>
                  <a:pt x="2616" y="126"/>
                </a:lnTo>
                <a:lnTo>
                  <a:pt x="2616" y="126"/>
                </a:lnTo>
                <a:lnTo>
                  <a:pt x="2617" y="129"/>
                </a:lnTo>
                <a:lnTo>
                  <a:pt x="2617" y="129"/>
                </a:lnTo>
                <a:lnTo>
                  <a:pt x="2618" y="125"/>
                </a:lnTo>
                <a:lnTo>
                  <a:pt x="2618" y="124"/>
                </a:lnTo>
                <a:lnTo>
                  <a:pt x="2619" y="122"/>
                </a:lnTo>
                <a:lnTo>
                  <a:pt x="2619" y="119"/>
                </a:lnTo>
                <a:lnTo>
                  <a:pt x="2619" y="117"/>
                </a:lnTo>
                <a:lnTo>
                  <a:pt x="2620" y="120"/>
                </a:lnTo>
                <a:lnTo>
                  <a:pt x="2620" y="120"/>
                </a:lnTo>
                <a:lnTo>
                  <a:pt x="2621" y="120"/>
                </a:lnTo>
                <a:lnTo>
                  <a:pt x="2621" y="120"/>
                </a:lnTo>
                <a:lnTo>
                  <a:pt x="2621" y="120"/>
                </a:lnTo>
                <a:lnTo>
                  <a:pt x="2622" y="121"/>
                </a:lnTo>
                <a:lnTo>
                  <a:pt x="2622" y="120"/>
                </a:lnTo>
                <a:lnTo>
                  <a:pt x="2623" y="120"/>
                </a:lnTo>
                <a:lnTo>
                  <a:pt x="2623" y="115"/>
                </a:lnTo>
                <a:lnTo>
                  <a:pt x="2624" y="114"/>
                </a:lnTo>
                <a:lnTo>
                  <a:pt x="2624" y="110"/>
                </a:lnTo>
                <a:lnTo>
                  <a:pt x="2625" y="110"/>
                </a:lnTo>
                <a:lnTo>
                  <a:pt x="2625" y="109"/>
                </a:lnTo>
                <a:lnTo>
                  <a:pt x="2625" y="109"/>
                </a:lnTo>
                <a:lnTo>
                  <a:pt x="2625" y="108"/>
                </a:lnTo>
                <a:lnTo>
                  <a:pt x="2626" y="105"/>
                </a:lnTo>
                <a:lnTo>
                  <a:pt x="2626" y="110"/>
                </a:lnTo>
                <a:lnTo>
                  <a:pt x="2627" y="110"/>
                </a:lnTo>
                <a:lnTo>
                  <a:pt x="2627" y="112"/>
                </a:lnTo>
                <a:lnTo>
                  <a:pt x="2628" y="111"/>
                </a:lnTo>
                <a:lnTo>
                  <a:pt x="2628" y="111"/>
                </a:lnTo>
                <a:lnTo>
                  <a:pt x="2628" y="111"/>
                </a:lnTo>
                <a:lnTo>
                  <a:pt x="2629" y="110"/>
                </a:lnTo>
                <a:lnTo>
                  <a:pt x="2629" y="110"/>
                </a:lnTo>
                <a:lnTo>
                  <a:pt x="2629" y="110"/>
                </a:lnTo>
                <a:lnTo>
                  <a:pt x="2630" y="111"/>
                </a:lnTo>
                <a:lnTo>
                  <a:pt x="2630" y="112"/>
                </a:lnTo>
                <a:lnTo>
                  <a:pt x="2630" y="113"/>
                </a:lnTo>
                <a:lnTo>
                  <a:pt x="2631" y="111"/>
                </a:lnTo>
                <a:lnTo>
                  <a:pt x="2631" y="111"/>
                </a:lnTo>
                <a:lnTo>
                  <a:pt x="2632" y="108"/>
                </a:lnTo>
                <a:lnTo>
                  <a:pt x="2632" y="108"/>
                </a:lnTo>
                <a:lnTo>
                  <a:pt x="2633" y="107"/>
                </a:lnTo>
                <a:lnTo>
                  <a:pt x="2633" y="106"/>
                </a:lnTo>
                <a:lnTo>
                  <a:pt x="2634" y="103"/>
                </a:lnTo>
                <a:lnTo>
                  <a:pt x="2634" y="103"/>
                </a:lnTo>
                <a:lnTo>
                  <a:pt x="2634" y="102"/>
                </a:lnTo>
                <a:lnTo>
                  <a:pt x="2635" y="103"/>
                </a:lnTo>
                <a:lnTo>
                  <a:pt x="2635" y="102"/>
                </a:lnTo>
                <a:lnTo>
                  <a:pt x="2635" y="102"/>
                </a:lnTo>
                <a:lnTo>
                  <a:pt x="2636" y="100"/>
                </a:lnTo>
                <a:lnTo>
                  <a:pt x="2636" y="100"/>
                </a:lnTo>
                <a:lnTo>
                  <a:pt x="2637" y="100"/>
                </a:lnTo>
                <a:lnTo>
                  <a:pt x="2637" y="100"/>
                </a:lnTo>
                <a:lnTo>
                  <a:pt x="2637" y="99"/>
                </a:lnTo>
                <a:lnTo>
                  <a:pt x="2638" y="97"/>
                </a:lnTo>
                <a:lnTo>
                  <a:pt x="2638" y="98"/>
                </a:lnTo>
                <a:lnTo>
                  <a:pt x="2639" y="100"/>
                </a:lnTo>
                <a:lnTo>
                  <a:pt x="2639" y="100"/>
                </a:lnTo>
                <a:lnTo>
                  <a:pt x="2639" y="100"/>
                </a:lnTo>
                <a:lnTo>
                  <a:pt x="2640" y="106"/>
                </a:lnTo>
                <a:lnTo>
                  <a:pt x="2640" y="107"/>
                </a:lnTo>
                <a:lnTo>
                  <a:pt x="2640" y="107"/>
                </a:lnTo>
                <a:lnTo>
                  <a:pt x="2641" y="106"/>
                </a:lnTo>
                <a:lnTo>
                  <a:pt x="2641" y="106"/>
                </a:lnTo>
                <a:lnTo>
                  <a:pt x="2641" y="106"/>
                </a:lnTo>
                <a:lnTo>
                  <a:pt x="2642" y="108"/>
                </a:lnTo>
                <a:lnTo>
                  <a:pt x="2642" y="109"/>
                </a:lnTo>
                <a:lnTo>
                  <a:pt x="2643" y="113"/>
                </a:lnTo>
                <a:lnTo>
                  <a:pt x="2644" y="114"/>
                </a:lnTo>
                <a:lnTo>
                  <a:pt x="2644" y="117"/>
                </a:lnTo>
                <a:lnTo>
                  <a:pt x="2645" y="117"/>
                </a:lnTo>
                <a:lnTo>
                  <a:pt x="2645" y="116"/>
                </a:lnTo>
                <a:lnTo>
                  <a:pt x="2645" y="118"/>
                </a:lnTo>
                <a:lnTo>
                  <a:pt x="2645" y="117"/>
                </a:lnTo>
                <a:lnTo>
                  <a:pt x="2646" y="117"/>
                </a:lnTo>
                <a:lnTo>
                  <a:pt x="2646" y="115"/>
                </a:lnTo>
                <a:lnTo>
                  <a:pt x="2647" y="114"/>
                </a:lnTo>
                <a:lnTo>
                  <a:pt x="2647" y="112"/>
                </a:lnTo>
                <a:lnTo>
                  <a:pt x="2647" y="112"/>
                </a:lnTo>
                <a:lnTo>
                  <a:pt x="2648" y="112"/>
                </a:lnTo>
                <a:lnTo>
                  <a:pt x="2648" y="114"/>
                </a:lnTo>
                <a:lnTo>
                  <a:pt x="2649" y="114"/>
                </a:lnTo>
                <a:lnTo>
                  <a:pt x="2649" y="114"/>
                </a:lnTo>
                <a:lnTo>
                  <a:pt x="2650" y="121"/>
                </a:lnTo>
                <a:lnTo>
                  <a:pt x="2650" y="123"/>
                </a:lnTo>
                <a:lnTo>
                  <a:pt x="2650" y="123"/>
                </a:lnTo>
                <a:lnTo>
                  <a:pt x="2651" y="121"/>
                </a:lnTo>
                <a:lnTo>
                  <a:pt x="2651" y="120"/>
                </a:lnTo>
                <a:lnTo>
                  <a:pt x="2652" y="117"/>
                </a:lnTo>
                <a:lnTo>
                  <a:pt x="2652" y="116"/>
                </a:lnTo>
                <a:lnTo>
                  <a:pt x="2652" y="116"/>
                </a:lnTo>
                <a:lnTo>
                  <a:pt x="2653" y="118"/>
                </a:lnTo>
                <a:lnTo>
                  <a:pt x="2653" y="119"/>
                </a:lnTo>
                <a:lnTo>
                  <a:pt x="2653" y="119"/>
                </a:lnTo>
                <a:lnTo>
                  <a:pt x="2654" y="118"/>
                </a:lnTo>
                <a:lnTo>
                  <a:pt x="2654" y="117"/>
                </a:lnTo>
                <a:lnTo>
                  <a:pt x="2655" y="111"/>
                </a:lnTo>
                <a:lnTo>
                  <a:pt x="2655" y="110"/>
                </a:lnTo>
                <a:lnTo>
                  <a:pt x="2655" y="110"/>
                </a:lnTo>
                <a:lnTo>
                  <a:pt x="2656" y="111"/>
                </a:lnTo>
                <a:lnTo>
                  <a:pt x="2656" y="111"/>
                </a:lnTo>
                <a:lnTo>
                  <a:pt x="2656" y="110"/>
                </a:lnTo>
                <a:lnTo>
                  <a:pt x="2657" y="109"/>
                </a:lnTo>
                <a:lnTo>
                  <a:pt x="2657" y="109"/>
                </a:lnTo>
                <a:lnTo>
                  <a:pt x="2657" y="109"/>
                </a:lnTo>
                <a:lnTo>
                  <a:pt x="2658" y="112"/>
                </a:lnTo>
                <a:lnTo>
                  <a:pt x="2658" y="112"/>
                </a:lnTo>
                <a:lnTo>
                  <a:pt x="2658" y="113"/>
                </a:lnTo>
                <a:lnTo>
                  <a:pt x="2659" y="114"/>
                </a:lnTo>
                <a:lnTo>
                  <a:pt x="2659" y="114"/>
                </a:lnTo>
                <a:lnTo>
                  <a:pt x="2660" y="116"/>
                </a:lnTo>
                <a:lnTo>
                  <a:pt x="2661" y="117"/>
                </a:lnTo>
                <a:lnTo>
                  <a:pt x="2661" y="119"/>
                </a:lnTo>
                <a:lnTo>
                  <a:pt x="2661" y="119"/>
                </a:lnTo>
                <a:lnTo>
                  <a:pt x="2661" y="119"/>
                </a:lnTo>
                <a:lnTo>
                  <a:pt x="2662" y="121"/>
                </a:lnTo>
                <a:lnTo>
                  <a:pt x="2662" y="121"/>
                </a:lnTo>
                <a:lnTo>
                  <a:pt x="2663" y="125"/>
                </a:lnTo>
                <a:lnTo>
                  <a:pt x="2663" y="125"/>
                </a:lnTo>
                <a:lnTo>
                  <a:pt x="2664" y="125"/>
                </a:lnTo>
                <a:lnTo>
                  <a:pt x="2664" y="129"/>
                </a:lnTo>
                <a:lnTo>
                  <a:pt x="2664" y="129"/>
                </a:lnTo>
                <a:lnTo>
                  <a:pt x="2665" y="131"/>
                </a:lnTo>
                <a:lnTo>
                  <a:pt x="2665" y="130"/>
                </a:lnTo>
                <a:lnTo>
                  <a:pt x="2666" y="130"/>
                </a:lnTo>
                <a:lnTo>
                  <a:pt x="2666" y="129"/>
                </a:lnTo>
                <a:lnTo>
                  <a:pt x="2666" y="130"/>
                </a:lnTo>
                <a:lnTo>
                  <a:pt x="2667" y="130"/>
                </a:lnTo>
                <a:lnTo>
                  <a:pt x="2667" y="128"/>
                </a:lnTo>
                <a:lnTo>
                  <a:pt x="2667" y="128"/>
                </a:lnTo>
                <a:lnTo>
                  <a:pt x="2668" y="128"/>
                </a:lnTo>
                <a:lnTo>
                  <a:pt x="2668" y="127"/>
                </a:lnTo>
                <a:lnTo>
                  <a:pt x="2668" y="128"/>
                </a:lnTo>
                <a:lnTo>
                  <a:pt x="2669" y="128"/>
                </a:lnTo>
                <a:lnTo>
                  <a:pt x="2669" y="127"/>
                </a:lnTo>
                <a:lnTo>
                  <a:pt x="2669" y="125"/>
                </a:lnTo>
                <a:lnTo>
                  <a:pt x="2670" y="124"/>
                </a:lnTo>
                <a:lnTo>
                  <a:pt x="2670" y="124"/>
                </a:lnTo>
                <a:lnTo>
                  <a:pt x="2671" y="124"/>
                </a:lnTo>
                <a:lnTo>
                  <a:pt x="2672" y="117"/>
                </a:lnTo>
                <a:lnTo>
                  <a:pt x="2672" y="114"/>
                </a:lnTo>
                <a:lnTo>
                  <a:pt x="2672" y="114"/>
                </a:lnTo>
                <a:lnTo>
                  <a:pt x="2673" y="122"/>
                </a:lnTo>
                <a:lnTo>
                  <a:pt x="2673" y="123"/>
                </a:lnTo>
                <a:lnTo>
                  <a:pt x="2673" y="123"/>
                </a:lnTo>
                <a:lnTo>
                  <a:pt x="2673" y="123"/>
                </a:lnTo>
                <a:lnTo>
                  <a:pt x="2674" y="123"/>
                </a:lnTo>
                <a:lnTo>
                  <a:pt x="2674" y="123"/>
                </a:lnTo>
                <a:lnTo>
                  <a:pt x="2675" y="122"/>
                </a:lnTo>
                <a:lnTo>
                  <a:pt x="2675" y="122"/>
                </a:lnTo>
                <a:lnTo>
                  <a:pt x="2675" y="123"/>
                </a:lnTo>
                <a:lnTo>
                  <a:pt x="2676" y="123"/>
                </a:lnTo>
                <a:lnTo>
                  <a:pt x="2676" y="123"/>
                </a:lnTo>
                <a:lnTo>
                  <a:pt x="2676" y="123"/>
                </a:lnTo>
                <a:lnTo>
                  <a:pt x="2677" y="125"/>
                </a:lnTo>
                <a:lnTo>
                  <a:pt x="2677" y="125"/>
                </a:lnTo>
                <a:lnTo>
                  <a:pt x="2678" y="126"/>
                </a:lnTo>
                <a:lnTo>
                  <a:pt x="2678" y="126"/>
                </a:lnTo>
                <a:lnTo>
                  <a:pt x="2678" y="126"/>
                </a:lnTo>
                <a:lnTo>
                  <a:pt x="2678" y="125"/>
                </a:lnTo>
                <a:lnTo>
                  <a:pt x="2679" y="128"/>
                </a:lnTo>
                <a:lnTo>
                  <a:pt x="2679" y="129"/>
                </a:lnTo>
                <a:lnTo>
                  <a:pt x="2679" y="129"/>
                </a:lnTo>
                <a:lnTo>
                  <a:pt x="2680" y="130"/>
                </a:lnTo>
                <a:lnTo>
                  <a:pt x="2680" y="130"/>
                </a:lnTo>
                <a:lnTo>
                  <a:pt x="2680" y="130"/>
                </a:lnTo>
                <a:lnTo>
                  <a:pt x="2681" y="131"/>
                </a:lnTo>
                <a:lnTo>
                  <a:pt x="2681" y="131"/>
                </a:lnTo>
                <a:lnTo>
                  <a:pt x="2681" y="131"/>
                </a:lnTo>
                <a:lnTo>
                  <a:pt x="2682" y="131"/>
                </a:lnTo>
                <a:lnTo>
                  <a:pt x="2682" y="131"/>
                </a:lnTo>
                <a:lnTo>
                  <a:pt x="2682" y="131"/>
                </a:lnTo>
                <a:lnTo>
                  <a:pt x="2683" y="132"/>
                </a:lnTo>
                <a:lnTo>
                  <a:pt x="2683" y="131"/>
                </a:lnTo>
                <a:lnTo>
                  <a:pt x="2683" y="131"/>
                </a:lnTo>
                <a:lnTo>
                  <a:pt x="2684" y="130"/>
                </a:lnTo>
                <a:lnTo>
                  <a:pt x="2684" y="130"/>
                </a:lnTo>
                <a:lnTo>
                  <a:pt x="2685" y="128"/>
                </a:lnTo>
                <a:lnTo>
                  <a:pt x="2685" y="129"/>
                </a:lnTo>
                <a:lnTo>
                  <a:pt x="2685" y="129"/>
                </a:lnTo>
                <a:lnTo>
                  <a:pt x="2686" y="127"/>
                </a:lnTo>
                <a:lnTo>
                  <a:pt x="2686" y="127"/>
                </a:lnTo>
                <a:lnTo>
                  <a:pt x="2687" y="125"/>
                </a:lnTo>
                <a:lnTo>
                  <a:pt x="2687" y="125"/>
                </a:lnTo>
                <a:lnTo>
                  <a:pt x="2688" y="125"/>
                </a:lnTo>
                <a:lnTo>
                  <a:pt x="2688" y="126"/>
                </a:lnTo>
                <a:lnTo>
                  <a:pt x="2688" y="125"/>
                </a:lnTo>
                <a:lnTo>
                  <a:pt x="2689" y="125"/>
                </a:lnTo>
                <a:lnTo>
                  <a:pt x="2689" y="126"/>
                </a:lnTo>
                <a:lnTo>
                  <a:pt x="2689" y="126"/>
                </a:lnTo>
                <a:lnTo>
                  <a:pt x="2690" y="126"/>
                </a:lnTo>
                <a:lnTo>
                  <a:pt x="2690" y="125"/>
                </a:lnTo>
                <a:lnTo>
                  <a:pt x="2690" y="127"/>
                </a:lnTo>
                <a:lnTo>
                  <a:pt x="2691" y="128"/>
                </a:lnTo>
                <a:lnTo>
                  <a:pt x="2691" y="130"/>
                </a:lnTo>
                <a:lnTo>
                  <a:pt x="2691" y="130"/>
                </a:lnTo>
                <a:lnTo>
                  <a:pt x="2693" y="132"/>
                </a:lnTo>
                <a:lnTo>
                  <a:pt x="2693" y="132"/>
                </a:lnTo>
                <a:lnTo>
                  <a:pt x="2694" y="132"/>
                </a:lnTo>
                <a:lnTo>
                  <a:pt x="2694" y="133"/>
                </a:lnTo>
                <a:lnTo>
                  <a:pt x="2694" y="132"/>
                </a:lnTo>
                <a:lnTo>
                  <a:pt x="2695" y="133"/>
                </a:lnTo>
                <a:lnTo>
                  <a:pt x="2695" y="133"/>
                </a:lnTo>
                <a:lnTo>
                  <a:pt x="2696" y="134"/>
                </a:lnTo>
                <a:lnTo>
                  <a:pt x="2696" y="134"/>
                </a:lnTo>
                <a:lnTo>
                  <a:pt x="2696" y="133"/>
                </a:lnTo>
                <a:lnTo>
                  <a:pt x="2696" y="134"/>
                </a:lnTo>
                <a:lnTo>
                  <a:pt x="2697" y="134"/>
                </a:lnTo>
                <a:lnTo>
                  <a:pt x="2697" y="133"/>
                </a:lnTo>
                <a:lnTo>
                  <a:pt x="2697" y="131"/>
                </a:lnTo>
                <a:lnTo>
                  <a:pt x="2698" y="132"/>
                </a:lnTo>
                <a:lnTo>
                  <a:pt x="2698" y="131"/>
                </a:lnTo>
                <a:lnTo>
                  <a:pt x="2699" y="130"/>
                </a:lnTo>
                <a:lnTo>
                  <a:pt x="2699" y="130"/>
                </a:lnTo>
                <a:lnTo>
                  <a:pt x="2699" y="130"/>
                </a:lnTo>
                <a:lnTo>
                  <a:pt x="2700" y="130"/>
                </a:lnTo>
                <a:lnTo>
                  <a:pt x="2700" y="130"/>
                </a:lnTo>
                <a:lnTo>
                  <a:pt x="2700" y="130"/>
                </a:lnTo>
                <a:lnTo>
                  <a:pt x="2701" y="130"/>
                </a:lnTo>
                <a:lnTo>
                  <a:pt x="2701" y="131"/>
                </a:lnTo>
                <a:lnTo>
                  <a:pt x="2701" y="130"/>
                </a:lnTo>
                <a:lnTo>
                  <a:pt x="2701" y="130"/>
                </a:lnTo>
                <a:lnTo>
                  <a:pt x="2702" y="131"/>
                </a:lnTo>
                <a:lnTo>
                  <a:pt x="2702" y="131"/>
                </a:lnTo>
                <a:lnTo>
                  <a:pt x="2702" y="131"/>
                </a:lnTo>
                <a:lnTo>
                  <a:pt x="2703" y="130"/>
                </a:lnTo>
                <a:lnTo>
                  <a:pt x="2703" y="130"/>
                </a:lnTo>
                <a:lnTo>
                  <a:pt x="2704" y="125"/>
                </a:lnTo>
                <a:lnTo>
                  <a:pt x="2704" y="125"/>
                </a:lnTo>
                <a:lnTo>
                  <a:pt x="2705" y="124"/>
                </a:lnTo>
                <a:lnTo>
                  <a:pt x="2705" y="125"/>
                </a:lnTo>
                <a:lnTo>
                  <a:pt x="2705" y="125"/>
                </a:lnTo>
                <a:lnTo>
                  <a:pt x="2705" y="125"/>
                </a:lnTo>
                <a:lnTo>
                  <a:pt x="2706" y="125"/>
                </a:lnTo>
                <a:lnTo>
                  <a:pt x="2706" y="126"/>
                </a:lnTo>
                <a:lnTo>
                  <a:pt x="2707" y="129"/>
                </a:lnTo>
                <a:lnTo>
                  <a:pt x="2707" y="128"/>
                </a:lnTo>
                <a:lnTo>
                  <a:pt x="2707" y="128"/>
                </a:lnTo>
                <a:lnTo>
                  <a:pt x="2708" y="129"/>
                </a:lnTo>
                <a:lnTo>
                  <a:pt x="2708" y="129"/>
                </a:lnTo>
                <a:lnTo>
                  <a:pt x="2709" y="130"/>
                </a:lnTo>
                <a:lnTo>
                  <a:pt x="2710" y="130"/>
                </a:lnTo>
                <a:lnTo>
                  <a:pt x="2710" y="133"/>
                </a:lnTo>
                <a:lnTo>
                  <a:pt x="2711" y="133"/>
                </a:lnTo>
                <a:lnTo>
                  <a:pt x="2711" y="135"/>
                </a:lnTo>
                <a:lnTo>
                  <a:pt x="2712" y="135"/>
                </a:lnTo>
                <a:lnTo>
                  <a:pt x="2712" y="134"/>
                </a:lnTo>
                <a:lnTo>
                  <a:pt x="2713" y="134"/>
                </a:lnTo>
                <a:lnTo>
                  <a:pt x="2713" y="133"/>
                </a:lnTo>
                <a:lnTo>
                  <a:pt x="2713" y="134"/>
                </a:lnTo>
                <a:lnTo>
                  <a:pt x="2714" y="134"/>
                </a:lnTo>
                <a:lnTo>
                  <a:pt x="2715" y="132"/>
                </a:lnTo>
                <a:lnTo>
                  <a:pt x="2715" y="131"/>
                </a:lnTo>
                <a:lnTo>
                  <a:pt x="2716" y="128"/>
                </a:lnTo>
                <a:lnTo>
                  <a:pt x="2716" y="130"/>
                </a:lnTo>
                <a:lnTo>
                  <a:pt x="2716" y="129"/>
                </a:lnTo>
                <a:lnTo>
                  <a:pt x="2716" y="130"/>
                </a:lnTo>
                <a:lnTo>
                  <a:pt x="2717" y="129"/>
                </a:lnTo>
                <a:lnTo>
                  <a:pt x="2717" y="128"/>
                </a:lnTo>
                <a:lnTo>
                  <a:pt x="2718" y="124"/>
                </a:lnTo>
                <a:lnTo>
                  <a:pt x="2718" y="124"/>
                </a:lnTo>
                <a:lnTo>
                  <a:pt x="2718" y="124"/>
                </a:lnTo>
                <a:lnTo>
                  <a:pt x="2719" y="122"/>
                </a:lnTo>
                <a:lnTo>
                  <a:pt x="2719" y="122"/>
                </a:lnTo>
                <a:lnTo>
                  <a:pt x="2720" y="117"/>
                </a:lnTo>
                <a:lnTo>
                  <a:pt x="2720" y="117"/>
                </a:lnTo>
                <a:lnTo>
                  <a:pt x="2721" y="114"/>
                </a:lnTo>
                <a:lnTo>
                  <a:pt x="2721" y="114"/>
                </a:lnTo>
                <a:lnTo>
                  <a:pt x="2721" y="115"/>
                </a:lnTo>
                <a:lnTo>
                  <a:pt x="2722" y="115"/>
                </a:lnTo>
                <a:lnTo>
                  <a:pt x="2722" y="115"/>
                </a:lnTo>
                <a:lnTo>
                  <a:pt x="2723" y="113"/>
                </a:lnTo>
                <a:lnTo>
                  <a:pt x="2723" y="113"/>
                </a:lnTo>
                <a:lnTo>
                  <a:pt x="2723" y="113"/>
                </a:lnTo>
                <a:lnTo>
                  <a:pt x="2724" y="112"/>
                </a:lnTo>
                <a:lnTo>
                  <a:pt x="2724" y="112"/>
                </a:lnTo>
                <a:lnTo>
                  <a:pt x="2724" y="112"/>
                </a:lnTo>
                <a:lnTo>
                  <a:pt x="2724" y="111"/>
                </a:lnTo>
                <a:lnTo>
                  <a:pt x="2725" y="112"/>
                </a:lnTo>
                <a:lnTo>
                  <a:pt x="2725" y="111"/>
                </a:lnTo>
                <a:lnTo>
                  <a:pt x="2726" y="110"/>
                </a:lnTo>
                <a:lnTo>
                  <a:pt x="2726" y="110"/>
                </a:lnTo>
                <a:lnTo>
                  <a:pt x="2726" y="110"/>
                </a:lnTo>
                <a:lnTo>
                  <a:pt x="2727" y="106"/>
                </a:lnTo>
                <a:lnTo>
                  <a:pt x="2727" y="107"/>
                </a:lnTo>
                <a:lnTo>
                  <a:pt x="2728" y="108"/>
                </a:lnTo>
                <a:lnTo>
                  <a:pt x="2728" y="107"/>
                </a:lnTo>
                <a:lnTo>
                  <a:pt x="2728" y="106"/>
                </a:lnTo>
                <a:lnTo>
                  <a:pt x="2729" y="105"/>
                </a:lnTo>
                <a:lnTo>
                  <a:pt x="2729" y="105"/>
                </a:lnTo>
                <a:lnTo>
                  <a:pt x="2729" y="105"/>
                </a:lnTo>
                <a:lnTo>
                  <a:pt x="2729" y="104"/>
                </a:lnTo>
                <a:lnTo>
                  <a:pt x="2730" y="105"/>
                </a:lnTo>
                <a:lnTo>
                  <a:pt x="2730" y="105"/>
                </a:lnTo>
                <a:lnTo>
                  <a:pt x="2731" y="108"/>
                </a:lnTo>
                <a:lnTo>
                  <a:pt x="2732" y="108"/>
                </a:lnTo>
                <a:lnTo>
                  <a:pt x="2732" y="108"/>
                </a:lnTo>
                <a:lnTo>
                  <a:pt x="2732" y="108"/>
                </a:lnTo>
                <a:lnTo>
                  <a:pt x="2733" y="108"/>
                </a:lnTo>
                <a:lnTo>
                  <a:pt x="2733" y="108"/>
                </a:lnTo>
                <a:lnTo>
                  <a:pt x="2733" y="107"/>
                </a:lnTo>
                <a:lnTo>
                  <a:pt x="2734" y="107"/>
                </a:lnTo>
                <a:lnTo>
                  <a:pt x="2734" y="107"/>
                </a:lnTo>
                <a:lnTo>
                  <a:pt x="2734" y="106"/>
                </a:lnTo>
                <a:lnTo>
                  <a:pt x="2735" y="106"/>
                </a:lnTo>
                <a:lnTo>
                  <a:pt x="2735" y="105"/>
                </a:lnTo>
                <a:lnTo>
                  <a:pt x="2735" y="104"/>
                </a:lnTo>
                <a:lnTo>
                  <a:pt x="2737" y="101"/>
                </a:lnTo>
                <a:lnTo>
                  <a:pt x="2737" y="101"/>
                </a:lnTo>
                <a:lnTo>
                  <a:pt x="2738" y="100"/>
                </a:lnTo>
                <a:lnTo>
                  <a:pt x="2738" y="99"/>
                </a:lnTo>
                <a:lnTo>
                  <a:pt x="2738" y="99"/>
                </a:lnTo>
                <a:lnTo>
                  <a:pt x="2739" y="100"/>
                </a:lnTo>
                <a:lnTo>
                  <a:pt x="2739" y="100"/>
                </a:lnTo>
                <a:lnTo>
                  <a:pt x="2740" y="103"/>
                </a:lnTo>
                <a:lnTo>
                  <a:pt x="2740" y="104"/>
                </a:lnTo>
                <a:lnTo>
                  <a:pt x="2741" y="108"/>
                </a:lnTo>
                <a:lnTo>
                  <a:pt x="2741" y="109"/>
                </a:lnTo>
                <a:lnTo>
                  <a:pt x="2742" y="113"/>
                </a:lnTo>
                <a:lnTo>
                  <a:pt x="2742" y="113"/>
                </a:lnTo>
                <a:lnTo>
                  <a:pt x="2743" y="116"/>
                </a:lnTo>
                <a:lnTo>
                  <a:pt x="2743" y="116"/>
                </a:lnTo>
                <a:lnTo>
                  <a:pt x="2744" y="119"/>
                </a:lnTo>
                <a:lnTo>
                  <a:pt x="2744" y="119"/>
                </a:lnTo>
                <a:lnTo>
                  <a:pt x="2745" y="120"/>
                </a:lnTo>
                <a:lnTo>
                  <a:pt x="2745" y="121"/>
                </a:lnTo>
                <a:lnTo>
                  <a:pt x="2746" y="124"/>
                </a:lnTo>
                <a:lnTo>
                  <a:pt x="2746" y="124"/>
                </a:lnTo>
                <a:lnTo>
                  <a:pt x="2746" y="125"/>
                </a:lnTo>
                <a:lnTo>
                  <a:pt x="2747" y="131"/>
                </a:lnTo>
                <a:lnTo>
                  <a:pt x="2747" y="131"/>
                </a:lnTo>
                <a:lnTo>
                  <a:pt x="2748" y="134"/>
                </a:lnTo>
                <a:lnTo>
                  <a:pt x="2748" y="134"/>
                </a:lnTo>
                <a:lnTo>
                  <a:pt x="2749" y="133"/>
                </a:lnTo>
                <a:lnTo>
                  <a:pt x="2749" y="134"/>
                </a:lnTo>
                <a:lnTo>
                  <a:pt x="2749" y="135"/>
                </a:lnTo>
                <a:lnTo>
                  <a:pt x="2750" y="134"/>
                </a:lnTo>
                <a:lnTo>
                  <a:pt x="2750" y="135"/>
                </a:lnTo>
                <a:lnTo>
                  <a:pt x="2750" y="135"/>
                </a:lnTo>
                <a:lnTo>
                  <a:pt x="2751" y="140"/>
                </a:lnTo>
                <a:lnTo>
                  <a:pt x="2751" y="141"/>
                </a:lnTo>
                <a:lnTo>
                  <a:pt x="2752" y="143"/>
                </a:lnTo>
                <a:lnTo>
                  <a:pt x="2753" y="143"/>
                </a:lnTo>
                <a:lnTo>
                  <a:pt x="2753" y="141"/>
                </a:lnTo>
                <a:lnTo>
                  <a:pt x="2753" y="142"/>
                </a:lnTo>
                <a:lnTo>
                  <a:pt x="2754" y="142"/>
                </a:lnTo>
                <a:lnTo>
                  <a:pt x="2754" y="145"/>
                </a:lnTo>
                <a:lnTo>
                  <a:pt x="2755" y="146"/>
                </a:lnTo>
                <a:lnTo>
                  <a:pt x="2755" y="151"/>
                </a:lnTo>
                <a:lnTo>
                  <a:pt x="2756" y="152"/>
                </a:lnTo>
                <a:lnTo>
                  <a:pt x="2756" y="154"/>
                </a:lnTo>
                <a:lnTo>
                  <a:pt x="2756" y="153"/>
                </a:lnTo>
                <a:lnTo>
                  <a:pt x="2757" y="154"/>
                </a:lnTo>
                <a:lnTo>
                  <a:pt x="2757" y="154"/>
                </a:lnTo>
                <a:lnTo>
                  <a:pt x="2757" y="153"/>
                </a:lnTo>
                <a:lnTo>
                  <a:pt x="2757" y="153"/>
                </a:lnTo>
                <a:lnTo>
                  <a:pt x="2758" y="153"/>
                </a:lnTo>
                <a:lnTo>
                  <a:pt x="2758" y="153"/>
                </a:lnTo>
                <a:lnTo>
                  <a:pt x="2759" y="153"/>
                </a:lnTo>
                <a:lnTo>
                  <a:pt x="2759" y="153"/>
                </a:lnTo>
                <a:lnTo>
                  <a:pt x="2760" y="157"/>
                </a:lnTo>
                <a:lnTo>
                  <a:pt x="2760" y="157"/>
                </a:lnTo>
                <a:lnTo>
                  <a:pt x="2761" y="158"/>
                </a:lnTo>
                <a:lnTo>
                  <a:pt x="2761" y="158"/>
                </a:lnTo>
                <a:lnTo>
                  <a:pt x="2761" y="158"/>
                </a:lnTo>
                <a:lnTo>
                  <a:pt x="2762" y="157"/>
                </a:lnTo>
                <a:lnTo>
                  <a:pt x="2762" y="156"/>
                </a:lnTo>
                <a:lnTo>
                  <a:pt x="2763" y="154"/>
                </a:lnTo>
                <a:lnTo>
                  <a:pt x="2763" y="154"/>
                </a:lnTo>
                <a:lnTo>
                  <a:pt x="2763" y="154"/>
                </a:lnTo>
                <a:lnTo>
                  <a:pt x="2764" y="155"/>
                </a:lnTo>
                <a:lnTo>
                  <a:pt x="2764" y="155"/>
                </a:lnTo>
                <a:lnTo>
                  <a:pt x="2764" y="155"/>
                </a:lnTo>
                <a:lnTo>
                  <a:pt x="2765" y="156"/>
                </a:lnTo>
                <a:lnTo>
                  <a:pt x="2765" y="156"/>
                </a:lnTo>
                <a:lnTo>
                  <a:pt x="2766" y="158"/>
                </a:lnTo>
                <a:lnTo>
                  <a:pt x="2766" y="158"/>
                </a:lnTo>
                <a:lnTo>
                  <a:pt x="2767" y="157"/>
                </a:lnTo>
                <a:lnTo>
                  <a:pt x="2767" y="157"/>
                </a:lnTo>
                <a:lnTo>
                  <a:pt x="2767" y="157"/>
                </a:lnTo>
                <a:lnTo>
                  <a:pt x="2768" y="157"/>
                </a:lnTo>
                <a:lnTo>
                  <a:pt x="2768" y="157"/>
                </a:lnTo>
                <a:lnTo>
                  <a:pt x="2768" y="157"/>
                </a:lnTo>
                <a:lnTo>
                  <a:pt x="2769" y="160"/>
                </a:lnTo>
                <a:lnTo>
                  <a:pt x="2769" y="160"/>
                </a:lnTo>
                <a:lnTo>
                  <a:pt x="2770" y="161"/>
                </a:lnTo>
                <a:lnTo>
                  <a:pt x="2770" y="161"/>
                </a:lnTo>
                <a:lnTo>
                  <a:pt x="2771" y="161"/>
                </a:lnTo>
                <a:lnTo>
                  <a:pt x="2771" y="161"/>
                </a:lnTo>
                <a:lnTo>
                  <a:pt x="2771" y="161"/>
                </a:lnTo>
                <a:lnTo>
                  <a:pt x="2772" y="162"/>
                </a:lnTo>
                <a:lnTo>
                  <a:pt x="2772" y="162"/>
                </a:lnTo>
                <a:lnTo>
                  <a:pt x="2773" y="164"/>
                </a:lnTo>
                <a:lnTo>
                  <a:pt x="2773" y="164"/>
                </a:lnTo>
                <a:lnTo>
                  <a:pt x="2774" y="164"/>
                </a:lnTo>
                <a:lnTo>
                  <a:pt x="2774" y="163"/>
                </a:lnTo>
                <a:lnTo>
                  <a:pt x="2774" y="163"/>
                </a:lnTo>
                <a:lnTo>
                  <a:pt x="2775" y="163"/>
                </a:lnTo>
                <a:lnTo>
                  <a:pt x="2775" y="165"/>
                </a:lnTo>
                <a:lnTo>
                  <a:pt x="2775" y="164"/>
                </a:lnTo>
                <a:lnTo>
                  <a:pt x="2776" y="164"/>
                </a:lnTo>
                <a:lnTo>
                  <a:pt x="2776" y="165"/>
                </a:lnTo>
                <a:lnTo>
                  <a:pt x="2777" y="165"/>
                </a:lnTo>
                <a:lnTo>
                  <a:pt x="2777" y="165"/>
                </a:lnTo>
                <a:lnTo>
                  <a:pt x="2777" y="164"/>
                </a:lnTo>
                <a:lnTo>
                  <a:pt x="2778" y="162"/>
                </a:lnTo>
                <a:lnTo>
                  <a:pt x="2778" y="155"/>
                </a:lnTo>
                <a:lnTo>
                  <a:pt x="2779" y="155"/>
                </a:lnTo>
                <a:lnTo>
                  <a:pt x="2779" y="155"/>
                </a:lnTo>
                <a:lnTo>
                  <a:pt x="2779" y="153"/>
                </a:lnTo>
                <a:lnTo>
                  <a:pt x="2780" y="151"/>
                </a:lnTo>
                <a:lnTo>
                  <a:pt x="2780" y="151"/>
                </a:lnTo>
                <a:lnTo>
                  <a:pt x="2781" y="156"/>
                </a:lnTo>
                <a:lnTo>
                  <a:pt x="2781" y="155"/>
                </a:lnTo>
                <a:lnTo>
                  <a:pt x="2782" y="151"/>
                </a:lnTo>
                <a:lnTo>
                  <a:pt x="2782" y="149"/>
                </a:lnTo>
                <a:lnTo>
                  <a:pt x="2782" y="149"/>
                </a:lnTo>
                <a:lnTo>
                  <a:pt x="2783" y="143"/>
                </a:lnTo>
                <a:lnTo>
                  <a:pt x="2783" y="144"/>
                </a:lnTo>
                <a:lnTo>
                  <a:pt x="2783" y="145"/>
                </a:lnTo>
                <a:lnTo>
                  <a:pt x="2784" y="140"/>
                </a:lnTo>
                <a:lnTo>
                  <a:pt x="2784" y="139"/>
                </a:lnTo>
                <a:lnTo>
                  <a:pt x="2784" y="139"/>
                </a:lnTo>
                <a:lnTo>
                  <a:pt x="2785" y="137"/>
                </a:lnTo>
                <a:lnTo>
                  <a:pt x="2785" y="136"/>
                </a:lnTo>
                <a:lnTo>
                  <a:pt x="2785" y="136"/>
                </a:lnTo>
                <a:lnTo>
                  <a:pt x="2786" y="133"/>
                </a:lnTo>
                <a:lnTo>
                  <a:pt x="2786" y="135"/>
                </a:lnTo>
                <a:lnTo>
                  <a:pt x="2786" y="134"/>
                </a:lnTo>
                <a:lnTo>
                  <a:pt x="2786" y="134"/>
                </a:lnTo>
                <a:lnTo>
                  <a:pt x="2787" y="140"/>
                </a:lnTo>
                <a:lnTo>
                  <a:pt x="2787" y="141"/>
                </a:lnTo>
                <a:lnTo>
                  <a:pt x="2788" y="149"/>
                </a:lnTo>
                <a:lnTo>
                  <a:pt x="2788" y="149"/>
                </a:lnTo>
                <a:lnTo>
                  <a:pt x="2788" y="149"/>
                </a:lnTo>
                <a:lnTo>
                  <a:pt x="2789" y="149"/>
                </a:lnTo>
                <a:lnTo>
                  <a:pt x="2789" y="147"/>
                </a:lnTo>
                <a:lnTo>
                  <a:pt x="2789" y="145"/>
                </a:lnTo>
                <a:lnTo>
                  <a:pt x="2790" y="130"/>
                </a:lnTo>
                <a:lnTo>
                  <a:pt x="2790" y="128"/>
                </a:lnTo>
                <a:lnTo>
                  <a:pt x="2791" y="118"/>
                </a:lnTo>
                <a:lnTo>
                  <a:pt x="2791" y="117"/>
                </a:lnTo>
                <a:lnTo>
                  <a:pt x="2791" y="118"/>
                </a:lnTo>
                <a:lnTo>
                  <a:pt x="2792" y="116"/>
                </a:lnTo>
                <a:lnTo>
                  <a:pt x="2792" y="117"/>
                </a:lnTo>
                <a:lnTo>
                  <a:pt x="2792" y="117"/>
                </a:lnTo>
                <a:lnTo>
                  <a:pt x="2792" y="117"/>
                </a:lnTo>
                <a:lnTo>
                  <a:pt x="2793" y="118"/>
                </a:lnTo>
                <a:lnTo>
                  <a:pt x="2793" y="118"/>
                </a:lnTo>
                <a:lnTo>
                  <a:pt x="2793" y="119"/>
                </a:lnTo>
                <a:lnTo>
                  <a:pt x="2794" y="118"/>
                </a:lnTo>
                <a:lnTo>
                  <a:pt x="2794" y="119"/>
                </a:lnTo>
                <a:lnTo>
                  <a:pt x="2794" y="119"/>
                </a:lnTo>
                <a:lnTo>
                  <a:pt x="2794" y="118"/>
                </a:lnTo>
                <a:lnTo>
                  <a:pt x="2795" y="114"/>
                </a:lnTo>
                <a:lnTo>
                  <a:pt x="2795" y="112"/>
                </a:lnTo>
                <a:lnTo>
                  <a:pt x="2796" y="106"/>
                </a:lnTo>
                <a:lnTo>
                  <a:pt x="2797" y="105"/>
                </a:lnTo>
                <a:lnTo>
                  <a:pt x="2797" y="88"/>
                </a:lnTo>
                <a:lnTo>
                  <a:pt x="2798" y="87"/>
                </a:lnTo>
                <a:lnTo>
                  <a:pt x="2798" y="87"/>
                </a:lnTo>
                <a:lnTo>
                  <a:pt x="2798" y="93"/>
                </a:lnTo>
                <a:lnTo>
                  <a:pt x="2798" y="93"/>
                </a:lnTo>
                <a:lnTo>
                  <a:pt x="2799" y="93"/>
                </a:lnTo>
                <a:lnTo>
                  <a:pt x="2799" y="90"/>
                </a:lnTo>
                <a:lnTo>
                  <a:pt x="2800" y="89"/>
                </a:lnTo>
                <a:lnTo>
                  <a:pt x="2800" y="86"/>
                </a:lnTo>
                <a:lnTo>
                  <a:pt x="2800" y="86"/>
                </a:lnTo>
                <a:lnTo>
                  <a:pt x="2801" y="85"/>
                </a:lnTo>
                <a:lnTo>
                  <a:pt x="2802" y="83"/>
                </a:lnTo>
                <a:lnTo>
                  <a:pt x="2802" y="82"/>
                </a:lnTo>
                <a:lnTo>
                  <a:pt x="2803" y="76"/>
                </a:lnTo>
                <a:lnTo>
                  <a:pt x="2803" y="75"/>
                </a:lnTo>
                <a:lnTo>
                  <a:pt x="2804" y="68"/>
                </a:lnTo>
                <a:lnTo>
                  <a:pt x="2804" y="67"/>
                </a:lnTo>
                <a:lnTo>
                  <a:pt x="2805" y="61"/>
                </a:lnTo>
                <a:lnTo>
                  <a:pt x="2805" y="60"/>
                </a:lnTo>
                <a:lnTo>
                  <a:pt x="2805" y="59"/>
                </a:lnTo>
                <a:lnTo>
                  <a:pt x="2805" y="59"/>
                </a:lnTo>
                <a:lnTo>
                  <a:pt x="2806" y="60"/>
                </a:lnTo>
                <a:lnTo>
                  <a:pt x="2806" y="60"/>
                </a:lnTo>
                <a:lnTo>
                  <a:pt x="2807" y="64"/>
                </a:lnTo>
                <a:lnTo>
                  <a:pt x="2807" y="64"/>
                </a:lnTo>
                <a:lnTo>
                  <a:pt x="2808" y="69"/>
                </a:lnTo>
                <a:lnTo>
                  <a:pt x="2808" y="69"/>
                </a:lnTo>
                <a:lnTo>
                  <a:pt x="2809" y="73"/>
                </a:lnTo>
                <a:lnTo>
                  <a:pt x="2809" y="73"/>
                </a:lnTo>
                <a:lnTo>
                  <a:pt x="2809" y="74"/>
                </a:lnTo>
                <a:lnTo>
                  <a:pt x="2810" y="70"/>
                </a:lnTo>
                <a:lnTo>
                  <a:pt x="2810" y="68"/>
                </a:lnTo>
                <a:lnTo>
                  <a:pt x="2811" y="64"/>
                </a:lnTo>
                <a:lnTo>
                  <a:pt x="2811" y="64"/>
                </a:lnTo>
                <a:lnTo>
                  <a:pt x="2812" y="65"/>
                </a:lnTo>
                <a:lnTo>
                  <a:pt x="2812" y="65"/>
                </a:lnTo>
                <a:lnTo>
                  <a:pt x="2813" y="67"/>
                </a:lnTo>
                <a:lnTo>
                  <a:pt x="2813" y="63"/>
                </a:lnTo>
                <a:lnTo>
                  <a:pt x="2813" y="63"/>
                </a:lnTo>
                <a:lnTo>
                  <a:pt x="2814" y="61"/>
                </a:lnTo>
                <a:lnTo>
                  <a:pt x="2814" y="61"/>
                </a:lnTo>
                <a:lnTo>
                  <a:pt x="2814" y="62"/>
                </a:lnTo>
                <a:lnTo>
                  <a:pt x="2815" y="63"/>
                </a:lnTo>
                <a:lnTo>
                  <a:pt x="2815" y="63"/>
                </a:lnTo>
                <a:lnTo>
                  <a:pt x="2816" y="59"/>
                </a:lnTo>
                <a:lnTo>
                  <a:pt x="2816" y="58"/>
                </a:lnTo>
                <a:lnTo>
                  <a:pt x="2817" y="52"/>
                </a:lnTo>
                <a:lnTo>
                  <a:pt x="2817" y="52"/>
                </a:lnTo>
                <a:lnTo>
                  <a:pt x="2818" y="52"/>
                </a:lnTo>
                <a:lnTo>
                  <a:pt x="2818" y="50"/>
                </a:lnTo>
                <a:lnTo>
                  <a:pt x="2818" y="50"/>
                </a:lnTo>
                <a:lnTo>
                  <a:pt x="2819" y="51"/>
                </a:lnTo>
                <a:lnTo>
                  <a:pt x="2819" y="50"/>
                </a:lnTo>
                <a:lnTo>
                  <a:pt x="2819" y="51"/>
                </a:lnTo>
                <a:lnTo>
                  <a:pt x="2819" y="51"/>
                </a:lnTo>
                <a:lnTo>
                  <a:pt x="2820" y="51"/>
                </a:lnTo>
                <a:lnTo>
                  <a:pt x="2820" y="48"/>
                </a:lnTo>
                <a:lnTo>
                  <a:pt x="2820" y="49"/>
                </a:lnTo>
                <a:lnTo>
                  <a:pt x="2821" y="49"/>
                </a:lnTo>
                <a:lnTo>
                  <a:pt x="2821" y="47"/>
                </a:lnTo>
                <a:lnTo>
                  <a:pt x="2822" y="46"/>
                </a:lnTo>
                <a:lnTo>
                  <a:pt x="2822" y="40"/>
                </a:lnTo>
                <a:lnTo>
                  <a:pt x="2823" y="39"/>
                </a:lnTo>
                <a:lnTo>
                  <a:pt x="2823" y="37"/>
                </a:lnTo>
                <a:lnTo>
                  <a:pt x="2824" y="44"/>
                </a:lnTo>
                <a:lnTo>
                  <a:pt x="2824" y="45"/>
                </a:lnTo>
                <a:lnTo>
                  <a:pt x="2825" y="52"/>
                </a:lnTo>
                <a:lnTo>
                  <a:pt x="2825" y="53"/>
                </a:lnTo>
                <a:lnTo>
                  <a:pt x="2825" y="54"/>
                </a:lnTo>
                <a:lnTo>
                  <a:pt x="2826" y="54"/>
                </a:lnTo>
                <a:lnTo>
                  <a:pt x="2826" y="54"/>
                </a:lnTo>
                <a:lnTo>
                  <a:pt x="2827" y="56"/>
                </a:lnTo>
                <a:lnTo>
                  <a:pt x="2827" y="55"/>
                </a:lnTo>
                <a:lnTo>
                  <a:pt x="2827" y="56"/>
                </a:lnTo>
                <a:lnTo>
                  <a:pt x="2827" y="53"/>
                </a:lnTo>
                <a:lnTo>
                  <a:pt x="2828" y="54"/>
                </a:lnTo>
                <a:lnTo>
                  <a:pt x="2828" y="56"/>
                </a:lnTo>
                <a:lnTo>
                  <a:pt x="2828" y="57"/>
                </a:lnTo>
                <a:lnTo>
                  <a:pt x="2829" y="55"/>
                </a:lnTo>
                <a:lnTo>
                  <a:pt x="2829" y="53"/>
                </a:lnTo>
                <a:lnTo>
                  <a:pt x="2829" y="50"/>
                </a:lnTo>
                <a:lnTo>
                  <a:pt x="2830" y="53"/>
                </a:lnTo>
                <a:lnTo>
                  <a:pt x="2830" y="55"/>
                </a:lnTo>
                <a:lnTo>
                  <a:pt x="2831" y="59"/>
                </a:lnTo>
                <a:lnTo>
                  <a:pt x="2831" y="57"/>
                </a:lnTo>
                <a:lnTo>
                  <a:pt x="2831" y="59"/>
                </a:lnTo>
                <a:lnTo>
                  <a:pt x="2832" y="79"/>
                </a:lnTo>
                <a:lnTo>
                  <a:pt x="2832" y="79"/>
                </a:lnTo>
                <a:lnTo>
                  <a:pt x="2832" y="79"/>
                </a:lnTo>
                <a:lnTo>
                  <a:pt x="2833" y="75"/>
                </a:lnTo>
                <a:lnTo>
                  <a:pt x="2833" y="74"/>
                </a:lnTo>
                <a:lnTo>
                  <a:pt x="2834" y="70"/>
                </a:lnTo>
                <a:lnTo>
                  <a:pt x="2834" y="69"/>
                </a:lnTo>
                <a:lnTo>
                  <a:pt x="2835" y="67"/>
                </a:lnTo>
                <a:lnTo>
                  <a:pt x="2835" y="66"/>
                </a:lnTo>
                <a:lnTo>
                  <a:pt x="2836" y="66"/>
                </a:lnTo>
                <a:lnTo>
                  <a:pt x="2836" y="69"/>
                </a:lnTo>
                <a:lnTo>
                  <a:pt x="2836" y="69"/>
                </a:lnTo>
                <a:lnTo>
                  <a:pt x="2837" y="66"/>
                </a:lnTo>
                <a:lnTo>
                  <a:pt x="2837" y="65"/>
                </a:lnTo>
                <a:lnTo>
                  <a:pt x="2838" y="53"/>
                </a:lnTo>
                <a:lnTo>
                  <a:pt x="2838" y="52"/>
                </a:lnTo>
                <a:lnTo>
                  <a:pt x="2839" y="46"/>
                </a:lnTo>
                <a:lnTo>
                  <a:pt x="2840" y="46"/>
                </a:lnTo>
                <a:lnTo>
                  <a:pt x="2840" y="45"/>
                </a:lnTo>
                <a:lnTo>
                  <a:pt x="2840" y="45"/>
                </a:lnTo>
                <a:lnTo>
                  <a:pt x="2841" y="44"/>
                </a:lnTo>
                <a:lnTo>
                  <a:pt x="2841" y="41"/>
                </a:lnTo>
                <a:lnTo>
                  <a:pt x="2841" y="42"/>
                </a:lnTo>
                <a:lnTo>
                  <a:pt x="2842" y="42"/>
                </a:lnTo>
                <a:lnTo>
                  <a:pt x="2842" y="45"/>
                </a:lnTo>
                <a:lnTo>
                  <a:pt x="2843" y="46"/>
                </a:lnTo>
                <a:lnTo>
                  <a:pt x="2843" y="57"/>
                </a:lnTo>
                <a:lnTo>
                  <a:pt x="2844" y="59"/>
                </a:lnTo>
                <a:lnTo>
                  <a:pt x="2844" y="75"/>
                </a:lnTo>
                <a:lnTo>
                  <a:pt x="2845" y="78"/>
                </a:lnTo>
                <a:lnTo>
                  <a:pt x="2846" y="87"/>
                </a:lnTo>
                <a:lnTo>
                  <a:pt x="2846" y="89"/>
                </a:lnTo>
                <a:lnTo>
                  <a:pt x="2847" y="99"/>
                </a:lnTo>
                <a:lnTo>
                  <a:pt x="2847" y="100"/>
                </a:lnTo>
                <a:lnTo>
                  <a:pt x="2848" y="106"/>
                </a:lnTo>
                <a:lnTo>
                  <a:pt x="2848" y="106"/>
                </a:lnTo>
                <a:lnTo>
                  <a:pt x="2849" y="108"/>
                </a:lnTo>
                <a:lnTo>
                  <a:pt x="2849" y="108"/>
                </a:lnTo>
                <a:lnTo>
                  <a:pt x="2849" y="108"/>
                </a:lnTo>
                <a:lnTo>
                  <a:pt x="2849" y="108"/>
                </a:lnTo>
                <a:lnTo>
                  <a:pt x="2850" y="54"/>
                </a:lnTo>
                <a:lnTo>
                  <a:pt x="2850" y="58"/>
                </a:lnTo>
                <a:lnTo>
                  <a:pt x="2851" y="105"/>
                </a:lnTo>
                <a:lnTo>
                  <a:pt x="2851" y="105"/>
                </a:lnTo>
                <a:lnTo>
                  <a:pt x="2851" y="103"/>
                </a:lnTo>
                <a:lnTo>
                  <a:pt x="2852" y="84"/>
                </a:lnTo>
                <a:lnTo>
                  <a:pt x="2852" y="79"/>
                </a:lnTo>
                <a:lnTo>
                  <a:pt x="2852" y="72"/>
                </a:lnTo>
                <a:lnTo>
                  <a:pt x="2853" y="82"/>
                </a:lnTo>
                <a:lnTo>
                  <a:pt x="2853" y="82"/>
                </a:lnTo>
                <a:lnTo>
                  <a:pt x="2854" y="80"/>
                </a:lnTo>
                <a:lnTo>
                  <a:pt x="2854" y="82"/>
                </a:lnTo>
                <a:lnTo>
                  <a:pt x="2854" y="82"/>
                </a:lnTo>
                <a:lnTo>
                  <a:pt x="2855" y="80"/>
                </a:lnTo>
                <a:lnTo>
                  <a:pt x="2855" y="80"/>
                </a:lnTo>
                <a:lnTo>
                  <a:pt x="2856" y="85"/>
                </a:lnTo>
                <a:lnTo>
                  <a:pt x="2856" y="85"/>
                </a:lnTo>
                <a:lnTo>
                  <a:pt x="2857" y="86"/>
                </a:lnTo>
                <a:lnTo>
                  <a:pt x="2857" y="86"/>
                </a:lnTo>
                <a:lnTo>
                  <a:pt x="2857" y="87"/>
                </a:lnTo>
                <a:lnTo>
                  <a:pt x="2858" y="92"/>
                </a:lnTo>
                <a:lnTo>
                  <a:pt x="2858" y="93"/>
                </a:lnTo>
                <a:lnTo>
                  <a:pt x="2859" y="87"/>
                </a:lnTo>
                <a:lnTo>
                  <a:pt x="2859" y="88"/>
                </a:lnTo>
                <a:lnTo>
                  <a:pt x="2859" y="91"/>
                </a:lnTo>
                <a:lnTo>
                  <a:pt x="2860" y="105"/>
                </a:lnTo>
                <a:lnTo>
                  <a:pt x="2860" y="97"/>
                </a:lnTo>
                <a:lnTo>
                  <a:pt x="2860" y="95"/>
                </a:lnTo>
                <a:lnTo>
                  <a:pt x="2861" y="100"/>
                </a:lnTo>
                <a:lnTo>
                  <a:pt x="2861" y="89"/>
                </a:lnTo>
                <a:lnTo>
                  <a:pt x="2861" y="92"/>
                </a:lnTo>
                <a:lnTo>
                  <a:pt x="2862" y="94"/>
                </a:lnTo>
                <a:lnTo>
                  <a:pt x="2862" y="98"/>
                </a:lnTo>
                <a:lnTo>
                  <a:pt x="2863" y="99"/>
                </a:lnTo>
                <a:lnTo>
                  <a:pt x="2863" y="102"/>
                </a:lnTo>
                <a:lnTo>
                  <a:pt x="2863" y="98"/>
                </a:lnTo>
                <a:lnTo>
                  <a:pt x="2864" y="97"/>
                </a:lnTo>
                <a:lnTo>
                  <a:pt x="2864" y="93"/>
                </a:lnTo>
                <a:lnTo>
                  <a:pt x="2865" y="93"/>
                </a:lnTo>
                <a:lnTo>
                  <a:pt x="2865" y="91"/>
                </a:lnTo>
                <a:lnTo>
                  <a:pt x="2865" y="93"/>
                </a:lnTo>
                <a:lnTo>
                  <a:pt x="2866" y="94"/>
                </a:lnTo>
                <a:lnTo>
                  <a:pt x="2866" y="101"/>
                </a:lnTo>
                <a:lnTo>
                  <a:pt x="2866" y="101"/>
                </a:lnTo>
                <a:lnTo>
                  <a:pt x="2867" y="100"/>
                </a:lnTo>
                <a:lnTo>
                  <a:pt x="2867" y="96"/>
                </a:lnTo>
                <a:lnTo>
                  <a:pt x="2867" y="96"/>
                </a:lnTo>
                <a:lnTo>
                  <a:pt x="2868" y="95"/>
                </a:lnTo>
                <a:lnTo>
                  <a:pt x="2869" y="100"/>
                </a:lnTo>
                <a:lnTo>
                  <a:pt x="2869" y="101"/>
                </a:lnTo>
                <a:lnTo>
                  <a:pt x="2870" y="108"/>
                </a:lnTo>
                <a:lnTo>
                  <a:pt x="2870" y="108"/>
                </a:lnTo>
                <a:lnTo>
                  <a:pt x="2871" y="112"/>
                </a:lnTo>
                <a:lnTo>
                  <a:pt x="2871" y="112"/>
                </a:lnTo>
                <a:lnTo>
                  <a:pt x="2872" y="113"/>
                </a:lnTo>
                <a:lnTo>
                  <a:pt x="2872" y="114"/>
                </a:lnTo>
                <a:lnTo>
                  <a:pt x="2873" y="117"/>
                </a:lnTo>
                <a:lnTo>
                  <a:pt x="2873" y="117"/>
                </a:lnTo>
                <a:lnTo>
                  <a:pt x="2873" y="118"/>
                </a:lnTo>
                <a:lnTo>
                  <a:pt x="2874" y="114"/>
                </a:lnTo>
                <a:lnTo>
                  <a:pt x="2874" y="114"/>
                </a:lnTo>
                <a:lnTo>
                  <a:pt x="2875" y="112"/>
                </a:lnTo>
                <a:lnTo>
                  <a:pt x="2875" y="111"/>
                </a:lnTo>
                <a:lnTo>
                  <a:pt x="2875" y="111"/>
                </a:lnTo>
                <a:lnTo>
                  <a:pt x="2876" y="109"/>
                </a:lnTo>
                <a:lnTo>
                  <a:pt x="2876" y="109"/>
                </a:lnTo>
                <a:lnTo>
                  <a:pt x="2877" y="101"/>
                </a:lnTo>
                <a:lnTo>
                  <a:pt x="2877" y="100"/>
                </a:lnTo>
                <a:lnTo>
                  <a:pt x="2878" y="0"/>
                </a:lnTo>
                <a:lnTo>
                  <a:pt x="2878" y="60"/>
                </a:lnTo>
                <a:lnTo>
                  <a:pt x="2878" y="95"/>
                </a:lnTo>
                <a:lnTo>
                  <a:pt x="2879" y="93"/>
                </a:lnTo>
                <a:lnTo>
                  <a:pt x="2879" y="100"/>
                </a:lnTo>
                <a:lnTo>
                  <a:pt x="2879" y="103"/>
                </a:lnTo>
                <a:lnTo>
                  <a:pt x="2880" y="97"/>
                </a:lnTo>
                <a:lnTo>
                  <a:pt x="2880" y="98"/>
                </a:lnTo>
                <a:lnTo>
                  <a:pt x="2880" y="101"/>
                </a:lnTo>
                <a:lnTo>
                  <a:pt x="2881" y="105"/>
                </a:lnTo>
                <a:lnTo>
                  <a:pt x="2881" y="103"/>
                </a:lnTo>
                <a:lnTo>
                  <a:pt x="2881" y="102"/>
                </a:lnTo>
                <a:lnTo>
                  <a:pt x="2882" y="93"/>
                </a:lnTo>
                <a:lnTo>
                  <a:pt x="2882" y="92"/>
                </a:lnTo>
                <a:lnTo>
                  <a:pt x="2883" y="91"/>
                </a:lnTo>
                <a:lnTo>
                  <a:pt x="2883" y="93"/>
                </a:lnTo>
                <a:lnTo>
                  <a:pt x="2884" y="92"/>
                </a:lnTo>
                <a:lnTo>
                  <a:pt x="2884" y="92"/>
                </a:lnTo>
                <a:lnTo>
                  <a:pt x="2884" y="92"/>
                </a:lnTo>
                <a:lnTo>
                  <a:pt x="2885" y="93"/>
                </a:lnTo>
                <a:lnTo>
                  <a:pt x="2885" y="101"/>
                </a:lnTo>
                <a:lnTo>
                  <a:pt x="2886" y="102"/>
                </a:lnTo>
                <a:lnTo>
                  <a:pt x="2886" y="103"/>
                </a:lnTo>
                <a:lnTo>
                  <a:pt x="2886" y="100"/>
                </a:lnTo>
                <a:lnTo>
                  <a:pt x="2886" y="100"/>
                </a:lnTo>
                <a:lnTo>
                  <a:pt x="2887" y="101"/>
                </a:lnTo>
                <a:lnTo>
                  <a:pt x="2887" y="103"/>
                </a:lnTo>
                <a:lnTo>
                  <a:pt x="2888" y="104"/>
                </a:lnTo>
                <a:lnTo>
                  <a:pt x="2888" y="105"/>
                </a:lnTo>
                <a:lnTo>
                  <a:pt x="2889" y="105"/>
                </a:lnTo>
                <a:lnTo>
                  <a:pt x="2889" y="105"/>
                </a:lnTo>
                <a:lnTo>
                  <a:pt x="2890" y="102"/>
                </a:lnTo>
                <a:lnTo>
                  <a:pt x="2890" y="102"/>
                </a:lnTo>
                <a:lnTo>
                  <a:pt x="2891" y="94"/>
                </a:lnTo>
                <a:lnTo>
                  <a:pt x="2891" y="93"/>
                </a:lnTo>
                <a:lnTo>
                  <a:pt x="2892" y="76"/>
                </a:lnTo>
                <a:lnTo>
                  <a:pt x="2892" y="74"/>
                </a:lnTo>
                <a:lnTo>
                  <a:pt x="2893" y="70"/>
                </a:lnTo>
                <a:lnTo>
                  <a:pt x="2893" y="69"/>
                </a:lnTo>
                <a:lnTo>
                  <a:pt x="2894" y="64"/>
                </a:lnTo>
                <a:lnTo>
                  <a:pt x="2894" y="64"/>
                </a:lnTo>
                <a:lnTo>
                  <a:pt x="2895" y="59"/>
                </a:lnTo>
                <a:lnTo>
                  <a:pt x="2895" y="59"/>
                </a:lnTo>
                <a:lnTo>
                  <a:pt x="2895" y="57"/>
                </a:lnTo>
                <a:lnTo>
                  <a:pt x="2896" y="59"/>
                </a:lnTo>
                <a:lnTo>
                  <a:pt x="2896" y="60"/>
                </a:lnTo>
                <a:lnTo>
                  <a:pt x="2897" y="63"/>
                </a:lnTo>
                <a:lnTo>
                  <a:pt x="2897" y="64"/>
                </a:lnTo>
                <a:lnTo>
                  <a:pt x="2898" y="70"/>
                </a:lnTo>
                <a:lnTo>
                  <a:pt x="2898" y="71"/>
                </a:lnTo>
                <a:lnTo>
                  <a:pt x="2899" y="77"/>
                </a:lnTo>
                <a:lnTo>
                  <a:pt x="2899" y="78"/>
                </a:lnTo>
                <a:lnTo>
                  <a:pt x="2900" y="80"/>
                </a:lnTo>
                <a:lnTo>
                  <a:pt x="2900" y="80"/>
                </a:lnTo>
                <a:lnTo>
                  <a:pt x="2901" y="81"/>
                </a:lnTo>
                <a:lnTo>
                  <a:pt x="2901" y="81"/>
                </a:lnTo>
                <a:lnTo>
                  <a:pt x="2901" y="81"/>
                </a:lnTo>
                <a:lnTo>
                  <a:pt x="2902" y="82"/>
                </a:lnTo>
                <a:lnTo>
                  <a:pt x="2902" y="81"/>
                </a:lnTo>
                <a:lnTo>
                  <a:pt x="2902" y="82"/>
                </a:lnTo>
                <a:lnTo>
                  <a:pt x="2902" y="81"/>
                </a:lnTo>
                <a:lnTo>
                  <a:pt x="2903" y="81"/>
                </a:lnTo>
                <a:lnTo>
                  <a:pt x="2903" y="81"/>
                </a:lnTo>
                <a:lnTo>
                  <a:pt x="2904" y="82"/>
                </a:lnTo>
                <a:lnTo>
                  <a:pt x="2904" y="80"/>
                </a:lnTo>
                <a:lnTo>
                  <a:pt x="2904" y="80"/>
                </a:lnTo>
                <a:lnTo>
                  <a:pt x="2904" y="81"/>
                </a:lnTo>
                <a:lnTo>
                  <a:pt x="2905" y="77"/>
                </a:lnTo>
                <a:lnTo>
                  <a:pt x="2905" y="77"/>
                </a:lnTo>
                <a:lnTo>
                  <a:pt x="2906" y="76"/>
                </a:lnTo>
                <a:lnTo>
                  <a:pt x="2906" y="74"/>
                </a:lnTo>
                <a:lnTo>
                  <a:pt x="2907" y="73"/>
                </a:lnTo>
                <a:lnTo>
                  <a:pt x="2907" y="73"/>
                </a:lnTo>
                <a:lnTo>
                  <a:pt x="2907" y="70"/>
                </a:lnTo>
                <a:lnTo>
                  <a:pt x="2907" y="70"/>
                </a:lnTo>
                <a:lnTo>
                  <a:pt x="2908" y="70"/>
                </a:lnTo>
                <a:lnTo>
                  <a:pt x="2908" y="62"/>
                </a:lnTo>
                <a:lnTo>
                  <a:pt x="2909" y="61"/>
                </a:lnTo>
                <a:lnTo>
                  <a:pt x="2909" y="54"/>
                </a:lnTo>
                <a:lnTo>
                  <a:pt x="2910" y="53"/>
                </a:lnTo>
                <a:lnTo>
                  <a:pt x="2911" y="43"/>
                </a:lnTo>
                <a:lnTo>
                  <a:pt x="2911" y="36"/>
                </a:lnTo>
                <a:lnTo>
                  <a:pt x="2911" y="54"/>
                </a:lnTo>
                <a:lnTo>
                  <a:pt x="2912" y="53"/>
                </a:lnTo>
                <a:lnTo>
                  <a:pt x="2912" y="51"/>
                </a:lnTo>
                <a:lnTo>
                  <a:pt x="2913" y="43"/>
                </a:lnTo>
                <a:lnTo>
                  <a:pt x="2913" y="41"/>
                </a:lnTo>
                <a:lnTo>
                  <a:pt x="2914" y="37"/>
                </a:lnTo>
                <a:lnTo>
                  <a:pt x="2914" y="36"/>
                </a:lnTo>
                <a:lnTo>
                  <a:pt x="2915" y="35"/>
                </a:lnTo>
                <a:lnTo>
                  <a:pt x="2915" y="36"/>
                </a:lnTo>
                <a:lnTo>
                  <a:pt x="2915" y="35"/>
                </a:lnTo>
                <a:lnTo>
                  <a:pt x="2916" y="51"/>
                </a:lnTo>
                <a:lnTo>
                  <a:pt x="2916" y="54"/>
                </a:lnTo>
                <a:lnTo>
                  <a:pt x="2917" y="57"/>
                </a:lnTo>
                <a:lnTo>
                  <a:pt x="2917" y="57"/>
                </a:lnTo>
                <a:lnTo>
                  <a:pt x="2917" y="57"/>
                </a:lnTo>
                <a:lnTo>
                  <a:pt x="2917" y="57"/>
                </a:lnTo>
                <a:lnTo>
                  <a:pt x="2918" y="57"/>
                </a:lnTo>
                <a:lnTo>
                  <a:pt x="2918" y="57"/>
                </a:lnTo>
                <a:lnTo>
                  <a:pt x="2919" y="63"/>
                </a:lnTo>
                <a:lnTo>
                  <a:pt x="2919" y="64"/>
                </a:lnTo>
                <a:lnTo>
                  <a:pt x="2919" y="64"/>
                </a:lnTo>
                <a:lnTo>
                  <a:pt x="2920" y="63"/>
                </a:lnTo>
                <a:lnTo>
                  <a:pt x="2920" y="61"/>
                </a:lnTo>
                <a:lnTo>
                  <a:pt x="2921" y="59"/>
                </a:lnTo>
                <a:lnTo>
                  <a:pt x="2921" y="58"/>
                </a:lnTo>
                <a:lnTo>
                  <a:pt x="2922" y="51"/>
                </a:lnTo>
                <a:lnTo>
                  <a:pt x="2922" y="50"/>
                </a:lnTo>
                <a:lnTo>
                  <a:pt x="2923" y="57"/>
                </a:lnTo>
                <a:lnTo>
                  <a:pt x="2923" y="59"/>
                </a:lnTo>
                <a:lnTo>
                  <a:pt x="2924" y="64"/>
                </a:lnTo>
                <a:lnTo>
                  <a:pt x="2924" y="65"/>
                </a:lnTo>
                <a:lnTo>
                  <a:pt x="2925" y="58"/>
                </a:lnTo>
                <a:lnTo>
                  <a:pt x="2925" y="59"/>
                </a:lnTo>
                <a:lnTo>
                  <a:pt x="2925" y="60"/>
                </a:lnTo>
                <a:lnTo>
                  <a:pt x="2926" y="56"/>
                </a:lnTo>
                <a:lnTo>
                  <a:pt x="2926" y="56"/>
                </a:lnTo>
                <a:lnTo>
                  <a:pt x="2926" y="59"/>
                </a:lnTo>
                <a:lnTo>
                  <a:pt x="2926" y="60"/>
                </a:lnTo>
                <a:lnTo>
                  <a:pt x="2927" y="57"/>
                </a:lnTo>
                <a:lnTo>
                  <a:pt x="2927" y="60"/>
                </a:lnTo>
                <a:lnTo>
                  <a:pt x="2928" y="64"/>
                </a:lnTo>
                <a:lnTo>
                  <a:pt x="2928" y="116"/>
                </a:lnTo>
                <a:lnTo>
                  <a:pt x="2928" y="108"/>
                </a:lnTo>
                <a:lnTo>
                  <a:pt x="2929" y="94"/>
                </a:lnTo>
                <a:lnTo>
                  <a:pt x="2929" y="23"/>
                </a:lnTo>
                <a:lnTo>
                  <a:pt x="2930" y="21"/>
                </a:lnTo>
                <a:lnTo>
                  <a:pt x="2930" y="42"/>
                </a:lnTo>
                <a:lnTo>
                  <a:pt x="2931" y="46"/>
                </a:lnTo>
                <a:lnTo>
                  <a:pt x="2931" y="63"/>
                </a:lnTo>
                <a:lnTo>
                  <a:pt x="2932" y="64"/>
                </a:lnTo>
                <a:lnTo>
                  <a:pt x="2932" y="68"/>
                </a:lnTo>
                <a:lnTo>
                  <a:pt x="2933" y="69"/>
                </a:lnTo>
                <a:lnTo>
                  <a:pt x="2934" y="76"/>
                </a:lnTo>
                <a:lnTo>
                  <a:pt x="2934" y="78"/>
                </a:lnTo>
                <a:lnTo>
                  <a:pt x="2935" y="93"/>
                </a:lnTo>
                <a:lnTo>
                  <a:pt x="2935" y="95"/>
                </a:lnTo>
                <a:lnTo>
                  <a:pt x="2935" y="99"/>
                </a:lnTo>
                <a:lnTo>
                  <a:pt x="2936" y="100"/>
                </a:lnTo>
                <a:lnTo>
                  <a:pt x="2937" y="103"/>
                </a:lnTo>
                <a:lnTo>
                  <a:pt x="2937" y="102"/>
                </a:lnTo>
                <a:lnTo>
                  <a:pt x="2937" y="101"/>
                </a:lnTo>
                <a:lnTo>
                  <a:pt x="2937" y="102"/>
                </a:lnTo>
                <a:lnTo>
                  <a:pt x="2938" y="102"/>
                </a:lnTo>
                <a:lnTo>
                  <a:pt x="2938" y="101"/>
                </a:lnTo>
                <a:lnTo>
                  <a:pt x="2938" y="100"/>
                </a:lnTo>
                <a:lnTo>
                  <a:pt x="2939" y="101"/>
                </a:lnTo>
                <a:lnTo>
                  <a:pt x="2939" y="101"/>
                </a:lnTo>
                <a:lnTo>
                  <a:pt x="2939" y="103"/>
                </a:lnTo>
                <a:lnTo>
                  <a:pt x="2940" y="100"/>
                </a:lnTo>
                <a:lnTo>
                  <a:pt x="2940" y="100"/>
                </a:lnTo>
                <a:lnTo>
                  <a:pt x="2941" y="109"/>
                </a:lnTo>
                <a:lnTo>
                  <a:pt x="2941" y="111"/>
                </a:lnTo>
                <a:lnTo>
                  <a:pt x="2942" y="123"/>
                </a:lnTo>
                <a:lnTo>
                  <a:pt x="2942" y="124"/>
                </a:lnTo>
                <a:lnTo>
                  <a:pt x="2943" y="118"/>
                </a:lnTo>
                <a:lnTo>
                  <a:pt x="2943" y="118"/>
                </a:lnTo>
                <a:lnTo>
                  <a:pt x="2944" y="113"/>
                </a:lnTo>
                <a:lnTo>
                  <a:pt x="2944" y="113"/>
                </a:lnTo>
                <a:lnTo>
                  <a:pt x="2945" y="116"/>
                </a:lnTo>
                <a:lnTo>
                  <a:pt x="2945" y="117"/>
                </a:lnTo>
                <a:lnTo>
                  <a:pt x="2946" y="123"/>
                </a:lnTo>
                <a:lnTo>
                  <a:pt x="2946" y="125"/>
                </a:lnTo>
                <a:lnTo>
                  <a:pt x="2947" y="130"/>
                </a:lnTo>
                <a:lnTo>
                  <a:pt x="2947" y="131"/>
                </a:lnTo>
                <a:lnTo>
                  <a:pt x="2948" y="138"/>
                </a:lnTo>
                <a:lnTo>
                  <a:pt x="2949" y="139"/>
                </a:lnTo>
                <a:lnTo>
                  <a:pt x="2949" y="145"/>
                </a:lnTo>
                <a:lnTo>
                  <a:pt x="2950" y="147"/>
                </a:lnTo>
                <a:lnTo>
                  <a:pt x="2950" y="158"/>
                </a:lnTo>
                <a:lnTo>
                  <a:pt x="2951" y="161"/>
                </a:lnTo>
                <a:lnTo>
                  <a:pt x="2951" y="169"/>
                </a:lnTo>
                <a:lnTo>
                  <a:pt x="2952" y="170"/>
                </a:lnTo>
                <a:lnTo>
                  <a:pt x="2952" y="173"/>
                </a:lnTo>
                <a:lnTo>
                  <a:pt x="2953" y="173"/>
                </a:lnTo>
                <a:lnTo>
                  <a:pt x="2953" y="169"/>
                </a:lnTo>
                <a:lnTo>
                  <a:pt x="2954" y="170"/>
                </a:lnTo>
                <a:lnTo>
                  <a:pt x="2954" y="170"/>
                </a:lnTo>
                <a:lnTo>
                  <a:pt x="2954" y="172"/>
                </a:lnTo>
                <a:lnTo>
                  <a:pt x="2955" y="172"/>
                </a:lnTo>
                <a:lnTo>
                  <a:pt x="2955" y="172"/>
                </a:lnTo>
                <a:lnTo>
                  <a:pt x="2956" y="176"/>
                </a:lnTo>
                <a:lnTo>
                  <a:pt x="2956" y="176"/>
                </a:lnTo>
                <a:lnTo>
                  <a:pt x="2956" y="177"/>
                </a:lnTo>
                <a:lnTo>
                  <a:pt x="2957" y="172"/>
                </a:lnTo>
                <a:lnTo>
                  <a:pt x="2957" y="172"/>
                </a:lnTo>
                <a:lnTo>
                  <a:pt x="2957" y="169"/>
                </a:lnTo>
                <a:lnTo>
                  <a:pt x="2958" y="170"/>
                </a:lnTo>
                <a:lnTo>
                  <a:pt x="2958" y="170"/>
                </a:lnTo>
                <a:lnTo>
                  <a:pt x="2959" y="166"/>
                </a:lnTo>
                <a:lnTo>
                  <a:pt x="2959" y="166"/>
                </a:lnTo>
                <a:lnTo>
                  <a:pt x="2959" y="166"/>
                </a:lnTo>
                <a:lnTo>
                  <a:pt x="2960" y="167"/>
                </a:lnTo>
                <a:lnTo>
                  <a:pt x="2960" y="168"/>
                </a:lnTo>
                <a:lnTo>
                  <a:pt x="2960" y="169"/>
                </a:lnTo>
                <a:lnTo>
                  <a:pt x="2961" y="168"/>
                </a:lnTo>
                <a:lnTo>
                  <a:pt x="2961" y="167"/>
                </a:lnTo>
                <a:lnTo>
                  <a:pt x="2962" y="164"/>
                </a:lnTo>
                <a:lnTo>
                  <a:pt x="2962" y="164"/>
                </a:lnTo>
                <a:lnTo>
                  <a:pt x="2963" y="168"/>
                </a:lnTo>
                <a:lnTo>
                  <a:pt x="2963" y="168"/>
                </a:lnTo>
                <a:lnTo>
                  <a:pt x="2963" y="168"/>
                </a:lnTo>
                <a:lnTo>
                  <a:pt x="2963" y="168"/>
                </a:lnTo>
                <a:lnTo>
                  <a:pt x="2964" y="174"/>
                </a:lnTo>
                <a:lnTo>
                  <a:pt x="2964" y="176"/>
                </a:lnTo>
                <a:lnTo>
                  <a:pt x="2965" y="185"/>
                </a:lnTo>
                <a:lnTo>
                  <a:pt x="2965" y="185"/>
                </a:lnTo>
                <a:lnTo>
                  <a:pt x="2966" y="192"/>
                </a:lnTo>
                <a:lnTo>
                  <a:pt x="2966" y="193"/>
                </a:lnTo>
                <a:lnTo>
                  <a:pt x="2966" y="193"/>
                </a:lnTo>
                <a:lnTo>
                  <a:pt x="2967" y="192"/>
                </a:lnTo>
                <a:lnTo>
                  <a:pt x="2967" y="193"/>
                </a:lnTo>
                <a:lnTo>
                  <a:pt x="2967" y="193"/>
                </a:lnTo>
                <a:lnTo>
                  <a:pt x="2968" y="200"/>
                </a:lnTo>
                <a:lnTo>
                  <a:pt x="2968" y="201"/>
                </a:lnTo>
                <a:lnTo>
                  <a:pt x="2969" y="210"/>
                </a:lnTo>
                <a:lnTo>
                  <a:pt x="2969" y="211"/>
                </a:lnTo>
                <a:lnTo>
                  <a:pt x="2970" y="213"/>
                </a:lnTo>
                <a:lnTo>
                  <a:pt x="2970" y="213"/>
                </a:lnTo>
                <a:lnTo>
                  <a:pt x="2971" y="213"/>
                </a:lnTo>
                <a:lnTo>
                  <a:pt x="2971" y="216"/>
                </a:lnTo>
                <a:lnTo>
                  <a:pt x="2972" y="216"/>
                </a:lnTo>
                <a:lnTo>
                  <a:pt x="2972" y="219"/>
                </a:lnTo>
                <a:lnTo>
                  <a:pt x="2972" y="217"/>
                </a:lnTo>
                <a:lnTo>
                  <a:pt x="2973" y="216"/>
                </a:lnTo>
                <a:lnTo>
                  <a:pt x="2973" y="209"/>
                </a:lnTo>
                <a:lnTo>
                  <a:pt x="2974" y="208"/>
                </a:lnTo>
                <a:lnTo>
                  <a:pt x="2974" y="204"/>
                </a:lnTo>
                <a:lnTo>
                  <a:pt x="2975" y="203"/>
                </a:lnTo>
                <a:lnTo>
                  <a:pt x="2975" y="198"/>
                </a:lnTo>
                <a:lnTo>
                  <a:pt x="2976" y="197"/>
                </a:lnTo>
                <a:lnTo>
                  <a:pt x="2976" y="197"/>
                </a:lnTo>
                <a:lnTo>
                  <a:pt x="2977" y="198"/>
                </a:lnTo>
                <a:lnTo>
                  <a:pt x="2977" y="198"/>
                </a:lnTo>
                <a:lnTo>
                  <a:pt x="2978" y="199"/>
                </a:lnTo>
                <a:lnTo>
                  <a:pt x="2978" y="200"/>
                </a:lnTo>
                <a:lnTo>
                  <a:pt x="2979" y="201"/>
                </a:lnTo>
                <a:lnTo>
                  <a:pt x="2979" y="202"/>
                </a:lnTo>
                <a:lnTo>
                  <a:pt x="2980" y="211"/>
                </a:lnTo>
                <a:lnTo>
                  <a:pt x="2980" y="213"/>
                </a:lnTo>
                <a:lnTo>
                  <a:pt x="2981" y="220"/>
                </a:lnTo>
                <a:lnTo>
                  <a:pt x="2981" y="222"/>
                </a:lnTo>
                <a:lnTo>
                  <a:pt x="2982" y="228"/>
                </a:lnTo>
                <a:lnTo>
                  <a:pt x="2982" y="230"/>
                </a:lnTo>
                <a:lnTo>
                  <a:pt x="2983" y="236"/>
                </a:lnTo>
                <a:lnTo>
                  <a:pt x="2983" y="237"/>
                </a:lnTo>
                <a:lnTo>
                  <a:pt x="2984" y="234"/>
                </a:lnTo>
                <a:lnTo>
                  <a:pt x="2984" y="236"/>
                </a:lnTo>
                <a:lnTo>
                  <a:pt x="2984" y="236"/>
                </a:lnTo>
                <a:lnTo>
                  <a:pt x="2985" y="233"/>
                </a:lnTo>
                <a:lnTo>
                  <a:pt x="2985" y="233"/>
                </a:lnTo>
                <a:lnTo>
                  <a:pt x="2986" y="230"/>
                </a:lnTo>
                <a:lnTo>
                  <a:pt x="2986" y="231"/>
                </a:lnTo>
                <a:lnTo>
                  <a:pt x="2986" y="229"/>
                </a:lnTo>
                <a:lnTo>
                  <a:pt x="2986" y="230"/>
                </a:lnTo>
                <a:lnTo>
                  <a:pt x="2987" y="229"/>
                </a:lnTo>
                <a:lnTo>
                  <a:pt x="2987" y="229"/>
                </a:lnTo>
                <a:lnTo>
                  <a:pt x="2987" y="229"/>
                </a:lnTo>
                <a:lnTo>
                  <a:pt x="2988" y="228"/>
                </a:lnTo>
                <a:lnTo>
                  <a:pt x="2988" y="228"/>
                </a:lnTo>
                <a:lnTo>
                  <a:pt x="2989" y="224"/>
                </a:lnTo>
                <a:lnTo>
                  <a:pt x="2989" y="224"/>
                </a:lnTo>
                <a:lnTo>
                  <a:pt x="2990" y="206"/>
                </a:lnTo>
                <a:lnTo>
                  <a:pt x="2990" y="191"/>
                </a:lnTo>
                <a:lnTo>
                  <a:pt x="2991" y="184"/>
                </a:lnTo>
                <a:lnTo>
                  <a:pt x="2991" y="205"/>
                </a:lnTo>
                <a:lnTo>
                  <a:pt x="2991" y="208"/>
                </a:lnTo>
                <a:lnTo>
                  <a:pt x="2992" y="227"/>
                </a:lnTo>
                <a:lnTo>
                  <a:pt x="2992" y="233"/>
                </a:lnTo>
                <a:lnTo>
                  <a:pt x="2993" y="235"/>
                </a:lnTo>
                <a:lnTo>
                  <a:pt x="2993" y="232"/>
                </a:lnTo>
                <a:lnTo>
                  <a:pt x="2993" y="233"/>
                </a:lnTo>
                <a:lnTo>
                  <a:pt x="2994" y="234"/>
                </a:lnTo>
                <a:lnTo>
                  <a:pt x="2994" y="221"/>
                </a:lnTo>
                <a:lnTo>
                  <a:pt x="2995" y="219"/>
                </a:lnTo>
                <a:lnTo>
                  <a:pt x="2995" y="211"/>
                </a:lnTo>
                <a:lnTo>
                  <a:pt x="2996" y="211"/>
                </a:lnTo>
                <a:lnTo>
                  <a:pt x="2996" y="214"/>
                </a:lnTo>
                <a:lnTo>
                  <a:pt x="2997" y="216"/>
                </a:lnTo>
                <a:lnTo>
                  <a:pt x="2998" y="220"/>
                </a:lnTo>
                <a:lnTo>
                  <a:pt x="2998" y="222"/>
                </a:lnTo>
                <a:lnTo>
                  <a:pt x="2999" y="228"/>
                </a:lnTo>
                <a:lnTo>
                  <a:pt x="2999" y="229"/>
                </a:lnTo>
                <a:lnTo>
                  <a:pt x="2999" y="234"/>
                </a:lnTo>
                <a:lnTo>
                  <a:pt x="3000" y="235"/>
                </a:lnTo>
                <a:lnTo>
                  <a:pt x="3000" y="236"/>
                </a:lnTo>
                <a:lnTo>
                  <a:pt x="3001" y="235"/>
                </a:lnTo>
                <a:lnTo>
                  <a:pt x="3001" y="235"/>
                </a:lnTo>
                <a:lnTo>
                  <a:pt x="3001" y="235"/>
                </a:lnTo>
                <a:lnTo>
                  <a:pt x="3002" y="234"/>
                </a:lnTo>
                <a:lnTo>
                  <a:pt x="3002" y="234"/>
                </a:lnTo>
                <a:lnTo>
                  <a:pt x="3003" y="229"/>
                </a:lnTo>
                <a:lnTo>
                  <a:pt x="3003" y="229"/>
                </a:lnTo>
                <a:lnTo>
                  <a:pt x="3004" y="230"/>
                </a:lnTo>
                <a:lnTo>
                  <a:pt x="3004" y="229"/>
                </a:lnTo>
                <a:lnTo>
                  <a:pt x="3004" y="229"/>
                </a:lnTo>
                <a:lnTo>
                  <a:pt x="3004" y="226"/>
                </a:lnTo>
                <a:lnTo>
                  <a:pt x="3005" y="231"/>
                </a:lnTo>
                <a:lnTo>
                  <a:pt x="3005" y="231"/>
                </a:lnTo>
                <a:lnTo>
                  <a:pt x="3006" y="228"/>
                </a:lnTo>
                <a:lnTo>
                  <a:pt x="3006" y="228"/>
                </a:lnTo>
                <a:lnTo>
                  <a:pt x="3006" y="229"/>
                </a:lnTo>
                <a:lnTo>
                  <a:pt x="3007" y="230"/>
                </a:lnTo>
                <a:lnTo>
                  <a:pt x="3007" y="229"/>
                </a:lnTo>
                <a:lnTo>
                  <a:pt x="3007" y="229"/>
                </a:lnTo>
                <a:lnTo>
                  <a:pt x="3008" y="228"/>
                </a:lnTo>
                <a:lnTo>
                  <a:pt x="3008" y="228"/>
                </a:lnTo>
                <a:lnTo>
                  <a:pt x="3008" y="228"/>
                </a:lnTo>
                <a:lnTo>
                  <a:pt x="3009" y="225"/>
                </a:lnTo>
                <a:lnTo>
                  <a:pt x="3009" y="225"/>
                </a:lnTo>
                <a:lnTo>
                  <a:pt x="3010" y="224"/>
                </a:lnTo>
                <a:lnTo>
                  <a:pt x="3010" y="224"/>
                </a:lnTo>
                <a:lnTo>
                  <a:pt x="3010" y="225"/>
                </a:lnTo>
                <a:lnTo>
                  <a:pt x="3011" y="226"/>
                </a:lnTo>
                <a:lnTo>
                  <a:pt x="3011" y="227"/>
                </a:lnTo>
                <a:lnTo>
                  <a:pt x="3012" y="229"/>
                </a:lnTo>
                <a:lnTo>
                  <a:pt x="3012" y="230"/>
                </a:lnTo>
                <a:lnTo>
                  <a:pt x="3013" y="232"/>
                </a:lnTo>
                <a:lnTo>
                  <a:pt x="3013" y="233"/>
                </a:lnTo>
                <a:lnTo>
                  <a:pt x="3014" y="238"/>
                </a:lnTo>
                <a:lnTo>
                  <a:pt x="3014" y="238"/>
                </a:lnTo>
                <a:lnTo>
                  <a:pt x="3015" y="240"/>
                </a:lnTo>
                <a:lnTo>
                  <a:pt x="3015" y="239"/>
                </a:lnTo>
                <a:lnTo>
                  <a:pt x="3016" y="239"/>
                </a:lnTo>
                <a:lnTo>
                  <a:pt x="3016" y="239"/>
                </a:lnTo>
                <a:lnTo>
                  <a:pt x="3016" y="237"/>
                </a:lnTo>
                <a:lnTo>
                  <a:pt x="3017" y="237"/>
                </a:lnTo>
                <a:lnTo>
                  <a:pt x="3017" y="235"/>
                </a:lnTo>
                <a:lnTo>
                  <a:pt x="3018" y="234"/>
                </a:lnTo>
                <a:lnTo>
                  <a:pt x="3018" y="231"/>
                </a:lnTo>
                <a:lnTo>
                  <a:pt x="3019" y="231"/>
                </a:lnTo>
                <a:lnTo>
                  <a:pt x="3019" y="231"/>
                </a:lnTo>
                <a:lnTo>
                  <a:pt x="3020" y="231"/>
                </a:lnTo>
                <a:lnTo>
                  <a:pt x="3020" y="231"/>
                </a:lnTo>
                <a:lnTo>
                  <a:pt x="3021" y="228"/>
                </a:lnTo>
                <a:lnTo>
                  <a:pt x="3021" y="229"/>
                </a:lnTo>
                <a:lnTo>
                  <a:pt x="3021" y="230"/>
                </a:lnTo>
                <a:lnTo>
                  <a:pt x="3022" y="229"/>
                </a:lnTo>
                <a:lnTo>
                  <a:pt x="3022" y="230"/>
                </a:lnTo>
                <a:lnTo>
                  <a:pt x="3023" y="231"/>
                </a:lnTo>
                <a:lnTo>
                  <a:pt x="3023" y="231"/>
                </a:lnTo>
                <a:lnTo>
                  <a:pt x="3024" y="234"/>
                </a:lnTo>
                <a:lnTo>
                  <a:pt x="3024" y="235"/>
                </a:lnTo>
                <a:lnTo>
                  <a:pt x="3025" y="243"/>
                </a:lnTo>
                <a:lnTo>
                  <a:pt x="3025" y="243"/>
                </a:lnTo>
                <a:lnTo>
                  <a:pt x="3026" y="238"/>
                </a:lnTo>
                <a:lnTo>
                  <a:pt x="3026" y="238"/>
                </a:lnTo>
                <a:lnTo>
                  <a:pt x="3026" y="237"/>
                </a:lnTo>
                <a:lnTo>
                  <a:pt x="3026" y="237"/>
                </a:lnTo>
                <a:lnTo>
                  <a:pt x="3027" y="239"/>
                </a:lnTo>
                <a:lnTo>
                  <a:pt x="3027" y="239"/>
                </a:lnTo>
                <a:lnTo>
                  <a:pt x="3028" y="243"/>
                </a:lnTo>
                <a:lnTo>
                  <a:pt x="3028" y="244"/>
                </a:lnTo>
                <a:lnTo>
                  <a:pt x="3029" y="249"/>
                </a:lnTo>
                <a:lnTo>
                  <a:pt x="3029" y="250"/>
                </a:lnTo>
                <a:lnTo>
                  <a:pt x="3030" y="251"/>
                </a:lnTo>
                <a:lnTo>
                  <a:pt x="3030" y="251"/>
                </a:lnTo>
                <a:lnTo>
                  <a:pt x="3031" y="253"/>
                </a:lnTo>
                <a:lnTo>
                  <a:pt x="3031" y="253"/>
                </a:lnTo>
                <a:lnTo>
                  <a:pt x="3031" y="253"/>
                </a:lnTo>
                <a:lnTo>
                  <a:pt x="3031" y="253"/>
                </a:lnTo>
                <a:lnTo>
                  <a:pt x="3032" y="246"/>
                </a:lnTo>
                <a:lnTo>
                  <a:pt x="3032" y="244"/>
                </a:lnTo>
                <a:lnTo>
                  <a:pt x="3033" y="236"/>
                </a:lnTo>
                <a:lnTo>
                  <a:pt x="3033" y="235"/>
                </a:lnTo>
                <a:lnTo>
                  <a:pt x="3034" y="230"/>
                </a:lnTo>
                <a:lnTo>
                  <a:pt x="3034" y="229"/>
                </a:lnTo>
                <a:lnTo>
                  <a:pt x="3035" y="228"/>
                </a:lnTo>
                <a:lnTo>
                  <a:pt x="3035" y="231"/>
                </a:lnTo>
                <a:lnTo>
                  <a:pt x="3035" y="232"/>
                </a:lnTo>
                <a:lnTo>
                  <a:pt x="3036" y="228"/>
                </a:lnTo>
                <a:lnTo>
                  <a:pt x="3036" y="226"/>
                </a:lnTo>
                <a:lnTo>
                  <a:pt x="3037" y="214"/>
                </a:lnTo>
                <a:lnTo>
                  <a:pt x="3038" y="212"/>
                </a:lnTo>
                <a:lnTo>
                  <a:pt x="3038" y="201"/>
                </a:lnTo>
                <a:lnTo>
                  <a:pt x="3039" y="199"/>
                </a:lnTo>
                <a:lnTo>
                  <a:pt x="3039" y="195"/>
                </a:lnTo>
                <a:lnTo>
                  <a:pt x="3040" y="194"/>
                </a:lnTo>
                <a:lnTo>
                  <a:pt x="3040" y="188"/>
                </a:lnTo>
                <a:lnTo>
                  <a:pt x="3041" y="188"/>
                </a:lnTo>
                <a:lnTo>
                  <a:pt x="3042" y="186"/>
                </a:lnTo>
                <a:lnTo>
                  <a:pt x="3042" y="186"/>
                </a:lnTo>
                <a:lnTo>
                  <a:pt x="3042" y="186"/>
                </a:lnTo>
                <a:lnTo>
                  <a:pt x="3043" y="183"/>
                </a:lnTo>
                <a:lnTo>
                  <a:pt x="3043" y="183"/>
                </a:lnTo>
                <a:lnTo>
                  <a:pt x="3043" y="174"/>
                </a:lnTo>
                <a:lnTo>
                  <a:pt x="3044" y="173"/>
                </a:lnTo>
                <a:lnTo>
                  <a:pt x="3045" y="166"/>
                </a:lnTo>
                <a:lnTo>
                  <a:pt x="3045" y="166"/>
                </a:lnTo>
                <a:lnTo>
                  <a:pt x="3046" y="163"/>
                </a:lnTo>
                <a:lnTo>
                  <a:pt x="3046" y="162"/>
                </a:lnTo>
                <a:lnTo>
                  <a:pt x="3047" y="155"/>
                </a:lnTo>
                <a:lnTo>
                  <a:pt x="3047" y="154"/>
                </a:lnTo>
                <a:lnTo>
                  <a:pt x="3048" y="149"/>
                </a:lnTo>
                <a:lnTo>
                  <a:pt x="3048" y="149"/>
                </a:lnTo>
                <a:lnTo>
                  <a:pt x="3049" y="145"/>
                </a:lnTo>
                <a:lnTo>
                  <a:pt x="3049" y="144"/>
                </a:lnTo>
                <a:lnTo>
                  <a:pt x="3050" y="136"/>
                </a:lnTo>
                <a:lnTo>
                  <a:pt x="3050" y="135"/>
                </a:lnTo>
                <a:lnTo>
                  <a:pt x="3051" y="124"/>
                </a:lnTo>
                <a:lnTo>
                  <a:pt x="3051" y="122"/>
                </a:lnTo>
                <a:lnTo>
                  <a:pt x="3052" y="120"/>
                </a:lnTo>
                <a:lnTo>
                  <a:pt x="3052" y="120"/>
                </a:lnTo>
                <a:lnTo>
                  <a:pt x="3052" y="120"/>
                </a:lnTo>
                <a:lnTo>
                  <a:pt x="3053" y="121"/>
                </a:lnTo>
                <a:lnTo>
                  <a:pt x="3053" y="119"/>
                </a:lnTo>
                <a:lnTo>
                  <a:pt x="3053" y="119"/>
                </a:lnTo>
                <a:lnTo>
                  <a:pt x="3054" y="119"/>
                </a:lnTo>
                <a:lnTo>
                  <a:pt x="3054" y="118"/>
                </a:lnTo>
                <a:lnTo>
                  <a:pt x="3054" y="118"/>
                </a:lnTo>
                <a:lnTo>
                  <a:pt x="3055" y="114"/>
                </a:lnTo>
                <a:lnTo>
                  <a:pt x="3055" y="112"/>
                </a:lnTo>
                <a:lnTo>
                  <a:pt x="3056" y="105"/>
                </a:lnTo>
                <a:lnTo>
                  <a:pt x="3056" y="104"/>
                </a:lnTo>
                <a:lnTo>
                  <a:pt x="3057" y="101"/>
                </a:lnTo>
                <a:lnTo>
                  <a:pt x="3058" y="100"/>
                </a:lnTo>
                <a:lnTo>
                  <a:pt x="3058" y="97"/>
                </a:lnTo>
                <a:lnTo>
                  <a:pt x="3059" y="97"/>
                </a:lnTo>
                <a:lnTo>
                  <a:pt x="3059" y="90"/>
                </a:lnTo>
                <a:lnTo>
                  <a:pt x="3060" y="89"/>
                </a:lnTo>
                <a:lnTo>
                  <a:pt x="3060" y="87"/>
                </a:lnTo>
                <a:lnTo>
                  <a:pt x="3060" y="87"/>
                </a:lnTo>
                <a:lnTo>
                  <a:pt x="3061" y="87"/>
                </a:lnTo>
                <a:lnTo>
                  <a:pt x="3061" y="83"/>
                </a:lnTo>
                <a:lnTo>
                  <a:pt x="3062" y="83"/>
                </a:lnTo>
                <a:lnTo>
                  <a:pt x="3062" y="78"/>
                </a:lnTo>
                <a:lnTo>
                  <a:pt x="3063" y="77"/>
                </a:lnTo>
                <a:lnTo>
                  <a:pt x="3064" y="72"/>
                </a:lnTo>
                <a:lnTo>
                  <a:pt x="3064" y="71"/>
                </a:lnTo>
                <a:lnTo>
                  <a:pt x="3064" y="66"/>
                </a:lnTo>
                <a:lnTo>
                  <a:pt x="3065" y="66"/>
                </a:lnTo>
                <a:lnTo>
                  <a:pt x="3065" y="63"/>
                </a:lnTo>
                <a:lnTo>
                  <a:pt x="3066" y="63"/>
                </a:lnTo>
                <a:lnTo>
                  <a:pt x="3066" y="63"/>
                </a:lnTo>
                <a:lnTo>
                  <a:pt x="3066" y="63"/>
                </a:lnTo>
                <a:lnTo>
                  <a:pt x="3066" y="61"/>
                </a:lnTo>
                <a:lnTo>
                  <a:pt x="3067" y="62"/>
                </a:lnTo>
                <a:lnTo>
                  <a:pt x="3067" y="62"/>
                </a:lnTo>
                <a:lnTo>
                  <a:pt x="3067" y="62"/>
                </a:lnTo>
                <a:lnTo>
                  <a:pt x="3068" y="61"/>
                </a:lnTo>
                <a:lnTo>
                  <a:pt x="3068" y="61"/>
                </a:lnTo>
                <a:lnTo>
                  <a:pt x="3069" y="55"/>
                </a:lnTo>
                <a:lnTo>
                  <a:pt x="3069" y="54"/>
                </a:lnTo>
                <a:lnTo>
                  <a:pt x="3070" y="49"/>
                </a:lnTo>
                <a:lnTo>
                  <a:pt x="3070" y="48"/>
                </a:lnTo>
                <a:lnTo>
                  <a:pt x="3070" y="49"/>
                </a:lnTo>
                <a:lnTo>
                  <a:pt x="3070" y="48"/>
                </a:lnTo>
                <a:lnTo>
                  <a:pt x="3071" y="49"/>
                </a:lnTo>
                <a:lnTo>
                  <a:pt x="3071" y="49"/>
                </a:lnTo>
                <a:lnTo>
                  <a:pt x="3071" y="48"/>
                </a:lnTo>
                <a:lnTo>
                  <a:pt x="3072" y="49"/>
                </a:lnTo>
                <a:lnTo>
                  <a:pt x="3072" y="49"/>
                </a:lnTo>
                <a:lnTo>
                  <a:pt x="3072" y="49"/>
                </a:lnTo>
                <a:lnTo>
                  <a:pt x="3073" y="49"/>
                </a:lnTo>
                <a:lnTo>
                  <a:pt x="3073" y="49"/>
                </a:lnTo>
                <a:lnTo>
                  <a:pt x="3073" y="49"/>
                </a:lnTo>
                <a:lnTo>
                  <a:pt x="3074" y="52"/>
                </a:lnTo>
                <a:lnTo>
                  <a:pt x="3075" y="53"/>
                </a:lnTo>
                <a:lnTo>
                  <a:pt x="3075" y="57"/>
                </a:lnTo>
                <a:lnTo>
                  <a:pt x="3075" y="58"/>
                </a:lnTo>
                <a:lnTo>
                  <a:pt x="3075" y="58"/>
                </a:lnTo>
                <a:lnTo>
                  <a:pt x="3076" y="59"/>
                </a:lnTo>
                <a:lnTo>
                  <a:pt x="3076" y="58"/>
                </a:lnTo>
                <a:lnTo>
                  <a:pt x="3076" y="58"/>
                </a:lnTo>
                <a:lnTo>
                  <a:pt x="3077" y="61"/>
                </a:lnTo>
                <a:lnTo>
                  <a:pt x="3077" y="62"/>
                </a:lnTo>
                <a:lnTo>
                  <a:pt x="3078" y="62"/>
                </a:lnTo>
                <a:lnTo>
                  <a:pt x="3078" y="63"/>
                </a:lnTo>
                <a:lnTo>
                  <a:pt x="3078" y="63"/>
                </a:lnTo>
                <a:lnTo>
                  <a:pt x="3078" y="62"/>
                </a:lnTo>
                <a:lnTo>
                  <a:pt x="3079" y="60"/>
                </a:lnTo>
                <a:lnTo>
                  <a:pt x="3080" y="61"/>
                </a:lnTo>
                <a:lnTo>
                  <a:pt x="3080" y="62"/>
                </a:lnTo>
                <a:lnTo>
                  <a:pt x="3080" y="62"/>
                </a:lnTo>
                <a:lnTo>
                  <a:pt x="3081" y="56"/>
                </a:lnTo>
                <a:lnTo>
                  <a:pt x="3082" y="55"/>
                </a:lnTo>
                <a:lnTo>
                  <a:pt x="3082" y="49"/>
                </a:lnTo>
                <a:lnTo>
                  <a:pt x="3083" y="48"/>
                </a:lnTo>
                <a:lnTo>
                  <a:pt x="3083" y="46"/>
                </a:lnTo>
                <a:lnTo>
                  <a:pt x="3083" y="47"/>
                </a:lnTo>
                <a:lnTo>
                  <a:pt x="3084" y="48"/>
                </a:lnTo>
                <a:lnTo>
                  <a:pt x="3084" y="47"/>
                </a:lnTo>
                <a:lnTo>
                  <a:pt x="3085" y="47"/>
                </a:lnTo>
                <a:lnTo>
                  <a:pt x="3085" y="47"/>
                </a:lnTo>
                <a:lnTo>
                  <a:pt x="3086" y="48"/>
                </a:lnTo>
                <a:lnTo>
                  <a:pt x="3086" y="48"/>
                </a:lnTo>
                <a:lnTo>
                  <a:pt x="3086" y="47"/>
                </a:lnTo>
                <a:lnTo>
                  <a:pt x="3086" y="48"/>
                </a:lnTo>
                <a:lnTo>
                  <a:pt x="3087" y="48"/>
                </a:lnTo>
                <a:lnTo>
                  <a:pt x="3087" y="48"/>
                </a:lnTo>
                <a:lnTo>
                  <a:pt x="3088" y="52"/>
                </a:lnTo>
                <a:lnTo>
                  <a:pt x="3088" y="53"/>
                </a:lnTo>
                <a:lnTo>
                  <a:pt x="3088" y="52"/>
                </a:lnTo>
                <a:lnTo>
                  <a:pt x="3089" y="56"/>
                </a:lnTo>
                <a:lnTo>
                  <a:pt x="3089" y="56"/>
                </a:lnTo>
                <a:lnTo>
                  <a:pt x="3089" y="57"/>
                </a:lnTo>
                <a:lnTo>
                  <a:pt x="3090" y="54"/>
                </a:lnTo>
                <a:lnTo>
                  <a:pt x="3090" y="54"/>
                </a:lnTo>
                <a:lnTo>
                  <a:pt x="3091" y="61"/>
                </a:lnTo>
                <a:lnTo>
                  <a:pt x="3091" y="64"/>
                </a:lnTo>
                <a:lnTo>
                  <a:pt x="3092" y="68"/>
                </a:lnTo>
                <a:lnTo>
                  <a:pt x="3092" y="68"/>
                </a:lnTo>
                <a:lnTo>
                  <a:pt x="3092" y="67"/>
                </a:lnTo>
                <a:lnTo>
                  <a:pt x="3093" y="64"/>
                </a:lnTo>
                <a:lnTo>
                  <a:pt x="3093" y="64"/>
                </a:lnTo>
                <a:lnTo>
                  <a:pt x="3093" y="63"/>
                </a:lnTo>
                <a:lnTo>
                  <a:pt x="3094" y="59"/>
                </a:lnTo>
                <a:lnTo>
                  <a:pt x="3094" y="58"/>
                </a:lnTo>
                <a:lnTo>
                  <a:pt x="3095" y="56"/>
                </a:lnTo>
                <a:lnTo>
                  <a:pt x="3095" y="56"/>
                </a:lnTo>
                <a:lnTo>
                  <a:pt x="3095" y="56"/>
                </a:lnTo>
                <a:lnTo>
                  <a:pt x="3096" y="59"/>
                </a:lnTo>
                <a:lnTo>
                  <a:pt x="3096" y="59"/>
                </a:lnTo>
                <a:lnTo>
                  <a:pt x="3097" y="61"/>
                </a:lnTo>
                <a:lnTo>
                  <a:pt x="3097" y="60"/>
                </a:lnTo>
                <a:lnTo>
                  <a:pt x="3097" y="61"/>
                </a:lnTo>
                <a:lnTo>
                  <a:pt x="3098" y="63"/>
                </a:lnTo>
                <a:lnTo>
                  <a:pt x="3098" y="63"/>
                </a:lnTo>
                <a:lnTo>
                  <a:pt x="3098" y="63"/>
                </a:lnTo>
                <a:lnTo>
                  <a:pt x="3099" y="64"/>
                </a:lnTo>
                <a:lnTo>
                  <a:pt x="3099" y="64"/>
                </a:lnTo>
                <a:lnTo>
                  <a:pt x="3099" y="63"/>
                </a:lnTo>
                <a:lnTo>
                  <a:pt x="3100" y="65"/>
                </a:lnTo>
                <a:lnTo>
                  <a:pt x="3100" y="66"/>
                </a:lnTo>
                <a:lnTo>
                  <a:pt x="3101" y="68"/>
                </a:lnTo>
                <a:lnTo>
                  <a:pt x="3102" y="68"/>
                </a:lnTo>
                <a:lnTo>
                  <a:pt x="3102" y="68"/>
                </a:lnTo>
                <a:lnTo>
                  <a:pt x="3102" y="67"/>
                </a:lnTo>
                <a:lnTo>
                  <a:pt x="3102" y="67"/>
                </a:lnTo>
                <a:lnTo>
                  <a:pt x="3103" y="64"/>
                </a:lnTo>
                <a:lnTo>
                  <a:pt x="3104" y="64"/>
                </a:lnTo>
                <a:lnTo>
                  <a:pt x="3104" y="65"/>
                </a:lnTo>
                <a:lnTo>
                  <a:pt x="3105" y="65"/>
                </a:lnTo>
                <a:lnTo>
                  <a:pt x="3105" y="63"/>
                </a:lnTo>
                <a:lnTo>
                  <a:pt x="3106" y="62"/>
                </a:lnTo>
                <a:lnTo>
                  <a:pt x="3106" y="63"/>
                </a:lnTo>
                <a:lnTo>
                  <a:pt x="3107" y="63"/>
                </a:lnTo>
                <a:lnTo>
                  <a:pt x="3107" y="64"/>
                </a:lnTo>
                <a:lnTo>
                  <a:pt x="3107" y="64"/>
                </a:lnTo>
                <a:lnTo>
                  <a:pt x="3107" y="63"/>
                </a:lnTo>
                <a:lnTo>
                  <a:pt x="3108" y="63"/>
                </a:lnTo>
                <a:lnTo>
                  <a:pt x="3108" y="63"/>
                </a:lnTo>
                <a:lnTo>
                  <a:pt x="3108" y="61"/>
                </a:lnTo>
                <a:lnTo>
                  <a:pt x="3108" y="64"/>
                </a:lnTo>
                <a:lnTo>
                  <a:pt x="3109" y="64"/>
                </a:lnTo>
                <a:lnTo>
                  <a:pt x="3109" y="61"/>
                </a:lnTo>
                <a:lnTo>
                  <a:pt x="3110" y="61"/>
                </a:lnTo>
                <a:lnTo>
                  <a:pt x="3110" y="61"/>
                </a:lnTo>
                <a:lnTo>
                  <a:pt x="3110" y="61"/>
                </a:lnTo>
                <a:lnTo>
                  <a:pt x="3111" y="59"/>
                </a:lnTo>
                <a:lnTo>
                  <a:pt x="3111" y="59"/>
                </a:lnTo>
                <a:lnTo>
                  <a:pt x="3111" y="57"/>
                </a:lnTo>
                <a:lnTo>
                  <a:pt x="3112" y="59"/>
                </a:lnTo>
                <a:lnTo>
                  <a:pt x="3112" y="60"/>
                </a:lnTo>
                <a:lnTo>
                  <a:pt x="3113" y="68"/>
                </a:lnTo>
                <a:lnTo>
                  <a:pt x="3113" y="69"/>
                </a:lnTo>
                <a:lnTo>
                  <a:pt x="3114" y="69"/>
                </a:lnTo>
                <a:lnTo>
                  <a:pt x="3114" y="69"/>
                </a:lnTo>
                <a:lnTo>
                  <a:pt x="3114" y="69"/>
                </a:lnTo>
                <a:lnTo>
                  <a:pt x="3115" y="71"/>
                </a:lnTo>
                <a:lnTo>
                  <a:pt x="3115" y="72"/>
                </a:lnTo>
                <a:lnTo>
                  <a:pt x="3116" y="79"/>
                </a:lnTo>
                <a:lnTo>
                  <a:pt x="3116" y="80"/>
                </a:lnTo>
                <a:lnTo>
                  <a:pt x="3117" y="84"/>
                </a:lnTo>
                <a:lnTo>
                  <a:pt x="3117" y="84"/>
                </a:lnTo>
                <a:lnTo>
                  <a:pt x="3118" y="90"/>
                </a:lnTo>
                <a:lnTo>
                  <a:pt x="3119" y="90"/>
                </a:lnTo>
                <a:lnTo>
                  <a:pt x="3119" y="91"/>
                </a:lnTo>
                <a:lnTo>
                  <a:pt x="3119" y="91"/>
                </a:lnTo>
                <a:lnTo>
                  <a:pt x="3119" y="91"/>
                </a:lnTo>
                <a:lnTo>
                  <a:pt x="3120" y="92"/>
                </a:lnTo>
                <a:lnTo>
                  <a:pt x="3120" y="91"/>
                </a:lnTo>
                <a:lnTo>
                  <a:pt x="3121" y="88"/>
                </a:lnTo>
                <a:lnTo>
                  <a:pt x="3121" y="89"/>
                </a:lnTo>
                <a:lnTo>
                  <a:pt x="3121" y="87"/>
                </a:lnTo>
                <a:lnTo>
                  <a:pt x="3122" y="81"/>
                </a:lnTo>
                <a:lnTo>
                  <a:pt x="3122" y="80"/>
                </a:lnTo>
                <a:lnTo>
                  <a:pt x="3123" y="79"/>
                </a:lnTo>
                <a:lnTo>
                  <a:pt x="3124" y="79"/>
                </a:lnTo>
                <a:lnTo>
                  <a:pt x="3124" y="77"/>
                </a:lnTo>
                <a:lnTo>
                  <a:pt x="3124" y="77"/>
                </a:lnTo>
                <a:lnTo>
                  <a:pt x="3124" y="78"/>
                </a:lnTo>
                <a:lnTo>
                  <a:pt x="3125" y="82"/>
                </a:lnTo>
                <a:lnTo>
                  <a:pt x="3126" y="83"/>
                </a:lnTo>
                <a:lnTo>
                  <a:pt x="3126" y="85"/>
                </a:lnTo>
                <a:lnTo>
                  <a:pt x="3126" y="85"/>
                </a:lnTo>
                <a:lnTo>
                  <a:pt x="3127" y="85"/>
                </a:lnTo>
                <a:lnTo>
                  <a:pt x="3127" y="85"/>
                </a:lnTo>
                <a:lnTo>
                  <a:pt x="3127" y="86"/>
                </a:lnTo>
                <a:lnTo>
                  <a:pt x="3128" y="87"/>
                </a:lnTo>
                <a:lnTo>
                  <a:pt x="3128" y="89"/>
                </a:lnTo>
                <a:lnTo>
                  <a:pt x="3129" y="89"/>
                </a:lnTo>
                <a:lnTo>
                  <a:pt x="3129" y="90"/>
                </a:lnTo>
                <a:lnTo>
                  <a:pt x="3130" y="96"/>
                </a:lnTo>
                <a:lnTo>
                  <a:pt x="3130" y="97"/>
                </a:lnTo>
                <a:lnTo>
                  <a:pt x="3130" y="98"/>
                </a:lnTo>
                <a:lnTo>
                  <a:pt x="3131" y="98"/>
                </a:lnTo>
                <a:lnTo>
                  <a:pt x="3131" y="98"/>
                </a:lnTo>
                <a:lnTo>
                  <a:pt x="3132" y="102"/>
                </a:lnTo>
                <a:lnTo>
                  <a:pt x="3132" y="102"/>
                </a:lnTo>
                <a:lnTo>
                  <a:pt x="3132" y="103"/>
                </a:lnTo>
                <a:lnTo>
                  <a:pt x="3133" y="102"/>
                </a:lnTo>
                <a:lnTo>
                  <a:pt x="3133" y="101"/>
                </a:lnTo>
                <a:lnTo>
                  <a:pt x="3134" y="98"/>
                </a:lnTo>
                <a:lnTo>
                  <a:pt x="3134" y="98"/>
                </a:lnTo>
                <a:lnTo>
                  <a:pt x="3135" y="99"/>
                </a:lnTo>
                <a:lnTo>
                  <a:pt x="3135" y="99"/>
                </a:lnTo>
                <a:lnTo>
                  <a:pt x="3135" y="99"/>
                </a:lnTo>
                <a:lnTo>
                  <a:pt x="3135" y="99"/>
                </a:lnTo>
                <a:lnTo>
                  <a:pt x="3136" y="97"/>
                </a:lnTo>
                <a:lnTo>
                  <a:pt x="3136" y="97"/>
                </a:lnTo>
                <a:lnTo>
                  <a:pt x="3137" y="94"/>
                </a:lnTo>
                <a:lnTo>
                  <a:pt x="3137" y="94"/>
                </a:lnTo>
                <a:lnTo>
                  <a:pt x="3137" y="93"/>
                </a:lnTo>
                <a:lnTo>
                  <a:pt x="3138" y="93"/>
                </a:lnTo>
                <a:lnTo>
                  <a:pt x="3138" y="94"/>
                </a:lnTo>
                <a:lnTo>
                  <a:pt x="3138" y="93"/>
                </a:lnTo>
                <a:lnTo>
                  <a:pt x="3139" y="94"/>
                </a:lnTo>
                <a:lnTo>
                  <a:pt x="3139" y="94"/>
                </a:lnTo>
                <a:lnTo>
                  <a:pt x="3140" y="94"/>
                </a:lnTo>
                <a:lnTo>
                  <a:pt x="3140" y="95"/>
                </a:lnTo>
                <a:lnTo>
                  <a:pt x="3140" y="94"/>
                </a:lnTo>
                <a:lnTo>
                  <a:pt x="3140" y="95"/>
                </a:lnTo>
                <a:lnTo>
                  <a:pt x="3141" y="97"/>
                </a:lnTo>
                <a:lnTo>
                  <a:pt x="3141" y="97"/>
                </a:lnTo>
                <a:lnTo>
                  <a:pt x="3142" y="97"/>
                </a:lnTo>
                <a:lnTo>
                  <a:pt x="3142" y="96"/>
                </a:lnTo>
                <a:lnTo>
                  <a:pt x="3142" y="96"/>
                </a:lnTo>
                <a:lnTo>
                  <a:pt x="3143" y="98"/>
                </a:lnTo>
                <a:lnTo>
                  <a:pt x="3143" y="99"/>
                </a:lnTo>
                <a:lnTo>
                  <a:pt x="3144" y="101"/>
                </a:lnTo>
                <a:lnTo>
                  <a:pt x="3145" y="101"/>
                </a:lnTo>
                <a:lnTo>
                  <a:pt x="3145" y="101"/>
                </a:lnTo>
                <a:lnTo>
                  <a:pt x="3145" y="100"/>
                </a:lnTo>
                <a:lnTo>
                  <a:pt x="3145" y="100"/>
                </a:lnTo>
                <a:lnTo>
                  <a:pt x="3146" y="100"/>
                </a:lnTo>
                <a:lnTo>
                  <a:pt x="3146" y="100"/>
                </a:lnTo>
                <a:lnTo>
                  <a:pt x="3146" y="100"/>
                </a:lnTo>
                <a:lnTo>
                  <a:pt x="3146" y="100"/>
                </a:lnTo>
                <a:lnTo>
                  <a:pt x="3147" y="102"/>
                </a:lnTo>
                <a:lnTo>
                  <a:pt x="3147" y="102"/>
                </a:lnTo>
                <a:lnTo>
                  <a:pt x="3148" y="102"/>
                </a:lnTo>
                <a:lnTo>
                  <a:pt x="3148" y="101"/>
                </a:lnTo>
                <a:lnTo>
                  <a:pt x="3149" y="101"/>
                </a:lnTo>
                <a:lnTo>
                  <a:pt x="3149" y="102"/>
                </a:lnTo>
                <a:lnTo>
                  <a:pt x="3150" y="103"/>
                </a:lnTo>
                <a:lnTo>
                  <a:pt x="3150" y="105"/>
                </a:lnTo>
                <a:lnTo>
                  <a:pt x="3151" y="102"/>
                </a:lnTo>
                <a:lnTo>
                  <a:pt x="3151" y="101"/>
                </a:lnTo>
                <a:lnTo>
                  <a:pt x="3152" y="91"/>
                </a:lnTo>
                <a:lnTo>
                  <a:pt x="3152" y="90"/>
                </a:lnTo>
                <a:lnTo>
                  <a:pt x="3153" y="84"/>
                </a:lnTo>
                <a:lnTo>
                  <a:pt x="3153" y="82"/>
                </a:lnTo>
                <a:lnTo>
                  <a:pt x="3154" y="76"/>
                </a:lnTo>
                <a:lnTo>
                  <a:pt x="3154" y="76"/>
                </a:lnTo>
                <a:lnTo>
                  <a:pt x="3155" y="73"/>
                </a:lnTo>
                <a:lnTo>
                  <a:pt x="3155" y="73"/>
                </a:lnTo>
                <a:lnTo>
                  <a:pt x="3155" y="74"/>
                </a:lnTo>
                <a:lnTo>
                  <a:pt x="3156" y="74"/>
                </a:lnTo>
                <a:lnTo>
                  <a:pt x="3156" y="74"/>
                </a:lnTo>
                <a:lnTo>
                  <a:pt x="3157" y="75"/>
                </a:lnTo>
                <a:lnTo>
                  <a:pt x="3157" y="75"/>
                </a:lnTo>
                <a:lnTo>
                  <a:pt x="3157" y="75"/>
                </a:lnTo>
                <a:lnTo>
                  <a:pt x="3158" y="76"/>
                </a:lnTo>
                <a:lnTo>
                  <a:pt x="3158" y="77"/>
                </a:lnTo>
                <a:lnTo>
                  <a:pt x="3159" y="80"/>
                </a:lnTo>
                <a:lnTo>
                  <a:pt x="3159" y="81"/>
                </a:lnTo>
                <a:lnTo>
                  <a:pt x="3160" y="85"/>
                </a:lnTo>
                <a:lnTo>
                  <a:pt x="3160" y="86"/>
                </a:lnTo>
                <a:lnTo>
                  <a:pt x="3161" y="92"/>
                </a:lnTo>
                <a:lnTo>
                  <a:pt x="3161" y="93"/>
                </a:lnTo>
                <a:lnTo>
                  <a:pt x="3161" y="93"/>
                </a:lnTo>
                <a:lnTo>
                  <a:pt x="3162" y="93"/>
                </a:lnTo>
                <a:lnTo>
                  <a:pt x="3162" y="93"/>
                </a:lnTo>
                <a:lnTo>
                  <a:pt x="3162" y="93"/>
                </a:lnTo>
                <a:lnTo>
                  <a:pt x="3163" y="93"/>
                </a:lnTo>
                <a:lnTo>
                  <a:pt x="3163" y="91"/>
                </a:lnTo>
                <a:lnTo>
                  <a:pt x="3163" y="90"/>
                </a:lnTo>
                <a:lnTo>
                  <a:pt x="3164" y="89"/>
                </a:lnTo>
                <a:lnTo>
                  <a:pt x="3164" y="89"/>
                </a:lnTo>
                <a:lnTo>
                  <a:pt x="3165" y="87"/>
                </a:lnTo>
                <a:lnTo>
                  <a:pt x="3165" y="86"/>
                </a:lnTo>
                <a:lnTo>
                  <a:pt x="3166" y="79"/>
                </a:lnTo>
                <a:lnTo>
                  <a:pt x="3166" y="80"/>
                </a:lnTo>
                <a:lnTo>
                  <a:pt x="3167" y="77"/>
                </a:lnTo>
                <a:lnTo>
                  <a:pt x="3167" y="76"/>
                </a:lnTo>
                <a:lnTo>
                  <a:pt x="3167" y="79"/>
                </a:lnTo>
                <a:lnTo>
                  <a:pt x="3167" y="79"/>
                </a:lnTo>
                <a:lnTo>
                  <a:pt x="3168" y="79"/>
                </a:lnTo>
                <a:lnTo>
                  <a:pt x="3168" y="79"/>
                </a:lnTo>
                <a:lnTo>
                  <a:pt x="3168" y="77"/>
                </a:lnTo>
                <a:lnTo>
                  <a:pt x="3168" y="77"/>
                </a:lnTo>
                <a:lnTo>
                  <a:pt x="3168" y="77"/>
                </a:lnTo>
                <a:lnTo>
                  <a:pt x="3169" y="75"/>
                </a:lnTo>
                <a:lnTo>
                  <a:pt x="3170" y="75"/>
                </a:lnTo>
                <a:lnTo>
                  <a:pt x="3170" y="71"/>
                </a:lnTo>
                <a:lnTo>
                  <a:pt x="3171" y="70"/>
                </a:lnTo>
                <a:lnTo>
                  <a:pt x="3171" y="56"/>
                </a:lnTo>
                <a:lnTo>
                  <a:pt x="3172" y="55"/>
                </a:lnTo>
                <a:lnTo>
                  <a:pt x="3173" y="49"/>
                </a:lnTo>
                <a:lnTo>
                  <a:pt x="3173" y="48"/>
                </a:lnTo>
                <a:lnTo>
                  <a:pt x="3174" y="43"/>
                </a:lnTo>
                <a:lnTo>
                  <a:pt x="3174" y="42"/>
                </a:lnTo>
                <a:lnTo>
                  <a:pt x="3174" y="39"/>
                </a:lnTo>
                <a:lnTo>
                  <a:pt x="3175" y="40"/>
                </a:lnTo>
                <a:lnTo>
                  <a:pt x="3175" y="41"/>
                </a:lnTo>
                <a:lnTo>
                  <a:pt x="3176" y="43"/>
                </a:lnTo>
                <a:lnTo>
                  <a:pt x="3176" y="43"/>
                </a:lnTo>
                <a:lnTo>
                  <a:pt x="3177" y="52"/>
                </a:lnTo>
                <a:lnTo>
                  <a:pt x="3177" y="53"/>
                </a:lnTo>
                <a:lnTo>
                  <a:pt x="3178" y="67"/>
                </a:lnTo>
                <a:lnTo>
                  <a:pt x="3178" y="69"/>
                </a:lnTo>
                <a:lnTo>
                  <a:pt x="3179" y="77"/>
                </a:lnTo>
                <a:lnTo>
                  <a:pt x="3179" y="79"/>
                </a:lnTo>
                <a:lnTo>
                  <a:pt x="3180" y="86"/>
                </a:lnTo>
                <a:lnTo>
                  <a:pt x="3180" y="87"/>
                </a:lnTo>
                <a:lnTo>
                  <a:pt x="3181" y="93"/>
                </a:lnTo>
                <a:lnTo>
                  <a:pt x="3181" y="94"/>
                </a:lnTo>
                <a:lnTo>
                  <a:pt x="3182" y="98"/>
                </a:lnTo>
                <a:lnTo>
                  <a:pt x="3182" y="98"/>
                </a:lnTo>
                <a:lnTo>
                  <a:pt x="3182" y="100"/>
                </a:lnTo>
                <a:lnTo>
                  <a:pt x="3183" y="99"/>
                </a:lnTo>
                <a:lnTo>
                  <a:pt x="3183" y="100"/>
                </a:lnTo>
                <a:lnTo>
                  <a:pt x="3184" y="93"/>
                </a:lnTo>
                <a:lnTo>
                  <a:pt x="3184" y="94"/>
                </a:lnTo>
                <a:lnTo>
                  <a:pt x="3185" y="91"/>
                </a:lnTo>
                <a:lnTo>
                  <a:pt x="3185" y="90"/>
                </a:lnTo>
                <a:lnTo>
                  <a:pt x="3186" y="81"/>
                </a:lnTo>
                <a:lnTo>
                  <a:pt x="3186" y="80"/>
                </a:lnTo>
                <a:lnTo>
                  <a:pt x="3187" y="72"/>
                </a:lnTo>
                <a:lnTo>
                  <a:pt x="3187" y="71"/>
                </a:lnTo>
                <a:lnTo>
                  <a:pt x="3188" y="66"/>
                </a:lnTo>
                <a:lnTo>
                  <a:pt x="3189" y="65"/>
                </a:lnTo>
                <a:lnTo>
                  <a:pt x="3189" y="58"/>
                </a:lnTo>
                <a:lnTo>
                  <a:pt x="3190" y="57"/>
                </a:lnTo>
                <a:lnTo>
                  <a:pt x="3190" y="55"/>
                </a:lnTo>
                <a:lnTo>
                  <a:pt x="3190" y="56"/>
                </a:lnTo>
                <a:lnTo>
                  <a:pt x="3191" y="59"/>
                </a:lnTo>
                <a:lnTo>
                  <a:pt x="3192" y="59"/>
                </a:lnTo>
                <a:lnTo>
                  <a:pt x="3192" y="66"/>
                </a:lnTo>
                <a:lnTo>
                  <a:pt x="3193" y="67"/>
                </a:lnTo>
                <a:lnTo>
                  <a:pt x="3194" y="74"/>
                </a:lnTo>
                <a:lnTo>
                  <a:pt x="3194" y="75"/>
                </a:lnTo>
                <a:lnTo>
                  <a:pt x="3195" y="78"/>
                </a:lnTo>
                <a:lnTo>
                  <a:pt x="3195" y="80"/>
                </a:lnTo>
                <a:lnTo>
                  <a:pt x="3196" y="86"/>
                </a:lnTo>
                <a:lnTo>
                  <a:pt x="3196" y="87"/>
                </a:lnTo>
                <a:lnTo>
                  <a:pt x="3196" y="86"/>
                </a:lnTo>
                <a:lnTo>
                  <a:pt x="3197" y="86"/>
                </a:lnTo>
                <a:lnTo>
                  <a:pt x="3197" y="86"/>
                </a:lnTo>
                <a:lnTo>
                  <a:pt x="3197" y="84"/>
                </a:lnTo>
                <a:lnTo>
                  <a:pt x="3197" y="84"/>
                </a:lnTo>
                <a:lnTo>
                  <a:pt x="3198" y="84"/>
                </a:lnTo>
                <a:lnTo>
                  <a:pt x="3198" y="83"/>
                </a:lnTo>
                <a:lnTo>
                  <a:pt x="3199" y="87"/>
                </a:lnTo>
                <a:lnTo>
                  <a:pt x="3199" y="88"/>
                </a:lnTo>
                <a:lnTo>
                  <a:pt x="3200" y="97"/>
                </a:lnTo>
                <a:lnTo>
                  <a:pt x="3200" y="99"/>
                </a:lnTo>
                <a:lnTo>
                  <a:pt x="3201" y="105"/>
                </a:lnTo>
                <a:lnTo>
                  <a:pt x="3201" y="106"/>
                </a:lnTo>
                <a:lnTo>
                  <a:pt x="3202" y="116"/>
                </a:lnTo>
                <a:lnTo>
                  <a:pt x="3202" y="117"/>
                </a:lnTo>
                <a:lnTo>
                  <a:pt x="3203" y="121"/>
                </a:lnTo>
                <a:lnTo>
                  <a:pt x="3203" y="122"/>
                </a:lnTo>
                <a:lnTo>
                  <a:pt x="3204" y="123"/>
                </a:lnTo>
                <a:lnTo>
                  <a:pt x="3204" y="123"/>
                </a:lnTo>
                <a:lnTo>
                  <a:pt x="3204" y="123"/>
                </a:lnTo>
                <a:lnTo>
                  <a:pt x="3205" y="126"/>
                </a:lnTo>
                <a:lnTo>
                  <a:pt x="3205" y="127"/>
                </a:lnTo>
                <a:lnTo>
                  <a:pt x="3206" y="134"/>
                </a:lnTo>
                <a:lnTo>
                  <a:pt x="3206" y="134"/>
                </a:lnTo>
                <a:lnTo>
                  <a:pt x="3207" y="138"/>
                </a:lnTo>
                <a:lnTo>
                  <a:pt x="3207" y="139"/>
                </a:lnTo>
                <a:lnTo>
                  <a:pt x="3208" y="146"/>
                </a:lnTo>
                <a:lnTo>
                  <a:pt x="3208" y="147"/>
                </a:lnTo>
                <a:lnTo>
                  <a:pt x="3209" y="153"/>
                </a:lnTo>
                <a:lnTo>
                  <a:pt x="3209" y="152"/>
                </a:lnTo>
                <a:lnTo>
                  <a:pt x="3210" y="148"/>
                </a:lnTo>
                <a:lnTo>
                  <a:pt x="3211" y="148"/>
                </a:lnTo>
                <a:lnTo>
                  <a:pt x="3211" y="146"/>
                </a:lnTo>
                <a:lnTo>
                  <a:pt x="3211" y="147"/>
                </a:lnTo>
                <a:lnTo>
                  <a:pt x="3212" y="149"/>
                </a:lnTo>
                <a:lnTo>
                  <a:pt x="3212" y="155"/>
                </a:lnTo>
                <a:lnTo>
                  <a:pt x="3212" y="157"/>
                </a:lnTo>
                <a:lnTo>
                  <a:pt x="3213" y="202"/>
                </a:lnTo>
                <a:lnTo>
                  <a:pt x="3214" y="230"/>
                </a:lnTo>
                <a:lnTo>
                  <a:pt x="3214" y="175"/>
                </a:lnTo>
                <a:lnTo>
                  <a:pt x="3214" y="185"/>
                </a:lnTo>
                <a:lnTo>
                  <a:pt x="3215" y="191"/>
                </a:lnTo>
                <a:lnTo>
                  <a:pt x="3216" y="195"/>
                </a:lnTo>
                <a:lnTo>
                  <a:pt x="3216" y="195"/>
                </a:lnTo>
                <a:lnTo>
                  <a:pt x="3216" y="194"/>
                </a:lnTo>
                <a:lnTo>
                  <a:pt x="3217" y="180"/>
                </a:lnTo>
                <a:lnTo>
                  <a:pt x="3217" y="177"/>
                </a:lnTo>
                <a:lnTo>
                  <a:pt x="3218" y="172"/>
                </a:lnTo>
                <a:lnTo>
                  <a:pt x="3218" y="178"/>
                </a:lnTo>
                <a:lnTo>
                  <a:pt x="3218" y="181"/>
                </a:lnTo>
                <a:lnTo>
                  <a:pt x="3218" y="190"/>
                </a:lnTo>
                <a:lnTo>
                  <a:pt x="3219" y="189"/>
                </a:lnTo>
                <a:lnTo>
                  <a:pt x="3219" y="188"/>
                </a:lnTo>
                <a:lnTo>
                  <a:pt x="3220" y="176"/>
                </a:lnTo>
                <a:lnTo>
                  <a:pt x="3220" y="177"/>
                </a:lnTo>
                <a:lnTo>
                  <a:pt x="3221" y="184"/>
                </a:lnTo>
                <a:lnTo>
                  <a:pt x="3221" y="185"/>
                </a:lnTo>
                <a:lnTo>
                  <a:pt x="3222" y="189"/>
                </a:lnTo>
                <a:lnTo>
                  <a:pt x="3222" y="188"/>
                </a:lnTo>
                <a:lnTo>
                  <a:pt x="3223" y="191"/>
                </a:lnTo>
                <a:lnTo>
                  <a:pt x="3223" y="192"/>
                </a:lnTo>
                <a:lnTo>
                  <a:pt x="3224" y="193"/>
                </a:lnTo>
                <a:lnTo>
                  <a:pt x="3224" y="191"/>
                </a:lnTo>
                <a:lnTo>
                  <a:pt x="3224" y="190"/>
                </a:lnTo>
                <a:lnTo>
                  <a:pt x="3225" y="184"/>
                </a:lnTo>
                <a:lnTo>
                  <a:pt x="3225" y="183"/>
                </a:lnTo>
                <a:lnTo>
                  <a:pt x="3226" y="176"/>
                </a:lnTo>
                <a:lnTo>
                  <a:pt x="3226" y="174"/>
                </a:lnTo>
                <a:lnTo>
                  <a:pt x="3227" y="173"/>
                </a:lnTo>
                <a:lnTo>
                  <a:pt x="3227" y="173"/>
                </a:lnTo>
                <a:lnTo>
                  <a:pt x="3227" y="173"/>
                </a:lnTo>
                <a:lnTo>
                  <a:pt x="3228" y="175"/>
                </a:lnTo>
                <a:lnTo>
                  <a:pt x="3228" y="177"/>
                </a:lnTo>
                <a:lnTo>
                  <a:pt x="3229" y="187"/>
                </a:lnTo>
                <a:lnTo>
                  <a:pt x="3229" y="188"/>
                </a:lnTo>
                <a:lnTo>
                  <a:pt x="3230" y="194"/>
                </a:lnTo>
                <a:lnTo>
                  <a:pt x="3230" y="196"/>
                </a:lnTo>
                <a:lnTo>
                  <a:pt x="3231" y="206"/>
                </a:lnTo>
                <a:lnTo>
                  <a:pt x="3231" y="209"/>
                </a:lnTo>
                <a:lnTo>
                  <a:pt x="3232" y="221"/>
                </a:lnTo>
                <a:lnTo>
                  <a:pt x="3233" y="222"/>
                </a:lnTo>
                <a:lnTo>
                  <a:pt x="3233" y="229"/>
                </a:lnTo>
                <a:lnTo>
                  <a:pt x="3234" y="230"/>
                </a:lnTo>
                <a:lnTo>
                  <a:pt x="3234" y="240"/>
                </a:lnTo>
                <a:lnTo>
                  <a:pt x="3235" y="241"/>
                </a:lnTo>
                <a:lnTo>
                  <a:pt x="3235" y="242"/>
                </a:lnTo>
                <a:lnTo>
                  <a:pt x="3235" y="240"/>
                </a:lnTo>
                <a:lnTo>
                  <a:pt x="3236" y="239"/>
                </a:lnTo>
                <a:lnTo>
                  <a:pt x="3236" y="234"/>
                </a:lnTo>
                <a:lnTo>
                  <a:pt x="3237" y="233"/>
                </a:lnTo>
                <a:lnTo>
                  <a:pt x="3238" y="185"/>
                </a:lnTo>
                <a:lnTo>
                  <a:pt x="3238" y="187"/>
                </a:lnTo>
                <a:lnTo>
                  <a:pt x="3238" y="191"/>
                </a:lnTo>
                <a:lnTo>
                  <a:pt x="3239" y="219"/>
                </a:lnTo>
                <a:lnTo>
                  <a:pt x="3239" y="222"/>
                </a:lnTo>
                <a:lnTo>
                  <a:pt x="3239" y="225"/>
                </a:lnTo>
                <a:lnTo>
                  <a:pt x="3240" y="224"/>
                </a:lnTo>
                <a:lnTo>
                  <a:pt x="3240" y="225"/>
                </a:lnTo>
                <a:lnTo>
                  <a:pt x="3241" y="251"/>
                </a:lnTo>
                <a:lnTo>
                  <a:pt x="3241" y="253"/>
                </a:lnTo>
                <a:lnTo>
                  <a:pt x="3241" y="252"/>
                </a:lnTo>
                <a:lnTo>
                  <a:pt x="3242" y="254"/>
                </a:lnTo>
                <a:lnTo>
                  <a:pt x="3242" y="254"/>
                </a:lnTo>
                <a:lnTo>
                  <a:pt x="3242" y="253"/>
                </a:lnTo>
                <a:lnTo>
                  <a:pt x="3243" y="254"/>
                </a:lnTo>
                <a:lnTo>
                  <a:pt x="3243" y="256"/>
                </a:lnTo>
                <a:lnTo>
                  <a:pt x="3244" y="264"/>
                </a:lnTo>
                <a:lnTo>
                  <a:pt x="3244" y="263"/>
                </a:lnTo>
                <a:lnTo>
                  <a:pt x="3244" y="260"/>
                </a:lnTo>
                <a:lnTo>
                  <a:pt x="3245" y="249"/>
                </a:lnTo>
                <a:lnTo>
                  <a:pt x="3245" y="247"/>
                </a:lnTo>
                <a:lnTo>
                  <a:pt x="3246" y="242"/>
                </a:lnTo>
                <a:lnTo>
                  <a:pt x="3246" y="241"/>
                </a:lnTo>
                <a:lnTo>
                  <a:pt x="3247" y="237"/>
                </a:lnTo>
                <a:lnTo>
                  <a:pt x="3247" y="237"/>
                </a:lnTo>
                <a:lnTo>
                  <a:pt x="3248" y="243"/>
                </a:lnTo>
                <a:lnTo>
                  <a:pt x="3248" y="242"/>
                </a:lnTo>
                <a:lnTo>
                  <a:pt x="3248" y="240"/>
                </a:lnTo>
                <a:lnTo>
                  <a:pt x="3249" y="241"/>
                </a:lnTo>
                <a:lnTo>
                  <a:pt x="3249" y="239"/>
                </a:lnTo>
                <a:lnTo>
                  <a:pt x="3249" y="239"/>
                </a:lnTo>
                <a:lnTo>
                  <a:pt x="3249" y="239"/>
                </a:lnTo>
                <a:lnTo>
                  <a:pt x="3250" y="235"/>
                </a:lnTo>
                <a:lnTo>
                  <a:pt x="3250" y="235"/>
                </a:lnTo>
                <a:lnTo>
                  <a:pt x="3250" y="234"/>
                </a:lnTo>
                <a:lnTo>
                  <a:pt x="3251" y="222"/>
                </a:lnTo>
                <a:lnTo>
                  <a:pt x="3251" y="222"/>
                </a:lnTo>
                <a:lnTo>
                  <a:pt x="3252" y="218"/>
                </a:lnTo>
                <a:lnTo>
                  <a:pt x="3252" y="220"/>
                </a:lnTo>
                <a:lnTo>
                  <a:pt x="3252" y="219"/>
                </a:lnTo>
                <a:lnTo>
                  <a:pt x="3253" y="216"/>
                </a:lnTo>
                <a:lnTo>
                  <a:pt x="3253" y="217"/>
                </a:lnTo>
                <a:lnTo>
                  <a:pt x="3254" y="217"/>
                </a:lnTo>
                <a:lnTo>
                  <a:pt x="3254" y="215"/>
                </a:lnTo>
                <a:lnTo>
                  <a:pt x="3254" y="216"/>
                </a:lnTo>
                <a:lnTo>
                  <a:pt x="3255" y="215"/>
                </a:lnTo>
                <a:lnTo>
                  <a:pt x="3255" y="213"/>
                </a:lnTo>
                <a:lnTo>
                  <a:pt x="3255" y="213"/>
                </a:lnTo>
                <a:lnTo>
                  <a:pt x="3256" y="214"/>
                </a:lnTo>
                <a:lnTo>
                  <a:pt x="3256" y="213"/>
                </a:lnTo>
                <a:lnTo>
                  <a:pt x="3256" y="214"/>
                </a:lnTo>
                <a:lnTo>
                  <a:pt x="3256" y="214"/>
                </a:lnTo>
                <a:lnTo>
                  <a:pt x="3257" y="217"/>
                </a:lnTo>
                <a:lnTo>
                  <a:pt x="3258" y="217"/>
                </a:lnTo>
                <a:lnTo>
                  <a:pt x="3258" y="217"/>
                </a:lnTo>
                <a:lnTo>
                  <a:pt x="3258" y="219"/>
                </a:lnTo>
                <a:lnTo>
                  <a:pt x="3259" y="219"/>
                </a:lnTo>
                <a:lnTo>
                  <a:pt x="3260" y="222"/>
                </a:lnTo>
                <a:lnTo>
                  <a:pt x="3260" y="223"/>
                </a:lnTo>
                <a:lnTo>
                  <a:pt x="3261" y="226"/>
                </a:lnTo>
                <a:lnTo>
                  <a:pt x="3261" y="226"/>
                </a:lnTo>
                <a:lnTo>
                  <a:pt x="3261" y="225"/>
                </a:lnTo>
                <a:lnTo>
                  <a:pt x="3262" y="234"/>
                </a:lnTo>
                <a:lnTo>
                  <a:pt x="3262" y="235"/>
                </a:lnTo>
                <a:lnTo>
                  <a:pt x="3262" y="235"/>
                </a:lnTo>
                <a:lnTo>
                  <a:pt x="3263" y="236"/>
                </a:lnTo>
                <a:lnTo>
                  <a:pt x="3263" y="237"/>
                </a:lnTo>
                <a:lnTo>
                  <a:pt x="3263" y="237"/>
                </a:lnTo>
                <a:lnTo>
                  <a:pt x="3263" y="235"/>
                </a:lnTo>
                <a:lnTo>
                  <a:pt x="3264" y="235"/>
                </a:lnTo>
                <a:lnTo>
                  <a:pt x="3264" y="234"/>
                </a:lnTo>
                <a:lnTo>
                  <a:pt x="3264" y="232"/>
                </a:lnTo>
                <a:lnTo>
                  <a:pt x="3265" y="233"/>
                </a:lnTo>
                <a:lnTo>
                  <a:pt x="3265" y="232"/>
                </a:lnTo>
                <a:lnTo>
                  <a:pt x="3266" y="233"/>
                </a:lnTo>
                <a:lnTo>
                  <a:pt x="3266" y="233"/>
                </a:lnTo>
                <a:lnTo>
                  <a:pt x="3267" y="232"/>
                </a:lnTo>
                <a:lnTo>
                  <a:pt x="3267" y="236"/>
                </a:lnTo>
                <a:lnTo>
                  <a:pt x="3267" y="238"/>
                </a:lnTo>
                <a:lnTo>
                  <a:pt x="3267" y="238"/>
                </a:lnTo>
                <a:lnTo>
                  <a:pt x="3268" y="237"/>
                </a:lnTo>
                <a:lnTo>
                  <a:pt x="3268" y="237"/>
                </a:lnTo>
                <a:lnTo>
                  <a:pt x="3268" y="235"/>
                </a:lnTo>
                <a:lnTo>
                  <a:pt x="3269" y="235"/>
                </a:lnTo>
                <a:lnTo>
                  <a:pt x="3269" y="237"/>
                </a:lnTo>
                <a:lnTo>
                  <a:pt x="3269" y="239"/>
                </a:lnTo>
                <a:lnTo>
                  <a:pt x="3270" y="238"/>
                </a:lnTo>
                <a:lnTo>
                  <a:pt x="3270" y="238"/>
                </a:lnTo>
                <a:lnTo>
                  <a:pt x="3271" y="238"/>
                </a:lnTo>
                <a:lnTo>
                  <a:pt x="3271" y="239"/>
                </a:lnTo>
                <a:lnTo>
                  <a:pt x="3271" y="239"/>
                </a:lnTo>
                <a:lnTo>
                  <a:pt x="3272" y="245"/>
                </a:lnTo>
                <a:lnTo>
                  <a:pt x="3272" y="246"/>
                </a:lnTo>
                <a:lnTo>
                  <a:pt x="3273" y="251"/>
                </a:lnTo>
                <a:lnTo>
                  <a:pt x="3273" y="251"/>
                </a:lnTo>
                <a:lnTo>
                  <a:pt x="3274" y="250"/>
                </a:lnTo>
                <a:lnTo>
                  <a:pt x="3274" y="250"/>
                </a:lnTo>
                <a:lnTo>
                  <a:pt x="3274" y="250"/>
                </a:lnTo>
                <a:lnTo>
                  <a:pt x="3275" y="251"/>
                </a:lnTo>
                <a:lnTo>
                  <a:pt x="3276" y="252"/>
                </a:lnTo>
                <a:lnTo>
                  <a:pt x="3276" y="255"/>
                </a:lnTo>
                <a:lnTo>
                  <a:pt x="3277" y="256"/>
                </a:lnTo>
                <a:lnTo>
                  <a:pt x="3277" y="254"/>
                </a:lnTo>
                <a:lnTo>
                  <a:pt x="3278" y="254"/>
                </a:lnTo>
                <a:lnTo>
                  <a:pt x="3278" y="251"/>
                </a:lnTo>
                <a:lnTo>
                  <a:pt x="3278" y="250"/>
                </a:lnTo>
                <a:lnTo>
                  <a:pt x="3279" y="246"/>
                </a:lnTo>
                <a:lnTo>
                  <a:pt x="3280" y="245"/>
                </a:lnTo>
                <a:lnTo>
                  <a:pt x="3280" y="243"/>
                </a:lnTo>
                <a:lnTo>
                  <a:pt x="3280" y="243"/>
                </a:lnTo>
                <a:lnTo>
                  <a:pt x="3281" y="243"/>
                </a:lnTo>
                <a:lnTo>
                  <a:pt x="3282" y="240"/>
                </a:lnTo>
                <a:lnTo>
                  <a:pt x="3282" y="240"/>
                </a:lnTo>
                <a:lnTo>
                  <a:pt x="3282" y="240"/>
                </a:lnTo>
                <a:lnTo>
                  <a:pt x="3283" y="240"/>
                </a:lnTo>
                <a:lnTo>
                  <a:pt x="3283" y="240"/>
                </a:lnTo>
                <a:lnTo>
                  <a:pt x="3284" y="244"/>
                </a:lnTo>
                <a:lnTo>
                  <a:pt x="3284" y="245"/>
                </a:lnTo>
                <a:lnTo>
                  <a:pt x="3285" y="248"/>
                </a:lnTo>
                <a:lnTo>
                  <a:pt x="3285" y="248"/>
                </a:lnTo>
                <a:lnTo>
                  <a:pt x="3286" y="246"/>
                </a:lnTo>
                <a:lnTo>
                  <a:pt x="3286" y="246"/>
                </a:lnTo>
                <a:lnTo>
                  <a:pt x="3286" y="246"/>
                </a:lnTo>
                <a:lnTo>
                  <a:pt x="3287" y="247"/>
                </a:lnTo>
                <a:lnTo>
                  <a:pt x="3287" y="247"/>
                </a:lnTo>
                <a:lnTo>
                  <a:pt x="3287" y="247"/>
                </a:lnTo>
                <a:lnTo>
                  <a:pt x="3288" y="245"/>
                </a:lnTo>
                <a:lnTo>
                  <a:pt x="3288" y="245"/>
                </a:lnTo>
                <a:lnTo>
                  <a:pt x="3289" y="243"/>
                </a:lnTo>
                <a:lnTo>
                  <a:pt x="3289" y="243"/>
                </a:lnTo>
                <a:lnTo>
                  <a:pt x="3289" y="243"/>
                </a:lnTo>
                <a:lnTo>
                  <a:pt x="3290" y="243"/>
                </a:lnTo>
                <a:lnTo>
                  <a:pt x="3290" y="243"/>
                </a:lnTo>
                <a:lnTo>
                  <a:pt x="3291" y="242"/>
                </a:lnTo>
                <a:lnTo>
                  <a:pt x="3291" y="241"/>
                </a:lnTo>
                <a:lnTo>
                  <a:pt x="3292" y="240"/>
                </a:lnTo>
                <a:lnTo>
                  <a:pt x="3292" y="240"/>
                </a:lnTo>
                <a:lnTo>
                  <a:pt x="3293" y="239"/>
                </a:lnTo>
                <a:lnTo>
                  <a:pt x="3293" y="240"/>
                </a:lnTo>
                <a:lnTo>
                  <a:pt x="3293" y="240"/>
                </a:lnTo>
                <a:lnTo>
                  <a:pt x="3293" y="240"/>
                </a:lnTo>
                <a:lnTo>
                  <a:pt x="3294" y="241"/>
                </a:lnTo>
                <a:lnTo>
                  <a:pt x="3294" y="241"/>
                </a:lnTo>
                <a:lnTo>
                  <a:pt x="3295" y="242"/>
                </a:lnTo>
                <a:lnTo>
                  <a:pt x="3295" y="242"/>
                </a:lnTo>
                <a:lnTo>
                  <a:pt x="3295" y="242"/>
                </a:lnTo>
                <a:lnTo>
                  <a:pt x="3296" y="243"/>
                </a:lnTo>
                <a:lnTo>
                  <a:pt x="3296" y="244"/>
                </a:lnTo>
                <a:lnTo>
                  <a:pt x="3297" y="243"/>
                </a:lnTo>
                <a:lnTo>
                  <a:pt x="3297" y="243"/>
                </a:lnTo>
                <a:lnTo>
                  <a:pt x="3298" y="243"/>
                </a:lnTo>
                <a:lnTo>
                  <a:pt x="3298" y="244"/>
                </a:lnTo>
                <a:lnTo>
                  <a:pt x="3298" y="243"/>
                </a:lnTo>
                <a:lnTo>
                  <a:pt x="3299" y="244"/>
                </a:lnTo>
                <a:lnTo>
                  <a:pt x="3299" y="244"/>
                </a:lnTo>
                <a:lnTo>
                  <a:pt x="3299" y="243"/>
                </a:lnTo>
                <a:lnTo>
                  <a:pt x="3300" y="243"/>
                </a:lnTo>
                <a:lnTo>
                  <a:pt x="3300" y="242"/>
                </a:lnTo>
                <a:lnTo>
                  <a:pt x="3300" y="242"/>
                </a:lnTo>
                <a:lnTo>
                  <a:pt x="3300" y="242"/>
                </a:lnTo>
                <a:lnTo>
                  <a:pt x="3301" y="242"/>
                </a:lnTo>
                <a:lnTo>
                  <a:pt x="3301" y="242"/>
                </a:lnTo>
                <a:lnTo>
                  <a:pt x="3302" y="242"/>
                </a:lnTo>
                <a:lnTo>
                  <a:pt x="3303" y="243"/>
                </a:lnTo>
                <a:lnTo>
                  <a:pt x="3303" y="243"/>
                </a:lnTo>
                <a:lnTo>
                  <a:pt x="3303" y="242"/>
                </a:lnTo>
                <a:lnTo>
                  <a:pt x="3304" y="242"/>
                </a:lnTo>
                <a:lnTo>
                  <a:pt x="3304" y="242"/>
                </a:lnTo>
                <a:lnTo>
                  <a:pt x="3304" y="242"/>
                </a:lnTo>
                <a:lnTo>
                  <a:pt x="3305" y="242"/>
                </a:lnTo>
                <a:lnTo>
                  <a:pt x="3305" y="242"/>
                </a:lnTo>
                <a:lnTo>
                  <a:pt x="3305" y="242"/>
                </a:lnTo>
                <a:lnTo>
                  <a:pt x="3306" y="243"/>
                </a:lnTo>
                <a:lnTo>
                  <a:pt x="3306" y="243"/>
                </a:lnTo>
                <a:lnTo>
                  <a:pt x="3306" y="243"/>
                </a:lnTo>
                <a:lnTo>
                  <a:pt x="3306" y="243"/>
                </a:lnTo>
                <a:lnTo>
                  <a:pt x="3307" y="243"/>
                </a:lnTo>
                <a:lnTo>
                  <a:pt x="3307" y="243"/>
                </a:lnTo>
                <a:lnTo>
                  <a:pt x="3307" y="243"/>
                </a:lnTo>
                <a:lnTo>
                  <a:pt x="3307" y="243"/>
                </a:lnTo>
                <a:lnTo>
                  <a:pt x="3308" y="243"/>
                </a:lnTo>
                <a:lnTo>
                  <a:pt x="3309" y="242"/>
                </a:lnTo>
                <a:lnTo>
                  <a:pt x="3309" y="243"/>
                </a:lnTo>
                <a:lnTo>
                  <a:pt x="3309" y="243"/>
                </a:lnTo>
                <a:lnTo>
                  <a:pt x="3310" y="244"/>
                </a:lnTo>
                <a:lnTo>
                  <a:pt x="3310" y="243"/>
                </a:lnTo>
                <a:lnTo>
                  <a:pt x="3310" y="243"/>
                </a:lnTo>
                <a:lnTo>
                  <a:pt x="3311" y="244"/>
                </a:lnTo>
                <a:lnTo>
                  <a:pt x="3311" y="244"/>
                </a:lnTo>
                <a:lnTo>
                  <a:pt x="3312" y="240"/>
                </a:lnTo>
                <a:lnTo>
                  <a:pt x="3312" y="239"/>
                </a:lnTo>
                <a:lnTo>
                  <a:pt x="3313" y="235"/>
                </a:lnTo>
                <a:lnTo>
                  <a:pt x="3313" y="235"/>
                </a:lnTo>
                <a:lnTo>
                  <a:pt x="3313" y="235"/>
                </a:lnTo>
                <a:lnTo>
                  <a:pt x="3314" y="234"/>
                </a:lnTo>
                <a:lnTo>
                  <a:pt x="3314" y="235"/>
                </a:lnTo>
                <a:lnTo>
                  <a:pt x="3314" y="235"/>
                </a:lnTo>
                <a:lnTo>
                  <a:pt x="3315" y="235"/>
                </a:lnTo>
                <a:lnTo>
                  <a:pt x="3315" y="235"/>
                </a:lnTo>
                <a:lnTo>
                  <a:pt x="3315" y="235"/>
                </a:lnTo>
                <a:lnTo>
                  <a:pt x="3315" y="235"/>
                </a:lnTo>
                <a:lnTo>
                  <a:pt x="3316" y="236"/>
                </a:lnTo>
                <a:lnTo>
                  <a:pt x="3316" y="236"/>
                </a:lnTo>
                <a:lnTo>
                  <a:pt x="3316" y="236"/>
                </a:lnTo>
                <a:lnTo>
                  <a:pt x="3317" y="236"/>
                </a:lnTo>
                <a:lnTo>
                  <a:pt x="3317" y="237"/>
                </a:lnTo>
                <a:lnTo>
                  <a:pt x="3317" y="236"/>
                </a:lnTo>
                <a:lnTo>
                  <a:pt x="3318" y="236"/>
                </a:lnTo>
                <a:lnTo>
                  <a:pt x="3318" y="235"/>
                </a:lnTo>
                <a:lnTo>
                  <a:pt x="3318" y="235"/>
                </a:lnTo>
                <a:lnTo>
                  <a:pt x="3319" y="235"/>
                </a:lnTo>
                <a:lnTo>
                  <a:pt x="3319" y="235"/>
                </a:lnTo>
                <a:lnTo>
                  <a:pt x="3319" y="235"/>
                </a:lnTo>
                <a:lnTo>
                  <a:pt x="3320" y="234"/>
                </a:lnTo>
                <a:lnTo>
                  <a:pt x="3320" y="235"/>
                </a:lnTo>
                <a:lnTo>
                  <a:pt x="3320" y="234"/>
                </a:lnTo>
                <a:lnTo>
                  <a:pt x="3321" y="234"/>
                </a:lnTo>
                <a:lnTo>
                  <a:pt x="3321" y="232"/>
                </a:lnTo>
                <a:lnTo>
                  <a:pt x="3322" y="231"/>
                </a:lnTo>
                <a:lnTo>
                  <a:pt x="3322" y="227"/>
                </a:lnTo>
                <a:lnTo>
                  <a:pt x="3322" y="227"/>
                </a:lnTo>
                <a:lnTo>
                  <a:pt x="3323" y="224"/>
                </a:lnTo>
                <a:lnTo>
                  <a:pt x="3324" y="224"/>
                </a:lnTo>
                <a:lnTo>
                  <a:pt x="3324" y="224"/>
                </a:lnTo>
                <a:lnTo>
                  <a:pt x="3325" y="223"/>
                </a:lnTo>
                <a:lnTo>
                  <a:pt x="3325" y="223"/>
                </a:lnTo>
                <a:lnTo>
                  <a:pt x="3326" y="223"/>
                </a:lnTo>
                <a:lnTo>
                  <a:pt x="3326" y="224"/>
                </a:lnTo>
                <a:lnTo>
                  <a:pt x="3326" y="224"/>
                </a:lnTo>
                <a:lnTo>
                  <a:pt x="3327" y="224"/>
                </a:lnTo>
                <a:lnTo>
                  <a:pt x="3327" y="224"/>
                </a:lnTo>
                <a:lnTo>
                  <a:pt x="3327" y="224"/>
                </a:lnTo>
                <a:lnTo>
                  <a:pt x="3328" y="224"/>
                </a:lnTo>
                <a:lnTo>
                  <a:pt x="3328" y="224"/>
                </a:lnTo>
                <a:lnTo>
                  <a:pt x="3328" y="225"/>
                </a:lnTo>
                <a:lnTo>
                  <a:pt x="3329" y="225"/>
                </a:lnTo>
                <a:lnTo>
                  <a:pt x="3329" y="225"/>
                </a:lnTo>
                <a:lnTo>
                  <a:pt x="3329" y="226"/>
                </a:lnTo>
                <a:lnTo>
                  <a:pt x="3330" y="226"/>
                </a:lnTo>
                <a:lnTo>
                  <a:pt x="3330" y="226"/>
                </a:lnTo>
                <a:lnTo>
                  <a:pt x="3331" y="225"/>
                </a:lnTo>
                <a:lnTo>
                  <a:pt x="3331" y="226"/>
                </a:lnTo>
                <a:lnTo>
                  <a:pt x="3331" y="226"/>
                </a:lnTo>
                <a:lnTo>
                  <a:pt x="3332" y="230"/>
                </a:lnTo>
                <a:lnTo>
                  <a:pt x="3332" y="231"/>
                </a:lnTo>
                <a:lnTo>
                  <a:pt x="3332" y="231"/>
                </a:lnTo>
                <a:lnTo>
                  <a:pt x="3333" y="231"/>
                </a:lnTo>
                <a:lnTo>
                  <a:pt x="3333" y="231"/>
                </a:lnTo>
                <a:lnTo>
                  <a:pt x="3333" y="231"/>
                </a:lnTo>
                <a:lnTo>
                  <a:pt x="3334" y="231"/>
                </a:lnTo>
                <a:lnTo>
                  <a:pt x="3334" y="231"/>
                </a:lnTo>
                <a:lnTo>
                  <a:pt x="3334" y="231"/>
                </a:lnTo>
                <a:lnTo>
                  <a:pt x="3334" y="230"/>
                </a:lnTo>
                <a:lnTo>
                  <a:pt x="3335" y="230"/>
                </a:lnTo>
                <a:lnTo>
                  <a:pt x="3335" y="229"/>
                </a:lnTo>
                <a:lnTo>
                  <a:pt x="3335" y="229"/>
                </a:lnTo>
                <a:lnTo>
                  <a:pt x="3336" y="229"/>
                </a:lnTo>
                <a:lnTo>
                  <a:pt x="3336" y="229"/>
                </a:lnTo>
                <a:lnTo>
                  <a:pt x="3337" y="226"/>
                </a:lnTo>
                <a:lnTo>
                  <a:pt x="3337" y="226"/>
                </a:lnTo>
                <a:lnTo>
                  <a:pt x="3338" y="223"/>
                </a:lnTo>
                <a:lnTo>
                  <a:pt x="3338" y="223"/>
                </a:lnTo>
                <a:lnTo>
                  <a:pt x="3339" y="223"/>
                </a:lnTo>
                <a:lnTo>
                  <a:pt x="3339" y="221"/>
                </a:lnTo>
                <a:lnTo>
                  <a:pt x="3339" y="221"/>
                </a:lnTo>
                <a:lnTo>
                  <a:pt x="3340" y="219"/>
                </a:lnTo>
                <a:lnTo>
                  <a:pt x="3340" y="218"/>
                </a:lnTo>
                <a:lnTo>
                  <a:pt x="3341" y="212"/>
                </a:lnTo>
                <a:lnTo>
                  <a:pt x="3342" y="211"/>
                </a:lnTo>
                <a:lnTo>
                  <a:pt x="3342" y="205"/>
                </a:lnTo>
                <a:lnTo>
                  <a:pt x="3343" y="204"/>
                </a:lnTo>
                <a:lnTo>
                  <a:pt x="3343" y="201"/>
                </a:lnTo>
                <a:lnTo>
                  <a:pt x="3344" y="200"/>
                </a:lnTo>
                <a:lnTo>
                  <a:pt x="3344" y="197"/>
                </a:lnTo>
                <a:lnTo>
                  <a:pt x="3345" y="196"/>
                </a:lnTo>
                <a:lnTo>
                  <a:pt x="3345" y="194"/>
                </a:lnTo>
                <a:lnTo>
                  <a:pt x="3346" y="194"/>
                </a:lnTo>
                <a:lnTo>
                  <a:pt x="3347" y="192"/>
                </a:lnTo>
                <a:lnTo>
                  <a:pt x="3347" y="192"/>
                </a:lnTo>
                <a:lnTo>
                  <a:pt x="3348" y="191"/>
                </a:lnTo>
                <a:lnTo>
                  <a:pt x="3348" y="191"/>
                </a:lnTo>
                <a:lnTo>
                  <a:pt x="3348" y="191"/>
                </a:lnTo>
                <a:lnTo>
                  <a:pt x="3349" y="189"/>
                </a:lnTo>
                <a:lnTo>
                  <a:pt x="3349" y="189"/>
                </a:lnTo>
                <a:lnTo>
                  <a:pt x="3349" y="190"/>
                </a:lnTo>
                <a:lnTo>
                  <a:pt x="3349" y="191"/>
                </a:lnTo>
                <a:lnTo>
                  <a:pt x="3350" y="191"/>
                </a:lnTo>
                <a:lnTo>
                  <a:pt x="3350" y="191"/>
                </a:lnTo>
                <a:lnTo>
                  <a:pt x="3351" y="191"/>
                </a:lnTo>
                <a:lnTo>
                  <a:pt x="3351" y="191"/>
                </a:lnTo>
                <a:lnTo>
                  <a:pt x="3351" y="191"/>
                </a:lnTo>
                <a:lnTo>
                  <a:pt x="3352" y="191"/>
                </a:lnTo>
                <a:lnTo>
                  <a:pt x="3352" y="190"/>
                </a:lnTo>
                <a:lnTo>
                  <a:pt x="3353" y="189"/>
                </a:lnTo>
                <a:lnTo>
                  <a:pt x="3353" y="189"/>
                </a:lnTo>
                <a:lnTo>
                  <a:pt x="3353" y="188"/>
                </a:lnTo>
                <a:lnTo>
                  <a:pt x="3354" y="189"/>
                </a:lnTo>
                <a:lnTo>
                  <a:pt x="3354" y="189"/>
                </a:lnTo>
                <a:lnTo>
                  <a:pt x="3354" y="188"/>
                </a:lnTo>
                <a:lnTo>
                  <a:pt x="3355" y="189"/>
                </a:lnTo>
                <a:lnTo>
                  <a:pt x="3355" y="188"/>
                </a:lnTo>
                <a:lnTo>
                  <a:pt x="3355" y="188"/>
                </a:lnTo>
                <a:lnTo>
                  <a:pt x="3356" y="186"/>
                </a:lnTo>
                <a:lnTo>
                  <a:pt x="3356" y="185"/>
                </a:lnTo>
                <a:lnTo>
                  <a:pt x="3357" y="182"/>
                </a:lnTo>
                <a:lnTo>
                  <a:pt x="3357" y="181"/>
                </a:lnTo>
                <a:lnTo>
                  <a:pt x="3358" y="179"/>
                </a:lnTo>
                <a:lnTo>
                  <a:pt x="3358" y="179"/>
                </a:lnTo>
                <a:lnTo>
                  <a:pt x="3358" y="179"/>
                </a:lnTo>
                <a:lnTo>
                  <a:pt x="3359" y="179"/>
                </a:lnTo>
                <a:lnTo>
                  <a:pt x="3359" y="179"/>
                </a:lnTo>
                <a:lnTo>
                  <a:pt x="3359" y="178"/>
                </a:lnTo>
                <a:lnTo>
                  <a:pt x="3360" y="178"/>
                </a:lnTo>
                <a:lnTo>
                  <a:pt x="3360" y="179"/>
                </a:lnTo>
                <a:lnTo>
                  <a:pt x="3360" y="179"/>
                </a:lnTo>
                <a:lnTo>
                  <a:pt x="3361" y="176"/>
                </a:lnTo>
                <a:lnTo>
                  <a:pt x="3361" y="176"/>
                </a:lnTo>
                <a:lnTo>
                  <a:pt x="3362" y="175"/>
                </a:lnTo>
                <a:lnTo>
                  <a:pt x="3363" y="175"/>
                </a:lnTo>
                <a:lnTo>
                  <a:pt x="3363" y="172"/>
                </a:lnTo>
                <a:lnTo>
                  <a:pt x="3364" y="172"/>
                </a:lnTo>
                <a:lnTo>
                  <a:pt x="3364" y="172"/>
                </a:lnTo>
                <a:lnTo>
                  <a:pt x="3364" y="172"/>
                </a:lnTo>
                <a:lnTo>
                  <a:pt x="3365" y="173"/>
                </a:lnTo>
                <a:lnTo>
                  <a:pt x="3365" y="176"/>
                </a:lnTo>
                <a:lnTo>
                  <a:pt x="3366" y="176"/>
                </a:lnTo>
                <a:lnTo>
                  <a:pt x="3366" y="179"/>
                </a:lnTo>
                <a:lnTo>
                  <a:pt x="3366" y="179"/>
                </a:lnTo>
                <a:lnTo>
                  <a:pt x="3367" y="183"/>
                </a:lnTo>
                <a:lnTo>
                  <a:pt x="3367" y="183"/>
                </a:lnTo>
                <a:lnTo>
                  <a:pt x="3368" y="183"/>
                </a:lnTo>
                <a:lnTo>
                  <a:pt x="3368" y="184"/>
                </a:lnTo>
                <a:lnTo>
                  <a:pt x="3369" y="184"/>
                </a:lnTo>
                <a:lnTo>
                  <a:pt x="3369" y="184"/>
                </a:lnTo>
                <a:lnTo>
                  <a:pt x="3370" y="185"/>
                </a:lnTo>
                <a:lnTo>
                  <a:pt x="3370" y="185"/>
                </a:lnTo>
                <a:lnTo>
                  <a:pt x="3370" y="185"/>
                </a:lnTo>
                <a:lnTo>
                  <a:pt x="3370" y="186"/>
                </a:lnTo>
                <a:lnTo>
                  <a:pt x="3371" y="184"/>
                </a:lnTo>
                <a:lnTo>
                  <a:pt x="3371" y="184"/>
                </a:lnTo>
                <a:lnTo>
                  <a:pt x="3371" y="183"/>
                </a:lnTo>
                <a:lnTo>
                  <a:pt x="3372" y="184"/>
                </a:lnTo>
                <a:lnTo>
                  <a:pt x="3372" y="184"/>
                </a:lnTo>
                <a:lnTo>
                  <a:pt x="3373" y="184"/>
                </a:lnTo>
                <a:lnTo>
                  <a:pt x="3373" y="184"/>
                </a:lnTo>
                <a:lnTo>
                  <a:pt x="3374" y="184"/>
                </a:lnTo>
                <a:lnTo>
                  <a:pt x="3374" y="184"/>
                </a:lnTo>
                <a:lnTo>
                  <a:pt x="3374" y="185"/>
                </a:lnTo>
                <a:lnTo>
                  <a:pt x="3375" y="184"/>
                </a:lnTo>
                <a:lnTo>
                  <a:pt x="3375" y="183"/>
                </a:lnTo>
                <a:lnTo>
                  <a:pt x="3375" y="183"/>
                </a:lnTo>
                <a:lnTo>
                  <a:pt x="3376" y="183"/>
                </a:lnTo>
                <a:lnTo>
                  <a:pt x="3376" y="183"/>
                </a:lnTo>
                <a:lnTo>
                  <a:pt x="3376" y="183"/>
                </a:lnTo>
                <a:lnTo>
                  <a:pt x="3376" y="183"/>
                </a:lnTo>
                <a:lnTo>
                  <a:pt x="3377" y="183"/>
                </a:lnTo>
                <a:lnTo>
                  <a:pt x="3377" y="183"/>
                </a:lnTo>
                <a:lnTo>
                  <a:pt x="3377" y="182"/>
                </a:lnTo>
                <a:lnTo>
                  <a:pt x="3378" y="180"/>
                </a:lnTo>
                <a:lnTo>
                  <a:pt x="3378" y="179"/>
                </a:lnTo>
                <a:lnTo>
                  <a:pt x="3379" y="175"/>
                </a:lnTo>
                <a:lnTo>
                  <a:pt x="3379" y="174"/>
                </a:lnTo>
                <a:lnTo>
                  <a:pt x="3380" y="170"/>
                </a:lnTo>
                <a:lnTo>
                  <a:pt x="3380" y="169"/>
                </a:lnTo>
                <a:lnTo>
                  <a:pt x="3381" y="167"/>
                </a:lnTo>
                <a:lnTo>
                  <a:pt x="3381" y="167"/>
                </a:lnTo>
                <a:lnTo>
                  <a:pt x="3382" y="166"/>
                </a:lnTo>
                <a:lnTo>
                  <a:pt x="3382" y="167"/>
                </a:lnTo>
                <a:lnTo>
                  <a:pt x="3382" y="166"/>
                </a:lnTo>
                <a:lnTo>
                  <a:pt x="3383" y="166"/>
                </a:lnTo>
                <a:lnTo>
                  <a:pt x="3383" y="166"/>
                </a:lnTo>
                <a:lnTo>
                  <a:pt x="3383" y="166"/>
                </a:lnTo>
                <a:lnTo>
                  <a:pt x="3383" y="166"/>
                </a:lnTo>
                <a:lnTo>
                  <a:pt x="3384" y="167"/>
                </a:lnTo>
                <a:lnTo>
                  <a:pt x="3384" y="166"/>
                </a:lnTo>
                <a:lnTo>
                  <a:pt x="3385" y="166"/>
                </a:lnTo>
                <a:lnTo>
                  <a:pt x="3385" y="164"/>
                </a:lnTo>
                <a:lnTo>
                  <a:pt x="3386" y="164"/>
                </a:lnTo>
                <a:lnTo>
                  <a:pt x="3386" y="163"/>
                </a:lnTo>
                <a:lnTo>
                  <a:pt x="3386" y="167"/>
                </a:lnTo>
                <a:lnTo>
                  <a:pt x="3387" y="169"/>
                </a:lnTo>
                <a:lnTo>
                  <a:pt x="3387" y="171"/>
                </a:lnTo>
                <a:lnTo>
                  <a:pt x="3387" y="171"/>
                </a:lnTo>
                <a:lnTo>
                  <a:pt x="3388" y="171"/>
                </a:lnTo>
                <a:lnTo>
                  <a:pt x="3388" y="168"/>
                </a:lnTo>
                <a:lnTo>
                  <a:pt x="3388" y="168"/>
                </a:lnTo>
                <a:lnTo>
                  <a:pt x="3389" y="167"/>
                </a:lnTo>
                <a:lnTo>
                  <a:pt x="3389" y="168"/>
                </a:lnTo>
                <a:lnTo>
                  <a:pt x="3390" y="169"/>
                </a:lnTo>
                <a:lnTo>
                  <a:pt x="3390" y="169"/>
                </a:lnTo>
                <a:lnTo>
                  <a:pt x="3391" y="168"/>
                </a:lnTo>
                <a:lnTo>
                  <a:pt x="3391" y="168"/>
                </a:lnTo>
                <a:lnTo>
                  <a:pt x="3391" y="168"/>
                </a:lnTo>
                <a:lnTo>
                  <a:pt x="3392" y="166"/>
                </a:lnTo>
                <a:lnTo>
                  <a:pt x="3392" y="166"/>
                </a:lnTo>
                <a:lnTo>
                  <a:pt x="3392" y="166"/>
                </a:lnTo>
                <a:lnTo>
                  <a:pt x="3393" y="165"/>
                </a:lnTo>
                <a:lnTo>
                  <a:pt x="3393" y="165"/>
                </a:lnTo>
                <a:lnTo>
                  <a:pt x="3393" y="165"/>
                </a:lnTo>
                <a:lnTo>
                  <a:pt x="3394" y="165"/>
                </a:lnTo>
                <a:lnTo>
                  <a:pt x="3394" y="165"/>
                </a:lnTo>
                <a:lnTo>
                  <a:pt x="3394" y="164"/>
                </a:lnTo>
                <a:lnTo>
                  <a:pt x="3394" y="164"/>
                </a:lnTo>
                <a:lnTo>
                  <a:pt x="3394" y="164"/>
                </a:lnTo>
                <a:lnTo>
                  <a:pt x="3395" y="163"/>
                </a:lnTo>
                <a:lnTo>
                  <a:pt x="3396" y="159"/>
                </a:lnTo>
                <a:lnTo>
                  <a:pt x="3396" y="158"/>
                </a:lnTo>
                <a:lnTo>
                  <a:pt x="3397" y="155"/>
                </a:lnTo>
                <a:lnTo>
                  <a:pt x="3397" y="154"/>
                </a:lnTo>
                <a:lnTo>
                  <a:pt x="3398" y="150"/>
                </a:lnTo>
                <a:lnTo>
                  <a:pt x="3398" y="149"/>
                </a:lnTo>
                <a:lnTo>
                  <a:pt x="3399" y="149"/>
                </a:lnTo>
                <a:lnTo>
                  <a:pt x="3399" y="149"/>
                </a:lnTo>
                <a:lnTo>
                  <a:pt x="3399" y="149"/>
                </a:lnTo>
                <a:lnTo>
                  <a:pt x="3399" y="149"/>
                </a:lnTo>
                <a:lnTo>
                  <a:pt x="3400" y="151"/>
                </a:lnTo>
                <a:lnTo>
                  <a:pt x="3400" y="151"/>
                </a:lnTo>
                <a:lnTo>
                  <a:pt x="3401" y="155"/>
                </a:lnTo>
                <a:lnTo>
                  <a:pt x="3402" y="155"/>
                </a:lnTo>
                <a:lnTo>
                  <a:pt x="3402" y="158"/>
                </a:lnTo>
                <a:lnTo>
                  <a:pt x="3402" y="160"/>
                </a:lnTo>
                <a:lnTo>
                  <a:pt x="3403" y="165"/>
                </a:lnTo>
                <a:lnTo>
                  <a:pt x="3403" y="166"/>
                </a:lnTo>
                <a:lnTo>
                  <a:pt x="3404" y="168"/>
                </a:lnTo>
                <a:lnTo>
                  <a:pt x="3404" y="168"/>
                </a:lnTo>
                <a:lnTo>
                  <a:pt x="3405" y="172"/>
                </a:lnTo>
                <a:lnTo>
                  <a:pt x="3405" y="173"/>
                </a:lnTo>
                <a:lnTo>
                  <a:pt x="3406" y="179"/>
                </a:lnTo>
                <a:lnTo>
                  <a:pt x="3407" y="180"/>
                </a:lnTo>
                <a:lnTo>
                  <a:pt x="3407" y="186"/>
                </a:lnTo>
                <a:lnTo>
                  <a:pt x="3407" y="185"/>
                </a:lnTo>
                <a:lnTo>
                  <a:pt x="3408" y="184"/>
                </a:lnTo>
                <a:lnTo>
                  <a:pt x="3408" y="178"/>
                </a:lnTo>
                <a:lnTo>
                  <a:pt x="3409" y="177"/>
                </a:lnTo>
                <a:lnTo>
                  <a:pt x="3409" y="168"/>
                </a:lnTo>
                <a:lnTo>
                  <a:pt x="3410" y="166"/>
                </a:lnTo>
                <a:lnTo>
                  <a:pt x="3410" y="153"/>
                </a:lnTo>
                <a:lnTo>
                  <a:pt x="3410" y="151"/>
                </a:lnTo>
                <a:lnTo>
                  <a:pt x="3412" y="142"/>
                </a:lnTo>
                <a:lnTo>
                  <a:pt x="3412" y="140"/>
                </a:lnTo>
                <a:lnTo>
                  <a:pt x="3412" y="138"/>
                </a:lnTo>
                <a:lnTo>
                  <a:pt x="3413" y="139"/>
                </a:lnTo>
                <a:lnTo>
                  <a:pt x="3413" y="139"/>
                </a:lnTo>
                <a:lnTo>
                  <a:pt x="3413" y="143"/>
                </a:lnTo>
                <a:lnTo>
                  <a:pt x="3414" y="141"/>
                </a:lnTo>
                <a:lnTo>
                  <a:pt x="3414" y="143"/>
                </a:lnTo>
                <a:lnTo>
                  <a:pt x="3415" y="151"/>
                </a:lnTo>
                <a:lnTo>
                  <a:pt x="3415" y="155"/>
                </a:lnTo>
                <a:lnTo>
                  <a:pt x="3415" y="159"/>
                </a:lnTo>
                <a:lnTo>
                  <a:pt x="3416" y="156"/>
                </a:lnTo>
                <a:lnTo>
                  <a:pt x="3416" y="155"/>
                </a:lnTo>
                <a:lnTo>
                  <a:pt x="3417" y="165"/>
                </a:lnTo>
                <a:lnTo>
                  <a:pt x="3417" y="166"/>
                </a:lnTo>
                <a:lnTo>
                  <a:pt x="3418" y="170"/>
                </a:lnTo>
                <a:lnTo>
                  <a:pt x="3418" y="171"/>
                </a:lnTo>
                <a:lnTo>
                  <a:pt x="3419" y="181"/>
                </a:lnTo>
                <a:lnTo>
                  <a:pt x="3419" y="182"/>
                </a:lnTo>
                <a:lnTo>
                  <a:pt x="3419" y="182"/>
                </a:lnTo>
                <a:lnTo>
                  <a:pt x="3420" y="179"/>
                </a:lnTo>
                <a:lnTo>
                  <a:pt x="3420" y="178"/>
                </a:lnTo>
                <a:lnTo>
                  <a:pt x="3420" y="173"/>
                </a:lnTo>
                <a:lnTo>
                  <a:pt x="3421" y="173"/>
                </a:lnTo>
                <a:lnTo>
                  <a:pt x="3421" y="173"/>
                </a:lnTo>
                <a:lnTo>
                  <a:pt x="3422" y="166"/>
                </a:lnTo>
                <a:lnTo>
                  <a:pt x="3422" y="164"/>
                </a:lnTo>
                <a:lnTo>
                  <a:pt x="3422" y="165"/>
                </a:lnTo>
                <a:lnTo>
                  <a:pt x="3423" y="153"/>
                </a:lnTo>
                <a:lnTo>
                  <a:pt x="3423" y="153"/>
                </a:lnTo>
                <a:lnTo>
                  <a:pt x="3424" y="155"/>
                </a:lnTo>
                <a:lnTo>
                  <a:pt x="3424" y="146"/>
                </a:lnTo>
                <a:lnTo>
                  <a:pt x="3424" y="148"/>
                </a:lnTo>
                <a:lnTo>
                  <a:pt x="3425" y="146"/>
                </a:lnTo>
                <a:lnTo>
                  <a:pt x="3425" y="150"/>
                </a:lnTo>
                <a:lnTo>
                  <a:pt x="3425" y="148"/>
                </a:lnTo>
                <a:lnTo>
                  <a:pt x="3426" y="133"/>
                </a:lnTo>
                <a:lnTo>
                  <a:pt x="3426" y="134"/>
                </a:lnTo>
                <a:lnTo>
                  <a:pt x="3426" y="136"/>
                </a:lnTo>
                <a:lnTo>
                  <a:pt x="3427" y="138"/>
                </a:lnTo>
                <a:lnTo>
                  <a:pt x="3427" y="134"/>
                </a:lnTo>
                <a:lnTo>
                  <a:pt x="3427" y="130"/>
                </a:lnTo>
                <a:lnTo>
                  <a:pt x="3428" y="122"/>
                </a:lnTo>
                <a:lnTo>
                  <a:pt x="3429" y="122"/>
                </a:lnTo>
                <a:lnTo>
                  <a:pt x="3429" y="125"/>
                </a:lnTo>
                <a:lnTo>
                  <a:pt x="3429" y="125"/>
                </a:lnTo>
                <a:lnTo>
                  <a:pt x="3430" y="125"/>
                </a:lnTo>
                <a:lnTo>
                  <a:pt x="3430" y="133"/>
                </a:lnTo>
                <a:lnTo>
                  <a:pt x="3431" y="136"/>
                </a:lnTo>
                <a:lnTo>
                  <a:pt x="3431" y="143"/>
                </a:lnTo>
                <a:lnTo>
                  <a:pt x="3431" y="143"/>
                </a:lnTo>
                <a:lnTo>
                  <a:pt x="3432" y="143"/>
                </a:lnTo>
                <a:lnTo>
                  <a:pt x="3432" y="147"/>
                </a:lnTo>
                <a:lnTo>
                  <a:pt x="3432" y="148"/>
                </a:lnTo>
                <a:lnTo>
                  <a:pt x="3434" y="152"/>
                </a:lnTo>
                <a:lnTo>
                  <a:pt x="3434" y="153"/>
                </a:lnTo>
                <a:lnTo>
                  <a:pt x="3435" y="154"/>
                </a:lnTo>
                <a:lnTo>
                  <a:pt x="3435" y="153"/>
                </a:lnTo>
                <a:lnTo>
                  <a:pt x="3435" y="153"/>
                </a:lnTo>
                <a:lnTo>
                  <a:pt x="3436" y="149"/>
                </a:lnTo>
                <a:lnTo>
                  <a:pt x="3436" y="149"/>
                </a:lnTo>
                <a:lnTo>
                  <a:pt x="3437" y="136"/>
                </a:lnTo>
                <a:lnTo>
                  <a:pt x="3437" y="135"/>
                </a:lnTo>
                <a:lnTo>
                  <a:pt x="3437" y="136"/>
                </a:lnTo>
                <a:lnTo>
                  <a:pt x="3438" y="110"/>
                </a:lnTo>
                <a:lnTo>
                  <a:pt x="3438" y="118"/>
                </a:lnTo>
                <a:lnTo>
                  <a:pt x="3438" y="122"/>
                </a:lnTo>
                <a:lnTo>
                  <a:pt x="3438" y="124"/>
                </a:lnTo>
                <a:lnTo>
                  <a:pt x="3438" y="122"/>
                </a:lnTo>
                <a:lnTo>
                  <a:pt x="3439" y="124"/>
                </a:lnTo>
                <a:lnTo>
                  <a:pt x="3439" y="125"/>
                </a:lnTo>
                <a:lnTo>
                  <a:pt x="3440" y="129"/>
                </a:lnTo>
                <a:lnTo>
                  <a:pt x="3440" y="129"/>
                </a:lnTo>
                <a:lnTo>
                  <a:pt x="3441" y="128"/>
                </a:lnTo>
                <a:lnTo>
                  <a:pt x="3441" y="130"/>
                </a:lnTo>
                <a:lnTo>
                  <a:pt x="3441" y="130"/>
                </a:lnTo>
                <a:lnTo>
                  <a:pt x="3442" y="130"/>
                </a:lnTo>
                <a:lnTo>
                  <a:pt x="3442" y="130"/>
                </a:lnTo>
                <a:lnTo>
                  <a:pt x="3442" y="130"/>
                </a:lnTo>
                <a:lnTo>
                  <a:pt x="3442" y="130"/>
                </a:lnTo>
                <a:lnTo>
                  <a:pt x="3443" y="138"/>
                </a:lnTo>
                <a:lnTo>
                  <a:pt x="3443" y="137"/>
                </a:lnTo>
                <a:lnTo>
                  <a:pt x="3444" y="138"/>
                </a:lnTo>
                <a:lnTo>
                  <a:pt x="3444" y="137"/>
                </a:lnTo>
                <a:lnTo>
                  <a:pt x="3444" y="138"/>
                </a:lnTo>
                <a:lnTo>
                  <a:pt x="3444" y="139"/>
                </a:lnTo>
                <a:lnTo>
                  <a:pt x="3444" y="140"/>
                </a:lnTo>
                <a:lnTo>
                  <a:pt x="3445" y="138"/>
                </a:lnTo>
                <a:lnTo>
                  <a:pt x="3445" y="138"/>
                </a:lnTo>
                <a:lnTo>
                  <a:pt x="3445" y="138"/>
                </a:lnTo>
                <a:lnTo>
                  <a:pt x="3446" y="143"/>
                </a:lnTo>
                <a:lnTo>
                  <a:pt x="3446" y="144"/>
                </a:lnTo>
                <a:lnTo>
                  <a:pt x="3447" y="146"/>
                </a:lnTo>
                <a:lnTo>
                  <a:pt x="3447" y="148"/>
                </a:lnTo>
                <a:lnTo>
                  <a:pt x="3448" y="154"/>
                </a:lnTo>
                <a:lnTo>
                  <a:pt x="3448" y="156"/>
                </a:lnTo>
                <a:lnTo>
                  <a:pt x="3449" y="157"/>
                </a:lnTo>
                <a:lnTo>
                  <a:pt x="3449" y="155"/>
                </a:lnTo>
                <a:lnTo>
                  <a:pt x="3450" y="154"/>
                </a:lnTo>
                <a:lnTo>
                  <a:pt x="3450" y="149"/>
                </a:lnTo>
                <a:lnTo>
                  <a:pt x="3451" y="148"/>
                </a:lnTo>
                <a:lnTo>
                  <a:pt x="3451" y="149"/>
                </a:lnTo>
                <a:lnTo>
                  <a:pt x="3451" y="147"/>
                </a:lnTo>
                <a:lnTo>
                  <a:pt x="3451" y="147"/>
                </a:lnTo>
                <a:lnTo>
                  <a:pt x="3452" y="147"/>
                </a:lnTo>
                <a:lnTo>
                  <a:pt x="3452" y="146"/>
                </a:lnTo>
                <a:lnTo>
                  <a:pt x="3452" y="149"/>
                </a:lnTo>
                <a:lnTo>
                  <a:pt x="3452" y="146"/>
                </a:lnTo>
                <a:lnTo>
                  <a:pt x="3453" y="145"/>
                </a:lnTo>
                <a:lnTo>
                  <a:pt x="3453" y="145"/>
                </a:lnTo>
                <a:lnTo>
                  <a:pt x="3453" y="146"/>
                </a:lnTo>
                <a:lnTo>
                  <a:pt x="3454" y="146"/>
                </a:lnTo>
                <a:lnTo>
                  <a:pt x="3454" y="152"/>
                </a:lnTo>
                <a:lnTo>
                  <a:pt x="3455" y="153"/>
                </a:lnTo>
                <a:lnTo>
                  <a:pt x="3455" y="152"/>
                </a:lnTo>
                <a:lnTo>
                  <a:pt x="3456" y="154"/>
                </a:lnTo>
                <a:lnTo>
                  <a:pt x="3456" y="154"/>
                </a:lnTo>
                <a:lnTo>
                  <a:pt x="3457" y="153"/>
                </a:lnTo>
                <a:lnTo>
                  <a:pt x="3457" y="151"/>
                </a:lnTo>
                <a:lnTo>
                  <a:pt x="3458" y="145"/>
                </a:lnTo>
                <a:lnTo>
                  <a:pt x="3458" y="146"/>
                </a:lnTo>
                <a:lnTo>
                  <a:pt x="3458" y="149"/>
                </a:lnTo>
                <a:lnTo>
                  <a:pt x="3459" y="147"/>
                </a:lnTo>
                <a:lnTo>
                  <a:pt x="3459" y="150"/>
                </a:lnTo>
                <a:lnTo>
                  <a:pt x="3459" y="153"/>
                </a:lnTo>
                <a:lnTo>
                  <a:pt x="3460" y="153"/>
                </a:lnTo>
                <a:lnTo>
                  <a:pt x="3460" y="151"/>
                </a:lnTo>
                <a:lnTo>
                  <a:pt x="3461" y="145"/>
                </a:lnTo>
                <a:lnTo>
                  <a:pt x="3461" y="148"/>
                </a:lnTo>
                <a:lnTo>
                  <a:pt x="3461" y="154"/>
                </a:lnTo>
                <a:lnTo>
                  <a:pt x="3462" y="165"/>
                </a:lnTo>
                <a:lnTo>
                  <a:pt x="3462" y="166"/>
                </a:lnTo>
                <a:lnTo>
                  <a:pt x="3463" y="162"/>
                </a:lnTo>
                <a:lnTo>
                  <a:pt x="3463" y="164"/>
                </a:lnTo>
                <a:lnTo>
                  <a:pt x="3463" y="172"/>
                </a:lnTo>
                <a:lnTo>
                  <a:pt x="3463" y="175"/>
                </a:lnTo>
                <a:lnTo>
                  <a:pt x="3464" y="155"/>
                </a:lnTo>
                <a:lnTo>
                  <a:pt x="3464" y="159"/>
                </a:lnTo>
                <a:lnTo>
                  <a:pt x="3465" y="139"/>
                </a:lnTo>
                <a:lnTo>
                  <a:pt x="3465" y="139"/>
                </a:lnTo>
                <a:lnTo>
                  <a:pt x="3465" y="139"/>
                </a:lnTo>
                <a:lnTo>
                  <a:pt x="3466" y="125"/>
                </a:lnTo>
                <a:lnTo>
                  <a:pt x="3466" y="120"/>
                </a:lnTo>
                <a:lnTo>
                  <a:pt x="3467" y="118"/>
                </a:lnTo>
                <a:lnTo>
                  <a:pt x="3467" y="131"/>
                </a:lnTo>
                <a:lnTo>
                  <a:pt x="3467" y="128"/>
                </a:lnTo>
                <a:lnTo>
                  <a:pt x="3467" y="125"/>
                </a:lnTo>
                <a:lnTo>
                  <a:pt x="3468" y="116"/>
                </a:lnTo>
                <a:lnTo>
                  <a:pt x="3468" y="116"/>
                </a:lnTo>
                <a:lnTo>
                  <a:pt x="3469" y="115"/>
                </a:lnTo>
                <a:lnTo>
                  <a:pt x="3469" y="115"/>
                </a:lnTo>
                <a:lnTo>
                  <a:pt x="3469" y="115"/>
                </a:lnTo>
                <a:lnTo>
                  <a:pt x="3470" y="126"/>
                </a:lnTo>
                <a:lnTo>
                  <a:pt x="3470" y="128"/>
                </a:lnTo>
                <a:lnTo>
                  <a:pt x="3471" y="134"/>
                </a:lnTo>
                <a:lnTo>
                  <a:pt x="3472" y="136"/>
                </a:lnTo>
                <a:lnTo>
                  <a:pt x="3472" y="146"/>
                </a:lnTo>
                <a:lnTo>
                  <a:pt x="3473" y="147"/>
                </a:lnTo>
                <a:lnTo>
                  <a:pt x="3473" y="153"/>
                </a:lnTo>
                <a:lnTo>
                  <a:pt x="3474" y="153"/>
                </a:lnTo>
                <a:lnTo>
                  <a:pt x="3474" y="158"/>
                </a:lnTo>
                <a:lnTo>
                  <a:pt x="3474" y="157"/>
                </a:lnTo>
                <a:lnTo>
                  <a:pt x="3475" y="154"/>
                </a:lnTo>
                <a:lnTo>
                  <a:pt x="3475" y="153"/>
                </a:lnTo>
                <a:lnTo>
                  <a:pt x="3475" y="160"/>
                </a:lnTo>
                <a:lnTo>
                  <a:pt x="3475" y="155"/>
                </a:lnTo>
                <a:lnTo>
                  <a:pt x="3476" y="157"/>
                </a:lnTo>
                <a:lnTo>
                  <a:pt x="3476" y="165"/>
                </a:lnTo>
                <a:lnTo>
                  <a:pt x="3476" y="163"/>
                </a:lnTo>
                <a:lnTo>
                  <a:pt x="3476" y="162"/>
                </a:lnTo>
                <a:lnTo>
                  <a:pt x="3477" y="162"/>
                </a:lnTo>
                <a:lnTo>
                  <a:pt x="3478" y="157"/>
                </a:lnTo>
                <a:lnTo>
                  <a:pt x="3478" y="157"/>
                </a:lnTo>
                <a:lnTo>
                  <a:pt x="3478" y="158"/>
                </a:lnTo>
                <a:lnTo>
                  <a:pt x="3479" y="155"/>
                </a:lnTo>
                <a:lnTo>
                  <a:pt x="3479" y="155"/>
                </a:lnTo>
                <a:lnTo>
                  <a:pt x="3479" y="155"/>
                </a:lnTo>
                <a:lnTo>
                  <a:pt x="3480" y="152"/>
                </a:lnTo>
                <a:lnTo>
                  <a:pt x="3480" y="150"/>
                </a:lnTo>
                <a:lnTo>
                  <a:pt x="3481" y="145"/>
                </a:lnTo>
                <a:lnTo>
                  <a:pt x="3481" y="142"/>
                </a:lnTo>
                <a:lnTo>
                  <a:pt x="3482" y="128"/>
                </a:lnTo>
                <a:lnTo>
                  <a:pt x="3482" y="127"/>
                </a:lnTo>
                <a:lnTo>
                  <a:pt x="3483" y="119"/>
                </a:lnTo>
                <a:lnTo>
                  <a:pt x="3483" y="117"/>
                </a:lnTo>
                <a:lnTo>
                  <a:pt x="3484" y="109"/>
                </a:lnTo>
                <a:lnTo>
                  <a:pt x="3484" y="108"/>
                </a:lnTo>
                <a:lnTo>
                  <a:pt x="3484" y="108"/>
                </a:lnTo>
                <a:lnTo>
                  <a:pt x="3485" y="111"/>
                </a:lnTo>
                <a:lnTo>
                  <a:pt x="3485" y="111"/>
                </a:lnTo>
                <a:lnTo>
                  <a:pt x="3486" y="110"/>
                </a:lnTo>
                <a:lnTo>
                  <a:pt x="3486" y="110"/>
                </a:lnTo>
                <a:lnTo>
                  <a:pt x="3486" y="111"/>
                </a:lnTo>
                <a:lnTo>
                  <a:pt x="3487" y="117"/>
                </a:lnTo>
                <a:lnTo>
                  <a:pt x="3487" y="118"/>
                </a:lnTo>
                <a:lnTo>
                  <a:pt x="3487" y="120"/>
                </a:lnTo>
                <a:lnTo>
                  <a:pt x="3488" y="120"/>
                </a:lnTo>
                <a:lnTo>
                  <a:pt x="3488" y="120"/>
                </a:lnTo>
                <a:lnTo>
                  <a:pt x="3489" y="125"/>
                </a:lnTo>
                <a:lnTo>
                  <a:pt x="3489" y="127"/>
                </a:lnTo>
                <a:lnTo>
                  <a:pt x="3490" y="140"/>
                </a:lnTo>
                <a:lnTo>
                  <a:pt x="3490" y="142"/>
                </a:lnTo>
                <a:lnTo>
                  <a:pt x="3491" y="151"/>
                </a:lnTo>
                <a:lnTo>
                  <a:pt x="3491" y="152"/>
                </a:lnTo>
                <a:lnTo>
                  <a:pt x="3492" y="153"/>
                </a:lnTo>
                <a:lnTo>
                  <a:pt x="3492" y="151"/>
                </a:lnTo>
                <a:lnTo>
                  <a:pt x="3492" y="150"/>
                </a:lnTo>
                <a:lnTo>
                  <a:pt x="3493" y="145"/>
                </a:lnTo>
                <a:lnTo>
                  <a:pt x="3494" y="144"/>
                </a:lnTo>
                <a:lnTo>
                  <a:pt x="3494" y="143"/>
                </a:lnTo>
                <a:lnTo>
                  <a:pt x="3494" y="145"/>
                </a:lnTo>
                <a:lnTo>
                  <a:pt x="3495" y="146"/>
                </a:lnTo>
                <a:lnTo>
                  <a:pt x="3495" y="146"/>
                </a:lnTo>
                <a:lnTo>
                  <a:pt x="3495" y="145"/>
                </a:lnTo>
                <a:lnTo>
                  <a:pt x="3496" y="145"/>
                </a:lnTo>
                <a:lnTo>
                  <a:pt x="3496" y="137"/>
                </a:lnTo>
                <a:lnTo>
                  <a:pt x="3497" y="137"/>
                </a:lnTo>
                <a:lnTo>
                  <a:pt x="3497" y="134"/>
                </a:lnTo>
                <a:lnTo>
                  <a:pt x="3498" y="134"/>
                </a:lnTo>
                <a:lnTo>
                  <a:pt x="3498" y="135"/>
                </a:lnTo>
                <a:lnTo>
                  <a:pt x="3499" y="135"/>
                </a:lnTo>
                <a:lnTo>
                  <a:pt x="3500" y="144"/>
                </a:lnTo>
                <a:lnTo>
                  <a:pt x="3500" y="144"/>
                </a:lnTo>
                <a:lnTo>
                  <a:pt x="3500" y="144"/>
                </a:lnTo>
                <a:lnTo>
                  <a:pt x="3501" y="148"/>
                </a:lnTo>
                <a:lnTo>
                  <a:pt x="3501" y="149"/>
                </a:lnTo>
                <a:lnTo>
                  <a:pt x="3502" y="154"/>
                </a:lnTo>
                <a:lnTo>
                  <a:pt x="3502" y="160"/>
                </a:lnTo>
                <a:lnTo>
                  <a:pt x="3502" y="170"/>
                </a:lnTo>
                <a:lnTo>
                  <a:pt x="3503" y="160"/>
                </a:lnTo>
                <a:lnTo>
                  <a:pt x="3503" y="158"/>
                </a:lnTo>
                <a:lnTo>
                  <a:pt x="3504" y="148"/>
                </a:lnTo>
                <a:lnTo>
                  <a:pt x="3504" y="147"/>
                </a:lnTo>
                <a:lnTo>
                  <a:pt x="3505" y="142"/>
                </a:lnTo>
                <a:lnTo>
                  <a:pt x="3505" y="141"/>
                </a:lnTo>
                <a:lnTo>
                  <a:pt x="3506" y="135"/>
                </a:lnTo>
                <a:lnTo>
                  <a:pt x="3506" y="135"/>
                </a:lnTo>
                <a:lnTo>
                  <a:pt x="3507" y="138"/>
                </a:lnTo>
                <a:lnTo>
                  <a:pt x="3507" y="137"/>
                </a:lnTo>
                <a:lnTo>
                  <a:pt x="3507" y="136"/>
                </a:lnTo>
                <a:lnTo>
                  <a:pt x="3508" y="137"/>
                </a:lnTo>
                <a:lnTo>
                  <a:pt x="3508" y="137"/>
                </a:lnTo>
                <a:lnTo>
                  <a:pt x="3508" y="136"/>
                </a:lnTo>
                <a:lnTo>
                  <a:pt x="3508" y="136"/>
                </a:lnTo>
                <a:lnTo>
                  <a:pt x="3509" y="150"/>
                </a:lnTo>
                <a:lnTo>
                  <a:pt x="3509" y="154"/>
                </a:lnTo>
                <a:lnTo>
                  <a:pt x="3510" y="161"/>
                </a:lnTo>
                <a:lnTo>
                  <a:pt x="3510" y="160"/>
                </a:lnTo>
                <a:lnTo>
                  <a:pt x="3510" y="159"/>
                </a:lnTo>
                <a:lnTo>
                  <a:pt x="3511" y="153"/>
                </a:lnTo>
                <a:lnTo>
                  <a:pt x="3511" y="153"/>
                </a:lnTo>
                <a:lnTo>
                  <a:pt x="3512" y="153"/>
                </a:lnTo>
                <a:lnTo>
                  <a:pt x="3512" y="154"/>
                </a:lnTo>
                <a:lnTo>
                  <a:pt x="3512" y="154"/>
                </a:lnTo>
                <a:lnTo>
                  <a:pt x="3513" y="153"/>
                </a:lnTo>
                <a:lnTo>
                  <a:pt x="3513" y="152"/>
                </a:lnTo>
                <a:lnTo>
                  <a:pt x="3514" y="151"/>
                </a:lnTo>
                <a:lnTo>
                  <a:pt x="3514" y="153"/>
                </a:lnTo>
                <a:lnTo>
                  <a:pt x="3514" y="154"/>
                </a:lnTo>
                <a:lnTo>
                  <a:pt x="3515" y="156"/>
                </a:lnTo>
                <a:lnTo>
                  <a:pt x="3515" y="155"/>
                </a:lnTo>
                <a:lnTo>
                  <a:pt x="3516" y="155"/>
                </a:lnTo>
                <a:lnTo>
                  <a:pt x="3516" y="152"/>
                </a:lnTo>
                <a:lnTo>
                  <a:pt x="3517" y="152"/>
                </a:lnTo>
                <a:lnTo>
                  <a:pt x="3517" y="152"/>
                </a:lnTo>
                <a:lnTo>
                  <a:pt x="3517" y="155"/>
                </a:lnTo>
                <a:lnTo>
                  <a:pt x="3518" y="155"/>
                </a:lnTo>
                <a:lnTo>
                  <a:pt x="3518" y="156"/>
                </a:lnTo>
                <a:lnTo>
                  <a:pt x="3518" y="156"/>
                </a:lnTo>
                <a:lnTo>
                  <a:pt x="3519" y="155"/>
                </a:lnTo>
                <a:lnTo>
                  <a:pt x="3519" y="152"/>
                </a:lnTo>
                <a:lnTo>
                  <a:pt x="3519" y="152"/>
                </a:lnTo>
                <a:lnTo>
                  <a:pt x="3520" y="152"/>
                </a:lnTo>
                <a:lnTo>
                  <a:pt x="3521" y="149"/>
                </a:lnTo>
                <a:lnTo>
                  <a:pt x="3521" y="149"/>
                </a:lnTo>
                <a:lnTo>
                  <a:pt x="3521" y="149"/>
                </a:lnTo>
                <a:lnTo>
                  <a:pt x="3522" y="148"/>
                </a:lnTo>
                <a:lnTo>
                  <a:pt x="3522" y="148"/>
                </a:lnTo>
                <a:lnTo>
                  <a:pt x="3522" y="149"/>
                </a:lnTo>
                <a:lnTo>
                  <a:pt x="3522" y="148"/>
                </a:lnTo>
                <a:lnTo>
                  <a:pt x="3523" y="148"/>
                </a:lnTo>
                <a:lnTo>
                  <a:pt x="3523" y="148"/>
                </a:lnTo>
                <a:lnTo>
                  <a:pt x="3524" y="141"/>
                </a:lnTo>
                <a:lnTo>
                  <a:pt x="3524" y="140"/>
                </a:lnTo>
                <a:lnTo>
                  <a:pt x="3524" y="141"/>
                </a:lnTo>
                <a:lnTo>
                  <a:pt x="3525" y="140"/>
                </a:lnTo>
                <a:lnTo>
                  <a:pt x="3525" y="141"/>
                </a:lnTo>
                <a:lnTo>
                  <a:pt x="3525" y="139"/>
                </a:lnTo>
                <a:lnTo>
                  <a:pt x="3526" y="140"/>
                </a:lnTo>
                <a:lnTo>
                  <a:pt x="3526" y="140"/>
                </a:lnTo>
                <a:lnTo>
                  <a:pt x="3527" y="138"/>
                </a:lnTo>
                <a:lnTo>
                  <a:pt x="3527" y="140"/>
                </a:lnTo>
                <a:lnTo>
                  <a:pt x="3527" y="140"/>
                </a:lnTo>
                <a:lnTo>
                  <a:pt x="3528" y="142"/>
                </a:lnTo>
                <a:lnTo>
                  <a:pt x="3528" y="142"/>
                </a:lnTo>
                <a:lnTo>
                  <a:pt x="3528" y="141"/>
                </a:lnTo>
                <a:lnTo>
                  <a:pt x="3529" y="143"/>
                </a:lnTo>
                <a:lnTo>
                  <a:pt x="3529" y="143"/>
                </a:lnTo>
                <a:lnTo>
                  <a:pt x="3529" y="143"/>
                </a:lnTo>
                <a:lnTo>
                  <a:pt x="3529" y="142"/>
                </a:lnTo>
                <a:lnTo>
                  <a:pt x="3530" y="142"/>
                </a:lnTo>
                <a:lnTo>
                  <a:pt x="3530" y="142"/>
                </a:lnTo>
                <a:lnTo>
                  <a:pt x="3531" y="143"/>
                </a:lnTo>
                <a:lnTo>
                  <a:pt x="3531" y="143"/>
                </a:lnTo>
                <a:lnTo>
                  <a:pt x="3532" y="142"/>
                </a:lnTo>
                <a:lnTo>
                  <a:pt x="3532" y="143"/>
                </a:lnTo>
                <a:lnTo>
                  <a:pt x="3532" y="141"/>
                </a:lnTo>
                <a:lnTo>
                  <a:pt x="3532" y="139"/>
                </a:lnTo>
                <a:lnTo>
                  <a:pt x="3533" y="146"/>
                </a:lnTo>
                <a:lnTo>
                  <a:pt x="3533" y="144"/>
                </a:lnTo>
                <a:lnTo>
                  <a:pt x="3533" y="143"/>
                </a:lnTo>
                <a:lnTo>
                  <a:pt x="3534" y="137"/>
                </a:lnTo>
                <a:lnTo>
                  <a:pt x="3534" y="135"/>
                </a:lnTo>
                <a:lnTo>
                  <a:pt x="3535" y="133"/>
                </a:lnTo>
                <a:lnTo>
                  <a:pt x="3535" y="145"/>
                </a:lnTo>
                <a:lnTo>
                  <a:pt x="3535" y="145"/>
                </a:lnTo>
                <a:lnTo>
                  <a:pt x="3536" y="136"/>
                </a:lnTo>
                <a:lnTo>
                  <a:pt x="3536" y="136"/>
                </a:lnTo>
                <a:lnTo>
                  <a:pt x="3537" y="141"/>
                </a:lnTo>
                <a:lnTo>
                  <a:pt x="3538" y="141"/>
                </a:lnTo>
                <a:lnTo>
                  <a:pt x="3538" y="141"/>
                </a:lnTo>
                <a:lnTo>
                  <a:pt x="3538" y="140"/>
                </a:lnTo>
                <a:lnTo>
                  <a:pt x="3538" y="140"/>
                </a:lnTo>
                <a:lnTo>
                  <a:pt x="3539" y="140"/>
                </a:lnTo>
                <a:lnTo>
                  <a:pt x="3539" y="138"/>
                </a:lnTo>
                <a:lnTo>
                  <a:pt x="3540" y="136"/>
                </a:lnTo>
                <a:lnTo>
                  <a:pt x="3540" y="134"/>
                </a:lnTo>
                <a:lnTo>
                  <a:pt x="3540" y="135"/>
                </a:lnTo>
                <a:lnTo>
                  <a:pt x="3541" y="135"/>
                </a:lnTo>
                <a:lnTo>
                  <a:pt x="3541" y="139"/>
                </a:lnTo>
                <a:lnTo>
                  <a:pt x="3542" y="140"/>
                </a:lnTo>
                <a:lnTo>
                  <a:pt x="3542" y="143"/>
                </a:lnTo>
                <a:lnTo>
                  <a:pt x="3543" y="142"/>
                </a:lnTo>
                <a:lnTo>
                  <a:pt x="3543" y="141"/>
                </a:lnTo>
                <a:lnTo>
                  <a:pt x="3543" y="140"/>
                </a:lnTo>
                <a:lnTo>
                  <a:pt x="3544" y="140"/>
                </a:lnTo>
                <a:lnTo>
                  <a:pt x="3544" y="140"/>
                </a:lnTo>
                <a:lnTo>
                  <a:pt x="3545" y="139"/>
                </a:lnTo>
                <a:lnTo>
                  <a:pt x="3545" y="140"/>
                </a:lnTo>
                <a:lnTo>
                  <a:pt x="3545" y="140"/>
                </a:lnTo>
                <a:lnTo>
                  <a:pt x="3545" y="142"/>
                </a:lnTo>
                <a:lnTo>
                  <a:pt x="3546" y="142"/>
                </a:lnTo>
                <a:lnTo>
                  <a:pt x="3546" y="142"/>
                </a:lnTo>
                <a:lnTo>
                  <a:pt x="3546" y="141"/>
                </a:lnTo>
                <a:lnTo>
                  <a:pt x="3547" y="142"/>
                </a:lnTo>
                <a:lnTo>
                  <a:pt x="3547" y="142"/>
                </a:lnTo>
                <a:lnTo>
                  <a:pt x="3547" y="142"/>
                </a:lnTo>
                <a:lnTo>
                  <a:pt x="3548" y="140"/>
                </a:lnTo>
                <a:lnTo>
                  <a:pt x="3548" y="140"/>
                </a:lnTo>
                <a:lnTo>
                  <a:pt x="3548" y="140"/>
                </a:lnTo>
                <a:lnTo>
                  <a:pt x="3548" y="140"/>
                </a:lnTo>
                <a:lnTo>
                  <a:pt x="3549" y="140"/>
                </a:lnTo>
                <a:lnTo>
                  <a:pt x="3549" y="140"/>
                </a:lnTo>
                <a:lnTo>
                  <a:pt x="3549" y="140"/>
                </a:lnTo>
                <a:lnTo>
                  <a:pt x="3549" y="140"/>
                </a:lnTo>
                <a:lnTo>
                  <a:pt x="3550" y="146"/>
                </a:lnTo>
                <a:lnTo>
                  <a:pt x="3550" y="146"/>
                </a:lnTo>
                <a:lnTo>
                  <a:pt x="3551" y="142"/>
                </a:lnTo>
                <a:lnTo>
                  <a:pt x="3551" y="141"/>
                </a:lnTo>
                <a:lnTo>
                  <a:pt x="3552" y="139"/>
                </a:lnTo>
                <a:lnTo>
                  <a:pt x="3552" y="140"/>
                </a:lnTo>
                <a:lnTo>
                  <a:pt x="3552" y="140"/>
                </a:lnTo>
                <a:lnTo>
                  <a:pt x="3553" y="144"/>
                </a:lnTo>
                <a:lnTo>
                  <a:pt x="3553" y="142"/>
                </a:lnTo>
                <a:lnTo>
                  <a:pt x="3553" y="141"/>
                </a:lnTo>
                <a:lnTo>
                  <a:pt x="3554" y="139"/>
                </a:lnTo>
                <a:lnTo>
                  <a:pt x="3554" y="139"/>
                </a:lnTo>
                <a:lnTo>
                  <a:pt x="3555" y="138"/>
                </a:lnTo>
                <a:lnTo>
                  <a:pt x="3555" y="138"/>
                </a:lnTo>
                <a:lnTo>
                  <a:pt x="3555" y="138"/>
                </a:lnTo>
                <a:lnTo>
                  <a:pt x="3556" y="137"/>
                </a:lnTo>
                <a:lnTo>
                  <a:pt x="3556" y="136"/>
                </a:lnTo>
                <a:lnTo>
                  <a:pt x="3557" y="136"/>
                </a:lnTo>
                <a:lnTo>
                  <a:pt x="3557" y="136"/>
                </a:lnTo>
                <a:lnTo>
                  <a:pt x="3557" y="136"/>
                </a:lnTo>
                <a:lnTo>
                  <a:pt x="3558" y="136"/>
                </a:lnTo>
                <a:lnTo>
                  <a:pt x="3559" y="136"/>
                </a:lnTo>
                <a:lnTo>
                  <a:pt x="3559" y="139"/>
                </a:lnTo>
                <a:lnTo>
                  <a:pt x="3560" y="140"/>
                </a:lnTo>
                <a:lnTo>
                  <a:pt x="3560" y="138"/>
                </a:lnTo>
                <a:lnTo>
                  <a:pt x="3561" y="138"/>
                </a:lnTo>
                <a:lnTo>
                  <a:pt x="3561" y="136"/>
                </a:lnTo>
                <a:lnTo>
                  <a:pt x="3562" y="136"/>
                </a:lnTo>
                <a:lnTo>
                  <a:pt x="3562" y="136"/>
                </a:lnTo>
                <a:lnTo>
                  <a:pt x="3562" y="141"/>
                </a:lnTo>
                <a:lnTo>
                  <a:pt x="3563" y="142"/>
                </a:lnTo>
                <a:lnTo>
                  <a:pt x="3563" y="143"/>
                </a:lnTo>
                <a:lnTo>
                  <a:pt x="3563" y="142"/>
                </a:lnTo>
                <a:lnTo>
                  <a:pt x="3564" y="140"/>
                </a:lnTo>
                <a:lnTo>
                  <a:pt x="3564" y="138"/>
                </a:lnTo>
                <a:lnTo>
                  <a:pt x="3565" y="139"/>
                </a:lnTo>
                <a:lnTo>
                  <a:pt x="3565" y="139"/>
                </a:lnTo>
                <a:lnTo>
                  <a:pt x="3565" y="138"/>
                </a:lnTo>
                <a:lnTo>
                  <a:pt x="3566" y="140"/>
                </a:lnTo>
                <a:lnTo>
                  <a:pt x="3566" y="140"/>
                </a:lnTo>
                <a:lnTo>
                  <a:pt x="3566" y="140"/>
                </a:lnTo>
                <a:lnTo>
                  <a:pt x="3566" y="139"/>
                </a:lnTo>
                <a:lnTo>
                  <a:pt x="3567" y="140"/>
                </a:lnTo>
                <a:lnTo>
                  <a:pt x="3567" y="140"/>
                </a:lnTo>
                <a:lnTo>
                  <a:pt x="3568" y="142"/>
                </a:lnTo>
                <a:lnTo>
                  <a:pt x="3568" y="142"/>
                </a:lnTo>
                <a:lnTo>
                  <a:pt x="3569" y="143"/>
                </a:lnTo>
                <a:lnTo>
                  <a:pt x="3569" y="143"/>
                </a:lnTo>
                <a:lnTo>
                  <a:pt x="3569" y="144"/>
                </a:lnTo>
                <a:lnTo>
                  <a:pt x="3570" y="144"/>
                </a:lnTo>
                <a:lnTo>
                  <a:pt x="3570" y="144"/>
                </a:lnTo>
                <a:lnTo>
                  <a:pt x="3571" y="141"/>
                </a:lnTo>
                <a:lnTo>
                  <a:pt x="3571" y="141"/>
                </a:lnTo>
                <a:lnTo>
                  <a:pt x="3571" y="141"/>
                </a:lnTo>
                <a:lnTo>
                  <a:pt x="3572" y="142"/>
                </a:lnTo>
                <a:lnTo>
                  <a:pt x="3572" y="142"/>
                </a:lnTo>
                <a:lnTo>
                  <a:pt x="3572" y="142"/>
                </a:lnTo>
                <a:lnTo>
                  <a:pt x="3573" y="140"/>
                </a:lnTo>
                <a:lnTo>
                  <a:pt x="3573" y="139"/>
                </a:lnTo>
                <a:lnTo>
                  <a:pt x="3574" y="138"/>
                </a:lnTo>
                <a:lnTo>
                  <a:pt x="3574" y="139"/>
                </a:lnTo>
                <a:lnTo>
                  <a:pt x="3575" y="139"/>
                </a:lnTo>
                <a:lnTo>
                  <a:pt x="3575" y="139"/>
                </a:lnTo>
                <a:lnTo>
                  <a:pt x="3575" y="139"/>
                </a:lnTo>
                <a:lnTo>
                  <a:pt x="3576" y="142"/>
                </a:lnTo>
                <a:lnTo>
                  <a:pt x="3576" y="142"/>
                </a:lnTo>
                <a:lnTo>
                  <a:pt x="3577" y="140"/>
                </a:lnTo>
                <a:lnTo>
                  <a:pt x="3577" y="140"/>
                </a:lnTo>
                <a:lnTo>
                  <a:pt x="3578" y="141"/>
                </a:lnTo>
                <a:lnTo>
                  <a:pt x="3578" y="141"/>
                </a:lnTo>
                <a:lnTo>
                  <a:pt x="3579" y="143"/>
                </a:lnTo>
                <a:lnTo>
                  <a:pt x="3579" y="143"/>
                </a:lnTo>
                <a:lnTo>
                  <a:pt x="3580" y="144"/>
                </a:lnTo>
                <a:lnTo>
                  <a:pt x="3581" y="144"/>
                </a:lnTo>
                <a:lnTo>
                  <a:pt x="3581" y="147"/>
                </a:lnTo>
                <a:lnTo>
                  <a:pt x="3582" y="147"/>
                </a:lnTo>
                <a:lnTo>
                  <a:pt x="3582" y="148"/>
                </a:lnTo>
                <a:lnTo>
                  <a:pt x="3583" y="148"/>
                </a:lnTo>
                <a:lnTo>
                  <a:pt x="3583" y="150"/>
                </a:lnTo>
                <a:lnTo>
                  <a:pt x="3584" y="150"/>
                </a:lnTo>
                <a:lnTo>
                  <a:pt x="3584" y="151"/>
                </a:lnTo>
                <a:lnTo>
                  <a:pt x="3584" y="151"/>
                </a:lnTo>
                <a:lnTo>
                  <a:pt x="3585" y="150"/>
                </a:lnTo>
                <a:lnTo>
                  <a:pt x="3585" y="145"/>
                </a:lnTo>
                <a:lnTo>
                  <a:pt x="3586" y="145"/>
                </a:lnTo>
                <a:lnTo>
                  <a:pt x="3586" y="143"/>
                </a:lnTo>
                <a:lnTo>
                  <a:pt x="3587" y="143"/>
                </a:lnTo>
                <a:lnTo>
                  <a:pt x="3587" y="143"/>
                </a:lnTo>
                <a:lnTo>
                  <a:pt x="3587" y="143"/>
                </a:lnTo>
                <a:lnTo>
                  <a:pt x="3588" y="144"/>
                </a:lnTo>
                <a:lnTo>
                  <a:pt x="3588" y="144"/>
                </a:lnTo>
                <a:lnTo>
                  <a:pt x="3588" y="145"/>
                </a:lnTo>
                <a:lnTo>
                  <a:pt x="3589" y="143"/>
                </a:lnTo>
                <a:lnTo>
                  <a:pt x="3589" y="142"/>
                </a:lnTo>
                <a:lnTo>
                  <a:pt x="3590" y="141"/>
                </a:lnTo>
                <a:lnTo>
                  <a:pt x="3590" y="141"/>
                </a:lnTo>
                <a:lnTo>
                  <a:pt x="3590" y="139"/>
                </a:lnTo>
                <a:lnTo>
                  <a:pt x="3591" y="142"/>
                </a:lnTo>
                <a:lnTo>
                  <a:pt x="3591" y="142"/>
                </a:lnTo>
                <a:lnTo>
                  <a:pt x="3591" y="142"/>
                </a:lnTo>
                <a:lnTo>
                  <a:pt x="3592" y="138"/>
                </a:lnTo>
                <a:lnTo>
                  <a:pt x="3592" y="137"/>
                </a:lnTo>
                <a:lnTo>
                  <a:pt x="3593" y="136"/>
                </a:lnTo>
                <a:lnTo>
                  <a:pt x="3593" y="136"/>
                </a:lnTo>
                <a:lnTo>
                  <a:pt x="3594" y="139"/>
                </a:lnTo>
                <a:lnTo>
                  <a:pt x="3594" y="139"/>
                </a:lnTo>
                <a:lnTo>
                  <a:pt x="3595" y="141"/>
                </a:lnTo>
                <a:lnTo>
                  <a:pt x="3595" y="140"/>
                </a:lnTo>
                <a:lnTo>
                  <a:pt x="3595" y="141"/>
                </a:lnTo>
                <a:lnTo>
                  <a:pt x="3596" y="141"/>
                </a:lnTo>
                <a:lnTo>
                  <a:pt x="3596" y="141"/>
                </a:lnTo>
                <a:lnTo>
                  <a:pt x="3596" y="140"/>
                </a:lnTo>
                <a:lnTo>
                  <a:pt x="3597" y="136"/>
                </a:lnTo>
                <a:lnTo>
                  <a:pt x="3597" y="136"/>
                </a:lnTo>
                <a:lnTo>
                  <a:pt x="3598" y="135"/>
                </a:lnTo>
                <a:lnTo>
                  <a:pt x="3598" y="136"/>
                </a:lnTo>
                <a:lnTo>
                  <a:pt x="3598" y="136"/>
                </a:lnTo>
                <a:lnTo>
                  <a:pt x="3599" y="142"/>
                </a:lnTo>
                <a:lnTo>
                  <a:pt x="3599" y="139"/>
                </a:lnTo>
                <a:lnTo>
                  <a:pt x="3599" y="139"/>
                </a:lnTo>
                <a:lnTo>
                  <a:pt x="3600" y="137"/>
                </a:lnTo>
                <a:lnTo>
                  <a:pt x="3600" y="138"/>
                </a:lnTo>
                <a:lnTo>
                  <a:pt x="3600" y="139"/>
                </a:lnTo>
                <a:lnTo>
                  <a:pt x="3601" y="155"/>
                </a:lnTo>
                <a:lnTo>
                  <a:pt x="3601" y="158"/>
                </a:lnTo>
                <a:lnTo>
                  <a:pt x="3601" y="161"/>
                </a:lnTo>
                <a:lnTo>
                  <a:pt x="3602" y="149"/>
                </a:lnTo>
                <a:lnTo>
                  <a:pt x="3603" y="146"/>
                </a:lnTo>
                <a:lnTo>
                  <a:pt x="3603" y="142"/>
                </a:lnTo>
                <a:lnTo>
                  <a:pt x="3604" y="140"/>
                </a:lnTo>
                <a:lnTo>
                  <a:pt x="3604" y="133"/>
                </a:lnTo>
                <a:lnTo>
                  <a:pt x="3604" y="133"/>
                </a:lnTo>
                <a:lnTo>
                  <a:pt x="3605" y="133"/>
                </a:lnTo>
                <a:lnTo>
                  <a:pt x="3605" y="130"/>
                </a:lnTo>
                <a:lnTo>
                  <a:pt x="3606" y="131"/>
                </a:lnTo>
                <a:lnTo>
                  <a:pt x="3606" y="138"/>
                </a:lnTo>
                <a:lnTo>
                  <a:pt x="3607" y="139"/>
                </a:lnTo>
                <a:lnTo>
                  <a:pt x="3608" y="146"/>
                </a:lnTo>
                <a:lnTo>
                  <a:pt x="3608" y="147"/>
                </a:lnTo>
                <a:lnTo>
                  <a:pt x="3608" y="147"/>
                </a:lnTo>
                <a:lnTo>
                  <a:pt x="3608" y="145"/>
                </a:lnTo>
                <a:lnTo>
                  <a:pt x="3609" y="145"/>
                </a:lnTo>
                <a:lnTo>
                  <a:pt x="3610" y="140"/>
                </a:lnTo>
                <a:lnTo>
                  <a:pt x="3610" y="138"/>
                </a:lnTo>
                <a:lnTo>
                  <a:pt x="3611" y="131"/>
                </a:lnTo>
                <a:lnTo>
                  <a:pt x="3611" y="130"/>
                </a:lnTo>
                <a:lnTo>
                  <a:pt x="3612" y="127"/>
                </a:lnTo>
                <a:lnTo>
                  <a:pt x="3612" y="126"/>
                </a:lnTo>
                <a:lnTo>
                  <a:pt x="3612" y="126"/>
                </a:lnTo>
                <a:lnTo>
                  <a:pt x="3613" y="125"/>
                </a:lnTo>
                <a:lnTo>
                  <a:pt x="3613" y="125"/>
                </a:lnTo>
                <a:lnTo>
                  <a:pt x="3613" y="124"/>
                </a:lnTo>
                <a:lnTo>
                  <a:pt x="3613" y="124"/>
                </a:lnTo>
                <a:lnTo>
                  <a:pt x="3614" y="126"/>
                </a:lnTo>
                <a:lnTo>
                  <a:pt x="3614" y="126"/>
                </a:lnTo>
                <a:lnTo>
                  <a:pt x="3615" y="124"/>
                </a:lnTo>
                <a:lnTo>
                  <a:pt x="3615" y="124"/>
                </a:lnTo>
                <a:lnTo>
                  <a:pt x="3616" y="120"/>
                </a:lnTo>
                <a:lnTo>
                  <a:pt x="3616" y="119"/>
                </a:lnTo>
                <a:lnTo>
                  <a:pt x="3616" y="118"/>
                </a:lnTo>
                <a:lnTo>
                  <a:pt x="3617" y="118"/>
                </a:lnTo>
                <a:lnTo>
                  <a:pt x="3617" y="118"/>
                </a:lnTo>
                <a:lnTo>
                  <a:pt x="3618" y="120"/>
                </a:lnTo>
                <a:lnTo>
                  <a:pt x="3618" y="120"/>
                </a:lnTo>
                <a:lnTo>
                  <a:pt x="3619" y="124"/>
                </a:lnTo>
                <a:lnTo>
                  <a:pt x="3619" y="123"/>
                </a:lnTo>
                <a:lnTo>
                  <a:pt x="3619" y="123"/>
                </a:lnTo>
                <a:lnTo>
                  <a:pt x="3620" y="124"/>
                </a:lnTo>
                <a:lnTo>
                  <a:pt x="3620" y="123"/>
                </a:lnTo>
                <a:lnTo>
                  <a:pt x="3620" y="124"/>
                </a:lnTo>
                <a:lnTo>
                  <a:pt x="3621" y="125"/>
                </a:lnTo>
                <a:lnTo>
                  <a:pt x="3621" y="125"/>
                </a:lnTo>
                <a:lnTo>
                  <a:pt x="3621" y="125"/>
                </a:lnTo>
                <a:lnTo>
                  <a:pt x="3622" y="125"/>
                </a:lnTo>
                <a:lnTo>
                  <a:pt x="3622" y="125"/>
                </a:lnTo>
                <a:lnTo>
                  <a:pt x="3622" y="125"/>
                </a:lnTo>
                <a:lnTo>
                  <a:pt x="3622" y="125"/>
                </a:lnTo>
                <a:lnTo>
                  <a:pt x="3623" y="124"/>
                </a:lnTo>
                <a:lnTo>
                  <a:pt x="3623" y="126"/>
                </a:lnTo>
                <a:lnTo>
                  <a:pt x="3623" y="127"/>
                </a:lnTo>
                <a:lnTo>
                  <a:pt x="3624" y="127"/>
                </a:lnTo>
                <a:lnTo>
                  <a:pt x="3624" y="124"/>
                </a:lnTo>
                <a:lnTo>
                  <a:pt x="3625" y="123"/>
                </a:lnTo>
                <a:lnTo>
                  <a:pt x="3625" y="118"/>
                </a:lnTo>
                <a:lnTo>
                  <a:pt x="3626" y="117"/>
                </a:lnTo>
                <a:lnTo>
                  <a:pt x="3626" y="110"/>
                </a:lnTo>
                <a:lnTo>
                  <a:pt x="3627" y="109"/>
                </a:lnTo>
                <a:lnTo>
                  <a:pt x="3627" y="98"/>
                </a:lnTo>
                <a:lnTo>
                  <a:pt x="3628" y="96"/>
                </a:lnTo>
                <a:lnTo>
                  <a:pt x="3628" y="93"/>
                </a:lnTo>
                <a:lnTo>
                  <a:pt x="3628" y="94"/>
                </a:lnTo>
                <a:lnTo>
                  <a:pt x="3629" y="94"/>
                </a:lnTo>
                <a:lnTo>
                  <a:pt x="3630" y="79"/>
                </a:lnTo>
                <a:lnTo>
                  <a:pt x="3630" y="76"/>
                </a:lnTo>
                <a:lnTo>
                  <a:pt x="3631" y="65"/>
                </a:lnTo>
                <a:lnTo>
                  <a:pt x="3631" y="61"/>
                </a:lnTo>
                <a:lnTo>
                  <a:pt x="3631" y="57"/>
                </a:lnTo>
                <a:lnTo>
                  <a:pt x="3632" y="60"/>
                </a:lnTo>
                <a:lnTo>
                  <a:pt x="3632" y="63"/>
                </a:lnTo>
                <a:lnTo>
                  <a:pt x="3633" y="101"/>
                </a:lnTo>
                <a:lnTo>
                  <a:pt x="3633" y="106"/>
                </a:lnTo>
                <a:lnTo>
                  <a:pt x="3634" y="146"/>
                </a:lnTo>
                <a:lnTo>
                  <a:pt x="3634" y="151"/>
                </a:lnTo>
                <a:lnTo>
                  <a:pt x="3635" y="175"/>
                </a:lnTo>
                <a:lnTo>
                  <a:pt x="3635" y="181"/>
                </a:lnTo>
                <a:lnTo>
                  <a:pt x="3636" y="207"/>
                </a:lnTo>
                <a:lnTo>
                  <a:pt x="3636" y="210"/>
                </a:lnTo>
                <a:lnTo>
                  <a:pt x="3637" y="221"/>
                </a:lnTo>
                <a:lnTo>
                  <a:pt x="3637" y="219"/>
                </a:lnTo>
                <a:lnTo>
                  <a:pt x="3637" y="218"/>
                </a:lnTo>
                <a:lnTo>
                  <a:pt x="3638" y="205"/>
                </a:lnTo>
                <a:lnTo>
                  <a:pt x="3638" y="200"/>
                </a:lnTo>
                <a:lnTo>
                  <a:pt x="3639" y="150"/>
                </a:lnTo>
                <a:lnTo>
                  <a:pt x="3639" y="143"/>
                </a:lnTo>
                <a:lnTo>
                  <a:pt x="3640" y="109"/>
                </a:lnTo>
                <a:lnTo>
                  <a:pt x="3640" y="107"/>
                </a:lnTo>
                <a:lnTo>
                  <a:pt x="3641" y="102"/>
                </a:lnTo>
                <a:lnTo>
                  <a:pt x="3641" y="102"/>
                </a:lnTo>
                <a:lnTo>
                  <a:pt x="3641" y="103"/>
                </a:lnTo>
                <a:lnTo>
                  <a:pt x="3642" y="118"/>
                </a:lnTo>
                <a:lnTo>
                  <a:pt x="3642" y="121"/>
                </a:lnTo>
                <a:lnTo>
                  <a:pt x="3643" y="131"/>
                </a:lnTo>
                <a:lnTo>
                  <a:pt x="3643" y="132"/>
                </a:lnTo>
                <a:lnTo>
                  <a:pt x="3644" y="135"/>
                </a:lnTo>
                <a:lnTo>
                  <a:pt x="3644" y="135"/>
                </a:lnTo>
                <a:lnTo>
                  <a:pt x="3645" y="141"/>
                </a:lnTo>
                <a:lnTo>
                  <a:pt x="3645" y="142"/>
                </a:lnTo>
                <a:lnTo>
                  <a:pt x="3646" y="145"/>
                </a:lnTo>
                <a:lnTo>
                  <a:pt x="3646" y="144"/>
                </a:lnTo>
                <a:lnTo>
                  <a:pt x="3647" y="142"/>
                </a:lnTo>
                <a:lnTo>
                  <a:pt x="3647" y="137"/>
                </a:lnTo>
                <a:lnTo>
                  <a:pt x="3647" y="137"/>
                </a:lnTo>
                <a:lnTo>
                  <a:pt x="3648" y="138"/>
                </a:lnTo>
                <a:lnTo>
                  <a:pt x="3648" y="151"/>
                </a:lnTo>
                <a:lnTo>
                  <a:pt x="3649" y="153"/>
                </a:lnTo>
                <a:lnTo>
                  <a:pt x="3649" y="162"/>
                </a:lnTo>
                <a:lnTo>
                  <a:pt x="3650" y="164"/>
                </a:lnTo>
                <a:lnTo>
                  <a:pt x="3650" y="165"/>
                </a:lnTo>
                <a:lnTo>
                  <a:pt x="3650" y="165"/>
                </a:lnTo>
                <a:lnTo>
                  <a:pt x="3651" y="163"/>
                </a:lnTo>
                <a:lnTo>
                  <a:pt x="3652" y="155"/>
                </a:lnTo>
                <a:lnTo>
                  <a:pt x="3652" y="154"/>
                </a:lnTo>
                <a:lnTo>
                  <a:pt x="3652" y="155"/>
                </a:lnTo>
                <a:lnTo>
                  <a:pt x="3653" y="153"/>
                </a:lnTo>
                <a:lnTo>
                  <a:pt x="3653" y="153"/>
                </a:lnTo>
                <a:lnTo>
                  <a:pt x="3654" y="152"/>
                </a:lnTo>
                <a:lnTo>
                  <a:pt x="3654" y="152"/>
                </a:lnTo>
                <a:lnTo>
                  <a:pt x="3655" y="147"/>
                </a:lnTo>
                <a:lnTo>
                  <a:pt x="3655" y="147"/>
                </a:lnTo>
                <a:lnTo>
                  <a:pt x="3656" y="149"/>
                </a:lnTo>
                <a:lnTo>
                  <a:pt x="3656" y="149"/>
                </a:lnTo>
                <a:lnTo>
                  <a:pt x="3656" y="149"/>
                </a:lnTo>
                <a:lnTo>
                  <a:pt x="3657" y="146"/>
                </a:lnTo>
                <a:lnTo>
                  <a:pt x="3657" y="147"/>
                </a:lnTo>
                <a:lnTo>
                  <a:pt x="3657" y="147"/>
                </a:lnTo>
                <a:lnTo>
                  <a:pt x="3658" y="146"/>
                </a:lnTo>
                <a:lnTo>
                  <a:pt x="3658" y="146"/>
                </a:lnTo>
                <a:lnTo>
                  <a:pt x="3659" y="142"/>
                </a:lnTo>
                <a:lnTo>
                  <a:pt x="3659" y="142"/>
                </a:lnTo>
                <a:lnTo>
                  <a:pt x="3659" y="142"/>
                </a:lnTo>
                <a:lnTo>
                  <a:pt x="3660" y="142"/>
                </a:lnTo>
                <a:lnTo>
                  <a:pt x="3660" y="141"/>
                </a:lnTo>
                <a:lnTo>
                  <a:pt x="3660" y="141"/>
                </a:lnTo>
                <a:lnTo>
                  <a:pt x="3661" y="142"/>
                </a:lnTo>
                <a:lnTo>
                  <a:pt x="3661" y="142"/>
                </a:lnTo>
                <a:lnTo>
                  <a:pt x="3661" y="142"/>
                </a:lnTo>
                <a:lnTo>
                  <a:pt x="3662" y="145"/>
                </a:lnTo>
                <a:lnTo>
                  <a:pt x="3662" y="142"/>
                </a:lnTo>
                <a:lnTo>
                  <a:pt x="3662" y="140"/>
                </a:lnTo>
                <a:lnTo>
                  <a:pt x="3663" y="136"/>
                </a:lnTo>
                <a:lnTo>
                  <a:pt x="3663" y="141"/>
                </a:lnTo>
                <a:lnTo>
                  <a:pt x="3663" y="143"/>
                </a:lnTo>
                <a:lnTo>
                  <a:pt x="3664" y="150"/>
                </a:lnTo>
                <a:lnTo>
                  <a:pt x="3664" y="153"/>
                </a:lnTo>
                <a:lnTo>
                  <a:pt x="3665" y="162"/>
                </a:lnTo>
                <a:lnTo>
                  <a:pt x="3665" y="163"/>
                </a:lnTo>
                <a:lnTo>
                  <a:pt x="3666" y="173"/>
                </a:lnTo>
                <a:lnTo>
                  <a:pt x="3666" y="175"/>
                </a:lnTo>
                <a:lnTo>
                  <a:pt x="3667" y="181"/>
                </a:lnTo>
                <a:lnTo>
                  <a:pt x="3667" y="182"/>
                </a:lnTo>
                <a:lnTo>
                  <a:pt x="3668" y="183"/>
                </a:lnTo>
                <a:lnTo>
                  <a:pt x="3668" y="181"/>
                </a:lnTo>
                <a:lnTo>
                  <a:pt x="3668" y="181"/>
                </a:lnTo>
                <a:lnTo>
                  <a:pt x="3669" y="181"/>
                </a:lnTo>
                <a:lnTo>
                  <a:pt x="3669" y="181"/>
                </a:lnTo>
                <a:lnTo>
                  <a:pt x="3669" y="183"/>
                </a:lnTo>
                <a:lnTo>
                  <a:pt x="3669" y="183"/>
                </a:lnTo>
                <a:lnTo>
                  <a:pt x="3670" y="182"/>
                </a:lnTo>
                <a:lnTo>
                  <a:pt x="3670" y="177"/>
                </a:lnTo>
                <a:lnTo>
                  <a:pt x="3671" y="176"/>
                </a:lnTo>
                <a:lnTo>
                  <a:pt x="3671" y="160"/>
                </a:lnTo>
                <a:lnTo>
                  <a:pt x="3672" y="157"/>
                </a:lnTo>
                <a:lnTo>
                  <a:pt x="3672" y="145"/>
                </a:lnTo>
                <a:lnTo>
                  <a:pt x="3673" y="144"/>
                </a:lnTo>
                <a:lnTo>
                  <a:pt x="3673" y="139"/>
                </a:lnTo>
                <a:lnTo>
                  <a:pt x="3674" y="140"/>
                </a:lnTo>
                <a:lnTo>
                  <a:pt x="3674" y="139"/>
                </a:lnTo>
                <a:lnTo>
                  <a:pt x="3675" y="133"/>
                </a:lnTo>
                <a:lnTo>
                  <a:pt x="3675" y="133"/>
                </a:lnTo>
                <a:lnTo>
                  <a:pt x="3676" y="135"/>
                </a:lnTo>
                <a:lnTo>
                  <a:pt x="3676" y="136"/>
                </a:lnTo>
                <a:lnTo>
                  <a:pt x="3677" y="137"/>
                </a:lnTo>
                <a:lnTo>
                  <a:pt x="3677" y="138"/>
                </a:lnTo>
                <a:lnTo>
                  <a:pt x="3678" y="147"/>
                </a:lnTo>
                <a:lnTo>
                  <a:pt x="3678" y="148"/>
                </a:lnTo>
                <a:lnTo>
                  <a:pt x="3679" y="155"/>
                </a:lnTo>
                <a:lnTo>
                  <a:pt x="3679" y="156"/>
                </a:lnTo>
                <a:lnTo>
                  <a:pt x="3680" y="154"/>
                </a:lnTo>
                <a:lnTo>
                  <a:pt x="3680" y="154"/>
                </a:lnTo>
                <a:lnTo>
                  <a:pt x="3681" y="149"/>
                </a:lnTo>
                <a:lnTo>
                  <a:pt x="3681" y="148"/>
                </a:lnTo>
                <a:lnTo>
                  <a:pt x="3681" y="148"/>
                </a:lnTo>
                <a:lnTo>
                  <a:pt x="3682" y="151"/>
                </a:lnTo>
                <a:lnTo>
                  <a:pt x="3682" y="151"/>
                </a:lnTo>
                <a:lnTo>
                  <a:pt x="3682" y="150"/>
                </a:lnTo>
                <a:lnTo>
                  <a:pt x="3682" y="150"/>
                </a:lnTo>
                <a:lnTo>
                  <a:pt x="3683" y="147"/>
                </a:lnTo>
                <a:lnTo>
                  <a:pt x="3683" y="142"/>
                </a:lnTo>
                <a:lnTo>
                  <a:pt x="3683" y="138"/>
                </a:lnTo>
                <a:lnTo>
                  <a:pt x="3684" y="139"/>
                </a:lnTo>
                <a:lnTo>
                  <a:pt x="3684" y="139"/>
                </a:lnTo>
                <a:lnTo>
                  <a:pt x="3685" y="139"/>
                </a:lnTo>
                <a:lnTo>
                  <a:pt x="3685" y="140"/>
                </a:lnTo>
                <a:lnTo>
                  <a:pt x="3685" y="140"/>
                </a:lnTo>
                <a:lnTo>
                  <a:pt x="3685" y="140"/>
                </a:lnTo>
                <a:lnTo>
                  <a:pt x="3686" y="141"/>
                </a:lnTo>
                <a:lnTo>
                  <a:pt x="3686" y="141"/>
                </a:lnTo>
                <a:lnTo>
                  <a:pt x="3687" y="143"/>
                </a:lnTo>
                <a:lnTo>
                  <a:pt x="3687" y="142"/>
                </a:lnTo>
                <a:lnTo>
                  <a:pt x="3687" y="142"/>
                </a:lnTo>
                <a:lnTo>
                  <a:pt x="3688" y="140"/>
                </a:lnTo>
                <a:lnTo>
                  <a:pt x="3688" y="141"/>
                </a:lnTo>
                <a:lnTo>
                  <a:pt x="3688" y="141"/>
                </a:lnTo>
                <a:lnTo>
                  <a:pt x="3689" y="143"/>
                </a:lnTo>
                <a:lnTo>
                  <a:pt x="3690" y="144"/>
                </a:lnTo>
                <a:lnTo>
                  <a:pt x="3690" y="145"/>
                </a:lnTo>
                <a:lnTo>
                  <a:pt x="3690" y="143"/>
                </a:lnTo>
                <a:lnTo>
                  <a:pt x="3691" y="143"/>
                </a:lnTo>
                <a:lnTo>
                  <a:pt x="3691" y="142"/>
                </a:lnTo>
                <a:lnTo>
                  <a:pt x="3691" y="144"/>
                </a:lnTo>
                <a:lnTo>
                  <a:pt x="3692" y="145"/>
                </a:lnTo>
                <a:lnTo>
                  <a:pt x="3692" y="151"/>
                </a:lnTo>
                <a:lnTo>
                  <a:pt x="3693" y="151"/>
                </a:lnTo>
                <a:lnTo>
                  <a:pt x="3693" y="156"/>
                </a:lnTo>
                <a:lnTo>
                  <a:pt x="3694" y="157"/>
                </a:lnTo>
                <a:lnTo>
                  <a:pt x="3694" y="157"/>
                </a:lnTo>
                <a:lnTo>
                  <a:pt x="3694" y="155"/>
                </a:lnTo>
                <a:lnTo>
                  <a:pt x="3694" y="156"/>
                </a:lnTo>
                <a:lnTo>
                  <a:pt x="3695" y="156"/>
                </a:lnTo>
                <a:lnTo>
                  <a:pt x="3696" y="147"/>
                </a:lnTo>
                <a:lnTo>
                  <a:pt x="3696" y="146"/>
                </a:lnTo>
                <a:lnTo>
                  <a:pt x="3697" y="142"/>
                </a:lnTo>
                <a:lnTo>
                  <a:pt x="3697" y="140"/>
                </a:lnTo>
                <a:lnTo>
                  <a:pt x="3698" y="136"/>
                </a:lnTo>
                <a:lnTo>
                  <a:pt x="3698" y="136"/>
                </a:lnTo>
                <a:lnTo>
                  <a:pt x="3699" y="134"/>
                </a:lnTo>
                <a:lnTo>
                  <a:pt x="3699" y="134"/>
                </a:lnTo>
                <a:lnTo>
                  <a:pt x="3699" y="134"/>
                </a:lnTo>
                <a:lnTo>
                  <a:pt x="3700" y="134"/>
                </a:lnTo>
                <a:lnTo>
                  <a:pt x="3700" y="134"/>
                </a:lnTo>
                <a:lnTo>
                  <a:pt x="3700" y="134"/>
                </a:lnTo>
                <a:lnTo>
                  <a:pt x="3700" y="135"/>
                </a:lnTo>
                <a:lnTo>
                  <a:pt x="3701" y="134"/>
                </a:lnTo>
                <a:lnTo>
                  <a:pt x="3701" y="134"/>
                </a:lnTo>
                <a:lnTo>
                  <a:pt x="3702" y="133"/>
                </a:lnTo>
                <a:lnTo>
                  <a:pt x="3702" y="133"/>
                </a:lnTo>
                <a:lnTo>
                  <a:pt x="3702" y="134"/>
                </a:lnTo>
                <a:lnTo>
                  <a:pt x="3703" y="136"/>
                </a:lnTo>
                <a:lnTo>
                  <a:pt x="3703" y="136"/>
                </a:lnTo>
                <a:lnTo>
                  <a:pt x="3704" y="138"/>
                </a:lnTo>
                <a:lnTo>
                  <a:pt x="3704" y="137"/>
                </a:lnTo>
                <a:lnTo>
                  <a:pt x="3704" y="137"/>
                </a:lnTo>
                <a:lnTo>
                  <a:pt x="3705" y="129"/>
                </a:lnTo>
                <a:lnTo>
                  <a:pt x="3705" y="128"/>
                </a:lnTo>
                <a:lnTo>
                  <a:pt x="3706" y="127"/>
                </a:lnTo>
                <a:lnTo>
                  <a:pt x="3706" y="125"/>
                </a:lnTo>
                <a:lnTo>
                  <a:pt x="3707" y="119"/>
                </a:lnTo>
                <a:lnTo>
                  <a:pt x="3707" y="117"/>
                </a:lnTo>
                <a:lnTo>
                  <a:pt x="3708" y="109"/>
                </a:lnTo>
                <a:lnTo>
                  <a:pt x="3708" y="109"/>
                </a:lnTo>
                <a:lnTo>
                  <a:pt x="3709" y="112"/>
                </a:lnTo>
                <a:lnTo>
                  <a:pt x="3709" y="114"/>
                </a:lnTo>
                <a:lnTo>
                  <a:pt x="3710" y="131"/>
                </a:lnTo>
                <a:lnTo>
                  <a:pt x="3710" y="132"/>
                </a:lnTo>
                <a:lnTo>
                  <a:pt x="3711" y="128"/>
                </a:lnTo>
                <a:lnTo>
                  <a:pt x="3711" y="128"/>
                </a:lnTo>
                <a:lnTo>
                  <a:pt x="3711" y="128"/>
                </a:lnTo>
                <a:lnTo>
                  <a:pt x="3712" y="137"/>
                </a:lnTo>
                <a:lnTo>
                  <a:pt x="3713" y="138"/>
                </a:lnTo>
                <a:lnTo>
                  <a:pt x="3713" y="139"/>
                </a:lnTo>
                <a:lnTo>
                  <a:pt x="3713" y="139"/>
                </a:lnTo>
                <a:lnTo>
                  <a:pt x="3714" y="139"/>
                </a:lnTo>
                <a:lnTo>
                  <a:pt x="3714" y="143"/>
                </a:lnTo>
                <a:lnTo>
                  <a:pt x="3715" y="145"/>
                </a:lnTo>
                <a:lnTo>
                  <a:pt x="3715" y="151"/>
                </a:lnTo>
                <a:lnTo>
                  <a:pt x="3716" y="152"/>
                </a:lnTo>
                <a:lnTo>
                  <a:pt x="3716" y="149"/>
                </a:lnTo>
                <a:lnTo>
                  <a:pt x="3717" y="153"/>
                </a:lnTo>
                <a:lnTo>
                  <a:pt x="3717" y="153"/>
                </a:lnTo>
                <a:lnTo>
                  <a:pt x="3717" y="153"/>
                </a:lnTo>
                <a:lnTo>
                  <a:pt x="3718" y="154"/>
                </a:lnTo>
                <a:lnTo>
                  <a:pt x="3718" y="154"/>
                </a:lnTo>
                <a:lnTo>
                  <a:pt x="3718" y="154"/>
                </a:lnTo>
                <a:lnTo>
                  <a:pt x="3719" y="165"/>
                </a:lnTo>
                <a:lnTo>
                  <a:pt x="3719" y="168"/>
                </a:lnTo>
                <a:lnTo>
                  <a:pt x="3720" y="187"/>
                </a:lnTo>
                <a:lnTo>
                  <a:pt x="3720" y="191"/>
                </a:lnTo>
                <a:lnTo>
                  <a:pt x="3720" y="199"/>
                </a:lnTo>
                <a:lnTo>
                  <a:pt x="3721" y="197"/>
                </a:lnTo>
                <a:lnTo>
                  <a:pt x="3721" y="194"/>
                </a:lnTo>
                <a:lnTo>
                  <a:pt x="3722" y="162"/>
                </a:lnTo>
                <a:lnTo>
                  <a:pt x="3722" y="157"/>
                </a:lnTo>
                <a:lnTo>
                  <a:pt x="3723" y="134"/>
                </a:lnTo>
                <a:lnTo>
                  <a:pt x="3723" y="130"/>
                </a:lnTo>
                <a:lnTo>
                  <a:pt x="3724" y="116"/>
                </a:lnTo>
                <a:lnTo>
                  <a:pt x="3724" y="115"/>
                </a:lnTo>
                <a:lnTo>
                  <a:pt x="3724" y="113"/>
                </a:lnTo>
                <a:lnTo>
                  <a:pt x="3725" y="117"/>
                </a:lnTo>
                <a:lnTo>
                  <a:pt x="3725" y="117"/>
                </a:lnTo>
                <a:lnTo>
                  <a:pt x="3726" y="121"/>
                </a:lnTo>
                <a:lnTo>
                  <a:pt x="3726" y="122"/>
                </a:lnTo>
                <a:lnTo>
                  <a:pt x="3727" y="136"/>
                </a:lnTo>
                <a:lnTo>
                  <a:pt x="3727" y="137"/>
                </a:lnTo>
                <a:lnTo>
                  <a:pt x="3728" y="142"/>
                </a:lnTo>
                <a:lnTo>
                  <a:pt x="3728" y="143"/>
                </a:lnTo>
                <a:lnTo>
                  <a:pt x="3729" y="146"/>
                </a:lnTo>
                <a:lnTo>
                  <a:pt x="3729" y="147"/>
                </a:lnTo>
                <a:lnTo>
                  <a:pt x="3730" y="160"/>
                </a:lnTo>
                <a:lnTo>
                  <a:pt x="3730" y="162"/>
                </a:lnTo>
                <a:lnTo>
                  <a:pt x="3731" y="177"/>
                </a:lnTo>
                <a:lnTo>
                  <a:pt x="3731" y="180"/>
                </a:lnTo>
                <a:lnTo>
                  <a:pt x="3732" y="191"/>
                </a:lnTo>
                <a:lnTo>
                  <a:pt x="3732" y="192"/>
                </a:lnTo>
                <a:lnTo>
                  <a:pt x="3733" y="196"/>
                </a:lnTo>
                <a:lnTo>
                  <a:pt x="3733" y="197"/>
                </a:lnTo>
                <a:lnTo>
                  <a:pt x="3734" y="191"/>
                </a:lnTo>
                <a:lnTo>
                  <a:pt x="3735" y="188"/>
                </a:lnTo>
                <a:lnTo>
                  <a:pt x="3735" y="178"/>
                </a:lnTo>
                <a:lnTo>
                  <a:pt x="3736" y="175"/>
                </a:lnTo>
                <a:lnTo>
                  <a:pt x="3736" y="158"/>
                </a:lnTo>
                <a:lnTo>
                  <a:pt x="3737" y="154"/>
                </a:lnTo>
                <a:lnTo>
                  <a:pt x="3737" y="123"/>
                </a:lnTo>
                <a:lnTo>
                  <a:pt x="3738" y="121"/>
                </a:lnTo>
                <a:lnTo>
                  <a:pt x="3739" y="117"/>
                </a:lnTo>
                <a:lnTo>
                  <a:pt x="3739" y="118"/>
                </a:lnTo>
                <a:lnTo>
                  <a:pt x="3739" y="119"/>
                </a:lnTo>
                <a:lnTo>
                  <a:pt x="3740" y="109"/>
                </a:lnTo>
                <a:lnTo>
                  <a:pt x="3740" y="109"/>
                </a:lnTo>
                <a:lnTo>
                  <a:pt x="3740" y="109"/>
                </a:lnTo>
                <a:lnTo>
                  <a:pt x="3741" y="113"/>
                </a:lnTo>
                <a:lnTo>
                  <a:pt x="3741" y="114"/>
                </a:lnTo>
                <a:lnTo>
                  <a:pt x="3741" y="121"/>
                </a:lnTo>
                <a:lnTo>
                  <a:pt x="3742" y="119"/>
                </a:lnTo>
                <a:lnTo>
                  <a:pt x="3742" y="120"/>
                </a:lnTo>
                <a:lnTo>
                  <a:pt x="3743" y="132"/>
                </a:lnTo>
                <a:lnTo>
                  <a:pt x="3743" y="134"/>
                </a:lnTo>
                <a:lnTo>
                  <a:pt x="3744" y="151"/>
                </a:lnTo>
                <a:lnTo>
                  <a:pt x="3744" y="155"/>
                </a:lnTo>
                <a:lnTo>
                  <a:pt x="3745" y="176"/>
                </a:lnTo>
                <a:lnTo>
                  <a:pt x="3745" y="181"/>
                </a:lnTo>
                <a:lnTo>
                  <a:pt x="3745" y="188"/>
                </a:lnTo>
                <a:lnTo>
                  <a:pt x="3746" y="184"/>
                </a:lnTo>
                <a:lnTo>
                  <a:pt x="3746" y="183"/>
                </a:lnTo>
                <a:lnTo>
                  <a:pt x="3746" y="178"/>
                </a:lnTo>
                <a:lnTo>
                  <a:pt x="3747" y="199"/>
                </a:lnTo>
                <a:lnTo>
                  <a:pt x="3747" y="206"/>
                </a:lnTo>
                <a:lnTo>
                  <a:pt x="3748" y="220"/>
                </a:lnTo>
                <a:lnTo>
                  <a:pt x="3748" y="222"/>
                </a:lnTo>
                <a:lnTo>
                  <a:pt x="3749" y="230"/>
                </a:lnTo>
                <a:lnTo>
                  <a:pt x="3749" y="225"/>
                </a:lnTo>
                <a:lnTo>
                  <a:pt x="3749" y="225"/>
                </a:lnTo>
                <a:lnTo>
                  <a:pt x="3750" y="208"/>
                </a:lnTo>
                <a:lnTo>
                  <a:pt x="3750" y="206"/>
                </a:lnTo>
                <a:lnTo>
                  <a:pt x="3751" y="194"/>
                </a:lnTo>
                <a:lnTo>
                  <a:pt x="3751" y="191"/>
                </a:lnTo>
                <a:lnTo>
                  <a:pt x="3752" y="174"/>
                </a:lnTo>
                <a:lnTo>
                  <a:pt x="3752" y="171"/>
                </a:lnTo>
                <a:lnTo>
                  <a:pt x="3753" y="155"/>
                </a:lnTo>
                <a:lnTo>
                  <a:pt x="3753" y="154"/>
                </a:lnTo>
                <a:lnTo>
                  <a:pt x="3754" y="150"/>
                </a:lnTo>
                <a:lnTo>
                  <a:pt x="3755" y="150"/>
                </a:lnTo>
                <a:lnTo>
                  <a:pt x="3755" y="157"/>
                </a:lnTo>
                <a:lnTo>
                  <a:pt x="3755" y="158"/>
                </a:lnTo>
                <a:lnTo>
                  <a:pt x="3755" y="157"/>
                </a:lnTo>
                <a:lnTo>
                  <a:pt x="3756" y="160"/>
                </a:lnTo>
                <a:lnTo>
                  <a:pt x="3757" y="161"/>
                </a:lnTo>
                <a:lnTo>
                  <a:pt x="3757" y="163"/>
                </a:lnTo>
                <a:lnTo>
                  <a:pt x="3758" y="165"/>
                </a:lnTo>
                <a:lnTo>
                  <a:pt x="3758" y="167"/>
                </a:lnTo>
                <a:lnTo>
                  <a:pt x="3758" y="167"/>
                </a:lnTo>
                <a:lnTo>
                  <a:pt x="3759" y="168"/>
                </a:lnTo>
                <a:lnTo>
                  <a:pt x="3759" y="175"/>
                </a:lnTo>
                <a:lnTo>
                  <a:pt x="3760" y="192"/>
                </a:lnTo>
                <a:lnTo>
                  <a:pt x="3760" y="203"/>
                </a:lnTo>
                <a:lnTo>
                  <a:pt x="3761" y="182"/>
                </a:lnTo>
                <a:lnTo>
                  <a:pt x="3761" y="183"/>
                </a:lnTo>
                <a:lnTo>
                  <a:pt x="3762" y="187"/>
                </a:lnTo>
                <a:lnTo>
                  <a:pt x="3762" y="188"/>
                </a:lnTo>
                <a:lnTo>
                  <a:pt x="3762" y="187"/>
                </a:lnTo>
                <a:lnTo>
                  <a:pt x="3763" y="189"/>
                </a:lnTo>
                <a:lnTo>
                  <a:pt x="3763" y="188"/>
                </a:lnTo>
                <a:lnTo>
                  <a:pt x="3764" y="172"/>
                </a:lnTo>
                <a:lnTo>
                  <a:pt x="3764" y="171"/>
                </a:lnTo>
                <a:lnTo>
                  <a:pt x="3765" y="167"/>
                </a:lnTo>
                <a:lnTo>
                  <a:pt x="3765" y="167"/>
                </a:lnTo>
                <a:lnTo>
                  <a:pt x="3766" y="169"/>
                </a:lnTo>
                <a:lnTo>
                  <a:pt x="3766" y="168"/>
                </a:lnTo>
                <a:lnTo>
                  <a:pt x="3766" y="168"/>
                </a:lnTo>
                <a:lnTo>
                  <a:pt x="3767" y="166"/>
                </a:lnTo>
                <a:lnTo>
                  <a:pt x="3767" y="166"/>
                </a:lnTo>
                <a:lnTo>
                  <a:pt x="3767" y="166"/>
                </a:lnTo>
                <a:lnTo>
                  <a:pt x="3768" y="165"/>
                </a:lnTo>
                <a:lnTo>
                  <a:pt x="3768" y="166"/>
                </a:lnTo>
                <a:lnTo>
                  <a:pt x="3768" y="166"/>
                </a:lnTo>
                <a:lnTo>
                  <a:pt x="3769" y="161"/>
                </a:lnTo>
                <a:lnTo>
                  <a:pt x="3769" y="160"/>
                </a:lnTo>
                <a:lnTo>
                  <a:pt x="3770" y="151"/>
                </a:lnTo>
                <a:lnTo>
                  <a:pt x="3770" y="150"/>
                </a:lnTo>
                <a:lnTo>
                  <a:pt x="3771" y="146"/>
                </a:lnTo>
                <a:lnTo>
                  <a:pt x="3771" y="146"/>
                </a:lnTo>
                <a:lnTo>
                  <a:pt x="3772" y="146"/>
                </a:lnTo>
                <a:lnTo>
                  <a:pt x="3772" y="136"/>
                </a:lnTo>
                <a:lnTo>
                  <a:pt x="3772" y="143"/>
                </a:lnTo>
                <a:lnTo>
                  <a:pt x="3772" y="145"/>
                </a:lnTo>
                <a:lnTo>
                  <a:pt x="3773" y="152"/>
                </a:lnTo>
                <a:lnTo>
                  <a:pt x="3773" y="152"/>
                </a:lnTo>
                <a:lnTo>
                  <a:pt x="3774" y="153"/>
                </a:lnTo>
                <a:lnTo>
                  <a:pt x="3774" y="152"/>
                </a:lnTo>
                <a:lnTo>
                  <a:pt x="3774" y="152"/>
                </a:lnTo>
                <a:lnTo>
                  <a:pt x="3774" y="153"/>
                </a:lnTo>
                <a:lnTo>
                  <a:pt x="3775" y="154"/>
                </a:lnTo>
                <a:lnTo>
                  <a:pt x="3775" y="154"/>
                </a:lnTo>
                <a:lnTo>
                  <a:pt x="3775" y="154"/>
                </a:lnTo>
                <a:lnTo>
                  <a:pt x="3776" y="157"/>
                </a:lnTo>
                <a:lnTo>
                  <a:pt x="3776" y="153"/>
                </a:lnTo>
                <a:lnTo>
                  <a:pt x="3777" y="152"/>
                </a:lnTo>
                <a:lnTo>
                  <a:pt x="3777" y="151"/>
                </a:lnTo>
                <a:lnTo>
                  <a:pt x="3777" y="153"/>
                </a:lnTo>
                <a:lnTo>
                  <a:pt x="3777" y="154"/>
                </a:lnTo>
                <a:lnTo>
                  <a:pt x="3778" y="161"/>
                </a:lnTo>
                <a:lnTo>
                  <a:pt x="3778" y="161"/>
                </a:lnTo>
                <a:lnTo>
                  <a:pt x="3779" y="161"/>
                </a:lnTo>
                <a:lnTo>
                  <a:pt x="3779" y="159"/>
                </a:lnTo>
                <a:lnTo>
                  <a:pt x="3780" y="158"/>
                </a:lnTo>
                <a:lnTo>
                  <a:pt x="3780" y="158"/>
                </a:lnTo>
                <a:lnTo>
                  <a:pt x="3780" y="159"/>
                </a:lnTo>
                <a:lnTo>
                  <a:pt x="3781" y="159"/>
                </a:lnTo>
                <a:lnTo>
                  <a:pt x="3781" y="164"/>
                </a:lnTo>
                <a:lnTo>
                  <a:pt x="3782" y="164"/>
                </a:lnTo>
                <a:lnTo>
                  <a:pt x="3782" y="164"/>
                </a:lnTo>
                <a:lnTo>
                  <a:pt x="3783" y="165"/>
                </a:lnTo>
                <a:lnTo>
                  <a:pt x="3783" y="165"/>
                </a:lnTo>
                <a:lnTo>
                  <a:pt x="3783" y="167"/>
                </a:lnTo>
                <a:lnTo>
                  <a:pt x="3784" y="168"/>
                </a:lnTo>
                <a:lnTo>
                  <a:pt x="3784" y="170"/>
                </a:lnTo>
                <a:lnTo>
                  <a:pt x="3785" y="169"/>
                </a:lnTo>
                <a:lnTo>
                  <a:pt x="3785" y="169"/>
                </a:lnTo>
                <a:lnTo>
                  <a:pt x="3785" y="170"/>
                </a:lnTo>
                <a:lnTo>
                  <a:pt x="3786" y="169"/>
                </a:lnTo>
                <a:lnTo>
                  <a:pt x="3786" y="169"/>
                </a:lnTo>
                <a:lnTo>
                  <a:pt x="3786" y="168"/>
                </a:lnTo>
                <a:lnTo>
                  <a:pt x="3786" y="169"/>
                </a:lnTo>
                <a:lnTo>
                  <a:pt x="3787" y="168"/>
                </a:lnTo>
                <a:lnTo>
                  <a:pt x="3788" y="163"/>
                </a:lnTo>
                <a:lnTo>
                  <a:pt x="3788" y="164"/>
                </a:lnTo>
                <a:lnTo>
                  <a:pt x="3788" y="164"/>
                </a:lnTo>
                <a:lnTo>
                  <a:pt x="3789" y="177"/>
                </a:lnTo>
                <a:lnTo>
                  <a:pt x="3789" y="177"/>
                </a:lnTo>
                <a:lnTo>
                  <a:pt x="3789" y="176"/>
                </a:lnTo>
                <a:lnTo>
                  <a:pt x="3790" y="169"/>
                </a:lnTo>
                <a:lnTo>
                  <a:pt x="3790" y="167"/>
                </a:lnTo>
                <a:lnTo>
                  <a:pt x="3791" y="164"/>
                </a:lnTo>
                <a:lnTo>
                  <a:pt x="3791" y="167"/>
                </a:lnTo>
                <a:lnTo>
                  <a:pt x="3791" y="169"/>
                </a:lnTo>
                <a:lnTo>
                  <a:pt x="3791" y="175"/>
                </a:lnTo>
                <a:lnTo>
                  <a:pt x="3792" y="165"/>
                </a:lnTo>
                <a:lnTo>
                  <a:pt x="3792" y="162"/>
                </a:lnTo>
                <a:lnTo>
                  <a:pt x="3793" y="155"/>
                </a:lnTo>
                <a:lnTo>
                  <a:pt x="3793" y="156"/>
                </a:lnTo>
                <a:lnTo>
                  <a:pt x="3794" y="156"/>
                </a:lnTo>
                <a:lnTo>
                  <a:pt x="3794" y="155"/>
                </a:lnTo>
                <a:lnTo>
                  <a:pt x="3794" y="156"/>
                </a:lnTo>
                <a:lnTo>
                  <a:pt x="3794" y="156"/>
                </a:lnTo>
                <a:lnTo>
                  <a:pt x="3795" y="159"/>
                </a:lnTo>
                <a:lnTo>
                  <a:pt x="3795" y="159"/>
                </a:lnTo>
                <a:lnTo>
                  <a:pt x="3796" y="157"/>
                </a:lnTo>
                <a:lnTo>
                  <a:pt x="3796" y="163"/>
                </a:lnTo>
                <a:lnTo>
                  <a:pt x="3796" y="162"/>
                </a:lnTo>
                <a:lnTo>
                  <a:pt x="3797" y="162"/>
                </a:lnTo>
                <a:lnTo>
                  <a:pt x="3797" y="162"/>
                </a:lnTo>
                <a:lnTo>
                  <a:pt x="3797" y="161"/>
                </a:lnTo>
                <a:lnTo>
                  <a:pt x="3797" y="161"/>
                </a:lnTo>
                <a:lnTo>
                  <a:pt x="3797" y="161"/>
                </a:lnTo>
                <a:lnTo>
                  <a:pt x="3798" y="157"/>
                </a:lnTo>
                <a:lnTo>
                  <a:pt x="3798" y="157"/>
                </a:lnTo>
                <a:lnTo>
                  <a:pt x="3799" y="158"/>
                </a:lnTo>
                <a:lnTo>
                  <a:pt x="3799" y="165"/>
                </a:lnTo>
                <a:lnTo>
                  <a:pt x="3799" y="167"/>
                </a:lnTo>
                <a:lnTo>
                  <a:pt x="3800" y="168"/>
                </a:lnTo>
                <a:lnTo>
                  <a:pt x="3800" y="163"/>
                </a:lnTo>
                <a:lnTo>
                  <a:pt x="3801" y="161"/>
                </a:lnTo>
                <a:lnTo>
                  <a:pt x="3801" y="152"/>
                </a:lnTo>
                <a:lnTo>
                  <a:pt x="3802" y="151"/>
                </a:lnTo>
                <a:lnTo>
                  <a:pt x="3802" y="147"/>
                </a:lnTo>
                <a:lnTo>
                  <a:pt x="3803" y="146"/>
                </a:lnTo>
                <a:lnTo>
                  <a:pt x="3803" y="145"/>
                </a:lnTo>
                <a:lnTo>
                  <a:pt x="3804" y="146"/>
                </a:lnTo>
                <a:lnTo>
                  <a:pt x="3804" y="146"/>
                </a:lnTo>
                <a:lnTo>
                  <a:pt x="3804" y="147"/>
                </a:lnTo>
                <a:lnTo>
                  <a:pt x="3805" y="146"/>
                </a:lnTo>
                <a:lnTo>
                  <a:pt x="3805" y="146"/>
                </a:lnTo>
                <a:lnTo>
                  <a:pt x="3806" y="138"/>
                </a:lnTo>
                <a:lnTo>
                  <a:pt x="3806" y="137"/>
                </a:lnTo>
                <a:lnTo>
                  <a:pt x="3806" y="135"/>
                </a:lnTo>
                <a:lnTo>
                  <a:pt x="3807" y="135"/>
                </a:lnTo>
                <a:lnTo>
                  <a:pt x="3807" y="135"/>
                </a:lnTo>
                <a:lnTo>
                  <a:pt x="3808" y="133"/>
                </a:lnTo>
                <a:lnTo>
                  <a:pt x="3808" y="132"/>
                </a:lnTo>
                <a:lnTo>
                  <a:pt x="3808" y="131"/>
                </a:lnTo>
                <a:lnTo>
                  <a:pt x="3809" y="132"/>
                </a:lnTo>
                <a:lnTo>
                  <a:pt x="3809" y="132"/>
                </a:lnTo>
                <a:lnTo>
                  <a:pt x="3809" y="133"/>
                </a:lnTo>
                <a:lnTo>
                  <a:pt x="3810" y="132"/>
                </a:lnTo>
                <a:lnTo>
                  <a:pt x="3810" y="132"/>
                </a:lnTo>
                <a:lnTo>
                  <a:pt x="3811" y="127"/>
                </a:lnTo>
                <a:lnTo>
                  <a:pt x="3811" y="127"/>
                </a:lnTo>
                <a:lnTo>
                  <a:pt x="3812" y="129"/>
                </a:lnTo>
                <a:lnTo>
                  <a:pt x="3812" y="129"/>
                </a:lnTo>
                <a:lnTo>
                  <a:pt x="3813" y="132"/>
                </a:lnTo>
                <a:lnTo>
                  <a:pt x="3813" y="133"/>
                </a:lnTo>
                <a:lnTo>
                  <a:pt x="3814" y="136"/>
                </a:lnTo>
                <a:lnTo>
                  <a:pt x="3814" y="135"/>
                </a:lnTo>
                <a:lnTo>
                  <a:pt x="3814" y="134"/>
                </a:lnTo>
                <a:lnTo>
                  <a:pt x="3815" y="133"/>
                </a:lnTo>
                <a:lnTo>
                  <a:pt x="3815" y="135"/>
                </a:lnTo>
                <a:lnTo>
                  <a:pt x="3815" y="136"/>
                </a:lnTo>
                <a:lnTo>
                  <a:pt x="3816" y="138"/>
                </a:lnTo>
                <a:lnTo>
                  <a:pt x="3816" y="138"/>
                </a:lnTo>
                <a:lnTo>
                  <a:pt x="3816" y="137"/>
                </a:lnTo>
                <a:lnTo>
                  <a:pt x="3817" y="136"/>
                </a:lnTo>
                <a:lnTo>
                  <a:pt x="3817" y="136"/>
                </a:lnTo>
                <a:lnTo>
                  <a:pt x="3817" y="136"/>
                </a:lnTo>
                <a:lnTo>
                  <a:pt x="3818" y="140"/>
                </a:lnTo>
                <a:lnTo>
                  <a:pt x="3818" y="140"/>
                </a:lnTo>
                <a:lnTo>
                  <a:pt x="3818" y="140"/>
                </a:lnTo>
                <a:lnTo>
                  <a:pt x="3819" y="139"/>
                </a:lnTo>
                <a:lnTo>
                  <a:pt x="3819" y="138"/>
                </a:lnTo>
                <a:lnTo>
                  <a:pt x="3820" y="137"/>
                </a:lnTo>
                <a:lnTo>
                  <a:pt x="3820" y="138"/>
                </a:lnTo>
                <a:lnTo>
                  <a:pt x="3821" y="137"/>
                </a:lnTo>
                <a:lnTo>
                  <a:pt x="3821" y="138"/>
                </a:lnTo>
                <a:lnTo>
                  <a:pt x="3821" y="139"/>
                </a:lnTo>
                <a:lnTo>
                  <a:pt x="3822" y="142"/>
                </a:lnTo>
                <a:lnTo>
                  <a:pt x="3822" y="142"/>
                </a:lnTo>
                <a:lnTo>
                  <a:pt x="3823" y="141"/>
                </a:lnTo>
                <a:lnTo>
                  <a:pt x="3823" y="139"/>
                </a:lnTo>
                <a:lnTo>
                  <a:pt x="3824" y="139"/>
                </a:lnTo>
                <a:lnTo>
                  <a:pt x="3824" y="139"/>
                </a:lnTo>
                <a:lnTo>
                  <a:pt x="3824" y="139"/>
                </a:lnTo>
                <a:lnTo>
                  <a:pt x="3825" y="139"/>
                </a:lnTo>
                <a:lnTo>
                  <a:pt x="3825" y="138"/>
                </a:lnTo>
                <a:lnTo>
                  <a:pt x="3826" y="138"/>
                </a:lnTo>
                <a:lnTo>
                  <a:pt x="3826" y="139"/>
                </a:lnTo>
                <a:lnTo>
                  <a:pt x="3827" y="137"/>
                </a:lnTo>
                <a:lnTo>
                  <a:pt x="3827" y="137"/>
                </a:lnTo>
                <a:lnTo>
                  <a:pt x="3827" y="137"/>
                </a:lnTo>
                <a:lnTo>
                  <a:pt x="3828" y="135"/>
                </a:lnTo>
                <a:lnTo>
                  <a:pt x="3828" y="135"/>
                </a:lnTo>
                <a:lnTo>
                  <a:pt x="3828" y="132"/>
                </a:lnTo>
                <a:lnTo>
                  <a:pt x="3829" y="133"/>
                </a:lnTo>
                <a:lnTo>
                  <a:pt x="3829" y="133"/>
                </a:lnTo>
                <a:lnTo>
                  <a:pt x="3830" y="134"/>
                </a:lnTo>
                <a:lnTo>
                  <a:pt x="3830" y="134"/>
                </a:lnTo>
                <a:lnTo>
                  <a:pt x="3830" y="134"/>
                </a:lnTo>
                <a:lnTo>
                  <a:pt x="3831" y="134"/>
                </a:lnTo>
                <a:lnTo>
                  <a:pt x="3831" y="135"/>
                </a:lnTo>
                <a:lnTo>
                  <a:pt x="3832" y="139"/>
                </a:lnTo>
                <a:lnTo>
                  <a:pt x="3832" y="140"/>
                </a:lnTo>
                <a:lnTo>
                  <a:pt x="3833" y="138"/>
                </a:lnTo>
                <a:lnTo>
                  <a:pt x="3833" y="139"/>
                </a:lnTo>
                <a:lnTo>
                  <a:pt x="3833" y="140"/>
                </a:lnTo>
                <a:lnTo>
                  <a:pt x="3834" y="146"/>
                </a:lnTo>
                <a:lnTo>
                  <a:pt x="3834" y="147"/>
                </a:lnTo>
                <a:lnTo>
                  <a:pt x="3835" y="148"/>
                </a:lnTo>
                <a:lnTo>
                  <a:pt x="3835" y="148"/>
                </a:lnTo>
                <a:lnTo>
                  <a:pt x="3836" y="146"/>
                </a:lnTo>
                <a:lnTo>
                  <a:pt x="3836" y="146"/>
                </a:lnTo>
                <a:lnTo>
                  <a:pt x="3836" y="146"/>
                </a:lnTo>
                <a:lnTo>
                  <a:pt x="3837" y="148"/>
                </a:lnTo>
                <a:lnTo>
                  <a:pt x="3837" y="147"/>
                </a:lnTo>
                <a:lnTo>
                  <a:pt x="3837" y="147"/>
                </a:lnTo>
                <a:lnTo>
                  <a:pt x="3838" y="147"/>
                </a:lnTo>
                <a:lnTo>
                  <a:pt x="3838" y="149"/>
                </a:lnTo>
                <a:lnTo>
                  <a:pt x="3838" y="148"/>
                </a:lnTo>
                <a:lnTo>
                  <a:pt x="3839" y="145"/>
                </a:lnTo>
                <a:lnTo>
                  <a:pt x="3839" y="145"/>
                </a:lnTo>
                <a:lnTo>
                  <a:pt x="3840" y="139"/>
                </a:lnTo>
                <a:lnTo>
                  <a:pt x="3840" y="139"/>
                </a:lnTo>
                <a:lnTo>
                  <a:pt x="3841" y="138"/>
                </a:lnTo>
                <a:lnTo>
                  <a:pt x="3841" y="139"/>
                </a:lnTo>
                <a:lnTo>
                  <a:pt x="3841" y="139"/>
                </a:lnTo>
                <a:lnTo>
                  <a:pt x="3841" y="139"/>
                </a:lnTo>
                <a:lnTo>
                  <a:pt x="3842" y="138"/>
                </a:lnTo>
                <a:lnTo>
                  <a:pt x="3843" y="138"/>
                </a:lnTo>
                <a:lnTo>
                  <a:pt x="3843" y="139"/>
                </a:lnTo>
                <a:lnTo>
                  <a:pt x="3843" y="139"/>
                </a:lnTo>
                <a:lnTo>
                  <a:pt x="3844" y="141"/>
                </a:lnTo>
                <a:lnTo>
                  <a:pt x="3844" y="141"/>
                </a:lnTo>
                <a:lnTo>
                  <a:pt x="3845" y="141"/>
                </a:lnTo>
                <a:lnTo>
                  <a:pt x="3845" y="143"/>
                </a:lnTo>
                <a:lnTo>
                  <a:pt x="3846" y="143"/>
                </a:lnTo>
                <a:lnTo>
                  <a:pt x="3846" y="146"/>
                </a:lnTo>
                <a:lnTo>
                  <a:pt x="3847" y="146"/>
                </a:lnTo>
                <a:lnTo>
                  <a:pt x="3847" y="146"/>
                </a:lnTo>
                <a:lnTo>
                  <a:pt x="3848" y="147"/>
                </a:lnTo>
                <a:lnTo>
                  <a:pt x="3848" y="146"/>
                </a:lnTo>
                <a:lnTo>
                  <a:pt x="3849" y="147"/>
                </a:lnTo>
                <a:lnTo>
                  <a:pt x="3849" y="147"/>
                </a:lnTo>
                <a:lnTo>
                  <a:pt x="3850" y="150"/>
                </a:lnTo>
                <a:lnTo>
                  <a:pt x="3850" y="151"/>
                </a:lnTo>
                <a:lnTo>
                  <a:pt x="3850" y="153"/>
                </a:lnTo>
                <a:lnTo>
                  <a:pt x="3851" y="153"/>
                </a:lnTo>
                <a:lnTo>
                  <a:pt x="3851" y="153"/>
                </a:lnTo>
                <a:lnTo>
                  <a:pt x="3851" y="151"/>
                </a:lnTo>
                <a:lnTo>
                  <a:pt x="3852" y="151"/>
                </a:lnTo>
                <a:lnTo>
                  <a:pt x="3852" y="151"/>
                </a:lnTo>
                <a:lnTo>
                  <a:pt x="3853" y="153"/>
                </a:lnTo>
                <a:lnTo>
                  <a:pt x="3853" y="153"/>
                </a:lnTo>
                <a:lnTo>
                  <a:pt x="3854" y="155"/>
                </a:lnTo>
                <a:lnTo>
                  <a:pt x="3854" y="155"/>
                </a:lnTo>
                <a:lnTo>
                  <a:pt x="3854" y="156"/>
                </a:lnTo>
                <a:lnTo>
                  <a:pt x="3855" y="154"/>
                </a:lnTo>
                <a:lnTo>
                  <a:pt x="3855" y="154"/>
                </a:lnTo>
                <a:lnTo>
                  <a:pt x="3855" y="154"/>
                </a:lnTo>
                <a:lnTo>
                  <a:pt x="3856" y="153"/>
                </a:lnTo>
                <a:lnTo>
                  <a:pt x="3856" y="153"/>
                </a:lnTo>
                <a:lnTo>
                  <a:pt x="3856" y="152"/>
                </a:lnTo>
                <a:lnTo>
                  <a:pt x="3857" y="153"/>
                </a:lnTo>
                <a:lnTo>
                  <a:pt x="3857" y="153"/>
                </a:lnTo>
                <a:lnTo>
                  <a:pt x="3857" y="153"/>
                </a:lnTo>
                <a:lnTo>
                  <a:pt x="3858" y="155"/>
                </a:lnTo>
                <a:lnTo>
                  <a:pt x="3858" y="155"/>
                </a:lnTo>
                <a:lnTo>
                  <a:pt x="3859" y="155"/>
                </a:lnTo>
                <a:lnTo>
                  <a:pt x="3859" y="156"/>
                </a:lnTo>
                <a:lnTo>
                  <a:pt x="3859" y="156"/>
                </a:lnTo>
                <a:lnTo>
                  <a:pt x="3860" y="156"/>
                </a:lnTo>
                <a:lnTo>
                  <a:pt x="3860" y="158"/>
                </a:lnTo>
                <a:lnTo>
                  <a:pt x="3860" y="159"/>
                </a:lnTo>
                <a:lnTo>
                  <a:pt x="3861" y="162"/>
                </a:lnTo>
                <a:lnTo>
                  <a:pt x="3861" y="162"/>
                </a:lnTo>
                <a:lnTo>
                  <a:pt x="3862" y="162"/>
                </a:lnTo>
                <a:lnTo>
                  <a:pt x="3862" y="162"/>
                </a:lnTo>
                <a:lnTo>
                  <a:pt x="3862" y="162"/>
                </a:lnTo>
                <a:lnTo>
                  <a:pt x="3862" y="162"/>
                </a:lnTo>
                <a:lnTo>
                  <a:pt x="3863" y="164"/>
                </a:lnTo>
                <a:lnTo>
                  <a:pt x="3864" y="164"/>
                </a:lnTo>
                <a:lnTo>
                  <a:pt x="3864" y="167"/>
                </a:lnTo>
                <a:lnTo>
                  <a:pt x="3865" y="168"/>
                </a:lnTo>
                <a:lnTo>
                  <a:pt x="3865" y="171"/>
                </a:lnTo>
                <a:lnTo>
                  <a:pt x="3865" y="171"/>
                </a:lnTo>
                <a:lnTo>
                  <a:pt x="3866" y="176"/>
                </a:lnTo>
                <a:lnTo>
                  <a:pt x="3867" y="176"/>
                </a:lnTo>
                <a:lnTo>
                  <a:pt x="3867" y="176"/>
                </a:lnTo>
                <a:lnTo>
                  <a:pt x="3867" y="179"/>
                </a:lnTo>
                <a:lnTo>
                  <a:pt x="3868" y="179"/>
                </a:lnTo>
                <a:lnTo>
                  <a:pt x="3868" y="179"/>
                </a:lnTo>
                <a:lnTo>
                  <a:pt x="3868" y="179"/>
                </a:lnTo>
                <a:lnTo>
                  <a:pt x="3868" y="179"/>
                </a:lnTo>
                <a:lnTo>
                  <a:pt x="3869" y="180"/>
                </a:lnTo>
                <a:lnTo>
                  <a:pt x="3869" y="181"/>
                </a:lnTo>
                <a:lnTo>
                  <a:pt x="3870" y="181"/>
                </a:lnTo>
                <a:lnTo>
                  <a:pt x="3870" y="181"/>
                </a:lnTo>
                <a:lnTo>
                  <a:pt x="3870" y="180"/>
                </a:lnTo>
                <a:lnTo>
                  <a:pt x="3871" y="181"/>
                </a:lnTo>
                <a:lnTo>
                  <a:pt x="3871" y="180"/>
                </a:lnTo>
                <a:lnTo>
                  <a:pt x="3871" y="180"/>
                </a:lnTo>
                <a:lnTo>
                  <a:pt x="3871" y="179"/>
                </a:lnTo>
                <a:lnTo>
                  <a:pt x="3872" y="179"/>
                </a:lnTo>
                <a:lnTo>
                  <a:pt x="3872" y="178"/>
                </a:lnTo>
                <a:lnTo>
                  <a:pt x="3872" y="174"/>
                </a:lnTo>
                <a:lnTo>
                  <a:pt x="3873" y="173"/>
                </a:lnTo>
                <a:lnTo>
                  <a:pt x="3874" y="166"/>
                </a:lnTo>
                <a:lnTo>
                  <a:pt x="3874" y="165"/>
                </a:lnTo>
                <a:lnTo>
                  <a:pt x="3875" y="165"/>
                </a:lnTo>
                <a:lnTo>
                  <a:pt x="3875" y="165"/>
                </a:lnTo>
                <a:lnTo>
                  <a:pt x="3875" y="166"/>
                </a:lnTo>
                <a:lnTo>
                  <a:pt x="3876" y="172"/>
                </a:lnTo>
                <a:lnTo>
                  <a:pt x="3876" y="172"/>
                </a:lnTo>
                <a:lnTo>
                  <a:pt x="3877" y="173"/>
                </a:lnTo>
                <a:lnTo>
                  <a:pt x="3877" y="173"/>
                </a:lnTo>
                <a:lnTo>
                  <a:pt x="3878" y="173"/>
                </a:lnTo>
                <a:lnTo>
                  <a:pt x="3878" y="173"/>
                </a:lnTo>
                <a:lnTo>
                  <a:pt x="3878" y="174"/>
                </a:lnTo>
                <a:lnTo>
                  <a:pt x="3879" y="172"/>
                </a:lnTo>
                <a:lnTo>
                  <a:pt x="3879" y="175"/>
                </a:lnTo>
                <a:lnTo>
                  <a:pt x="3879" y="175"/>
                </a:lnTo>
                <a:lnTo>
                  <a:pt x="3880" y="180"/>
                </a:lnTo>
                <a:lnTo>
                  <a:pt x="3880" y="181"/>
                </a:lnTo>
                <a:lnTo>
                  <a:pt x="3881" y="181"/>
                </a:lnTo>
                <a:lnTo>
                  <a:pt x="3881" y="181"/>
                </a:lnTo>
                <a:lnTo>
                  <a:pt x="3882" y="184"/>
                </a:lnTo>
                <a:lnTo>
                  <a:pt x="3882" y="184"/>
                </a:lnTo>
                <a:lnTo>
                  <a:pt x="3883" y="186"/>
                </a:lnTo>
                <a:lnTo>
                  <a:pt x="3883" y="186"/>
                </a:lnTo>
                <a:lnTo>
                  <a:pt x="3883" y="187"/>
                </a:lnTo>
                <a:lnTo>
                  <a:pt x="3884" y="186"/>
                </a:lnTo>
                <a:lnTo>
                  <a:pt x="3884" y="186"/>
                </a:lnTo>
                <a:lnTo>
                  <a:pt x="3884" y="186"/>
                </a:lnTo>
                <a:lnTo>
                  <a:pt x="3885" y="187"/>
                </a:lnTo>
                <a:lnTo>
                  <a:pt x="3885" y="184"/>
                </a:lnTo>
                <a:lnTo>
                  <a:pt x="3886" y="184"/>
                </a:lnTo>
                <a:lnTo>
                  <a:pt x="3886" y="181"/>
                </a:lnTo>
                <a:lnTo>
                  <a:pt x="3887" y="181"/>
                </a:lnTo>
                <a:lnTo>
                  <a:pt x="3887" y="181"/>
                </a:lnTo>
                <a:lnTo>
                  <a:pt x="3887" y="182"/>
                </a:lnTo>
                <a:lnTo>
                  <a:pt x="3888" y="182"/>
                </a:lnTo>
                <a:lnTo>
                  <a:pt x="3888" y="183"/>
                </a:lnTo>
                <a:lnTo>
                  <a:pt x="3888" y="183"/>
                </a:lnTo>
                <a:lnTo>
                  <a:pt x="3889" y="182"/>
                </a:lnTo>
                <a:lnTo>
                  <a:pt x="3889" y="183"/>
                </a:lnTo>
                <a:lnTo>
                  <a:pt x="3889" y="181"/>
                </a:lnTo>
                <a:lnTo>
                  <a:pt x="3890" y="181"/>
                </a:lnTo>
                <a:lnTo>
                  <a:pt x="3890" y="182"/>
                </a:lnTo>
                <a:lnTo>
                  <a:pt x="3890" y="181"/>
                </a:lnTo>
                <a:lnTo>
                  <a:pt x="3890" y="182"/>
                </a:lnTo>
                <a:lnTo>
                  <a:pt x="3891" y="183"/>
                </a:lnTo>
                <a:lnTo>
                  <a:pt x="3892" y="187"/>
                </a:lnTo>
                <a:lnTo>
                  <a:pt x="3892" y="188"/>
                </a:lnTo>
                <a:lnTo>
                  <a:pt x="3893" y="195"/>
                </a:lnTo>
                <a:lnTo>
                  <a:pt x="3893" y="197"/>
                </a:lnTo>
                <a:lnTo>
                  <a:pt x="3893" y="205"/>
                </a:lnTo>
                <a:lnTo>
                  <a:pt x="3894" y="206"/>
                </a:lnTo>
                <a:lnTo>
                  <a:pt x="3895" y="214"/>
                </a:lnTo>
                <a:lnTo>
                  <a:pt x="3895" y="214"/>
                </a:lnTo>
                <a:lnTo>
                  <a:pt x="3896" y="217"/>
                </a:lnTo>
                <a:lnTo>
                  <a:pt x="3896" y="217"/>
                </a:lnTo>
                <a:lnTo>
                  <a:pt x="3896" y="216"/>
                </a:lnTo>
                <a:lnTo>
                  <a:pt x="3897" y="209"/>
                </a:lnTo>
                <a:lnTo>
                  <a:pt x="3897" y="209"/>
                </a:lnTo>
                <a:lnTo>
                  <a:pt x="3898" y="205"/>
                </a:lnTo>
                <a:lnTo>
                  <a:pt x="3898" y="204"/>
                </a:lnTo>
                <a:lnTo>
                  <a:pt x="3899" y="194"/>
                </a:lnTo>
                <a:lnTo>
                  <a:pt x="3899" y="194"/>
                </a:lnTo>
                <a:lnTo>
                  <a:pt x="3899" y="191"/>
                </a:lnTo>
                <a:lnTo>
                  <a:pt x="3900" y="192"/>
                </a:lnTo>
                <a:lnTo>
                  <a:pt x="3900" y="191"/>
                </a:lnTo>
                <a:lnTo>
                  <a:pt x="3901" y="190"/>
                </a:lnTo>
                <a:lnTo>
                  <a:pt x="3901" y="190"/>
                </a:lnTo>
                <a:lnTo>
                  <a:pt x="3901" y="190"/>
                </a:lnTo>
                <a:lnTo>
                  <a:pt x="3902" y="182"/>
                </a:lnTo>
                <a:lnTo>
                  <a:pt x="3902" y="182"/>
                </a:lnTo>
                <a:lnTo>
                  <a:pt x="3903" y="176"/>
                </a:lnTo>
                <a:lnTo>
                  <a:pt x="3904" y="176"/>
                </a:lnTo>
                <a:lnTo>
                  <a:pt x="3904" y="174"/>
                </a:lnTo>
                <a:lnTo>
                  <a:pt x="3904" y="175"/>
                </a:lnTo>
                <a:lnTo>
                  <a:pt x="3905" y="176"/>
                </a:lnTo>
                <a:lnTo>
                  <a:pt x="3905" y="175"/>
                </a:lnTo>
                <a:lnTo>
                  <a:pt x="3905" y="174"/>
                </a:lnTo>
                <a:lnTo>
                  <a:pt x="3906" y="174"/>
                </a:lnTo>
                <a:lnTo>
                  <a:pt x="3906" y="173"/>
                </a:lnTo>
                <a:lnTo>
                  <a:pt x="3906" y="172"/>
                </a:lnTo>
                <a:lnTo>
                  <a:pt x="3907" y="171"/>
                </a:lnTo>
                <a:lnTo>
                  <a:pt x="3907" y="171"/>
                </a:lnTo>
                <a:lnTo>
                  <a:pt x="3908" y="171"/>
                </a:lnTo>
                <a:lnTo>
                  <a:pt x="3908" y="171"/>
                </a:lnTo>
                <a:lnTo>
                  <a:pt x="3908" y="168"/>
                </a:lnTo>
                <a:lnTo>
                  <a:pt x="3909" y="167"/>
                </a:lnTo>
                <a:lnTo>
                  <a:pt x="3909" y="161"/>
                </a:lnTo>
                <a:lnTo>
                  <a:pt x="3909" y="160"/>
                </a:lnTo>
                <a:lnTo>
                  <a:pt x="3910" y="158"/>
                </a:lnTo>
                <a:lnTo>
                  <a:pt x="3910" y="159"/>
                </a:lnTo>
                <a:lnTo>
                  <a:pt x="3911" y="158"/>
                </a:lnTo>
                <a:lnTo>
                  <a:pt x="3911" y="159"/>
                </a:lnTo>
                <a:lnTo>
                  <a:pt x="3911" y="158"/>
                </a:lnTo>
                <a:lnTo>
                  <a:pt x="3912" y="158"/>
                </a:lnTo>
                <a:lnTo>
                  <a:pt x="3913" y="157"/>
                </a:lnTo>
                <a:lnTo>
                  <a:pt x="3913" y="156"/>
                </a:lnTo>
                <a:lnTo>
                  <a:pt x="3914" y="159"/>
                </a:lnTo>
                <a:lnTo>
                  <a:pt x="3914" y="160"/>
                </a:lnTo>
                <a:lnTo>
                  <a:pt x="3915" y="165"/>
                </a:lnTo>
                <a:lnTo>
                  <a:pt x="3915" y="166"/>
                </a:lnTo>
                <a:lnTo>
                  <a:pt x="3915" y="174"/>
                </a:lnTo>
                <a:lnTo>
                  <a:pt x="3916" y="174"/>
                </a:lnTo>
                <a:lnTo>
                  <a:pt x="3916" y="172"/>
                </a:lnTo>
                <a:lnTo>
                  <a:pt x="3916" y="172"/>
                </a:lnTo>
                <a:lnTo>
                  <a:pt x="3917" y="177"/>
                </a:lnTo>
                <a:lnTo>
                  <a:pt x="3917" y="177"/>
                </a:lnTo>
                <a:lnTo>
                  <a:pt x="3918" y="179"/>
                </a:lnTo>
                <a:lnTo>
                  <a:pt x="3918" y="180"/>
                </a:lnTo>
                <a:lnTo>
                  <a:pt x="3919" y="181"/>
                </a:lnTo>
                <a:lnTo>
                  <a:pt x="3919" y="180"/>
                </a:lnTo>
                <a:lnTo>
                  <a:pt x="3919" y="180"/>
                </a:lnTo>
                <a:lnTo>
                  <a:pt x="3920" y="171"/>
                </a:lnTo>
                <a:lnTo>
                  <a:pt x="3920" y="172"/>
                </a:lnTo>
                <a:lnTo>
                  <a:pt x="3920" y="175"/>
                </a:lnTo>
                <a:lnTo>
                  <a:pt x="3920" y="176"/>
                </a:lnTo>
                <a:lnTo>
                  <a:pt x="3921" y="175"/>
                </a:lnTo>
                <a:lnTo>
                  <a:pt x="3921" y="176"/>
                </a:lnTo>
                <a:lnTo>
                  <a:pt x="3921" y="177"/>
                </a:lnTo>
                <a:lnTo>
                  <a:pt x="3922" y="177"/>
                </a:lnTo>
                <a:lnTo>
                  <a:pt x="3922" y="177"/>
                </a:lnTo>
                <a:lnTo>
                  <a:pt x="3923" y="176"/>
                </a:lnTo>
                <a:lnTo>
                  <a:pt x="3923" y="175"/>
                </a:lnTo>
                <a:lnTo>
                  <a:pt x="3924" y="173"/>
                </a:lnTo>
                <a:lnTo>
                  <a:pt x="3924" y="172"/>
                </a:lnTo>
                <a:lnTo>
                  <a:pt x="3925" y="165"/>
                </a:lnTo>
                <a:lnTo>
                  <a:pt x="3925" y="162"/>
                </a:lnTo>
                <a:lnTo>
                  <a:pt x="3926" y="164"/>
                </a:lnTo>
                <a:lnTo>
                  <a:pt x="3926" y="150"/>
                </a:lnTo>
                <a:lnTo>
                  <a:pt x="3926" y="156"/>
                </a:lnTo>
                <a:lnTo>
                  <a:pt x="3926" y="160"/>
                </a:lnTo>
                <a:lnTo>
                  <a:pt x="3927" y="152"/>
                </a:lnTo>
                <a:lnTo>
                  <a:pt x="3927" y="151"/>
                </a:lnTo>
                <a:lnTo>
                  <a:pt x="3928" y="147"/>
                </a:lnTo>
                <a:lnTo>
                  <a:pt x="3928" y="147"/>
                </a:lnTo>
                <a:lnTo>
                  <a:pt x="3929" y="147"/>
                </a:lnTo>
                <a:lnTo>
                  <a:pt x="3929" y="147"/>
                </a:lnTo>
                <a:lnTo>
                  <a:pt x="3929" y="147"/>
                </a:lnTo>
                <a:lnTo>
                  <a:pt x="3930" y="147"/>
                </a:lnTo>
                <a:lnTo>
                  <a:pt x="3930" y="147"/>
                </a:lnTo>
                <a:lnTo>
                  <a:pt x="3930" y="146"/>
                </a:lnTo>
                <a:lnTo>
                  <a:pt x="3931" y="146"/>
                </a:lnTo>
                <a:lnTo>
                  <a:pt x="3931" y="145"/>
                </a:lnTo>
                <a:lnTo>
                  <a:pt x="3931" y="146"/>
                </a:lnTo>
                <a:lnTo>
                  <a:pt x="3931" y="146"/>
                </a:lnTo>
                <a:lnTo>
                  <a:pt x="3931" y="146"/>
                </a:lnTo>
                <a:lnTo>
                  <a:pt x="3932" y="147"/>
                </a:lnTo>
                <a:lnTo>
                  <a:pt x="3933" y="147"/>
                </a:lnTo>
                <a:lnTo>
                  <a:pt x="3933" y="151"/>
                </a:lnTo>
                <a:lnTo>
                  <a:pt x="3934" y="152"/>
                </a:lnTo>
                <a:lnTo>
                  <a:pt x="3935" y="157"/>
                </a:lnTo>
                <a:lnTo>
                  <a:pt x="3935" y="158"/>
                </a:lnTo>
                <a:lnTo>
                  <a:pt x="3936" y="161"/>
                </a:lnTo>
                <a:lnTo>
                  <a:pt x="3936" y="161"/>
                </a:lnTo>
                <a:lnTo>
                  <a:pt x="3936" y="161"/>
                </a:lnTo>
                <a:lnTo>
                  <a:pt x="3936" y="161"/>
                </a:lnTo>
                <a:lnTo>
                  <a:pt x="3937" y="160"/>
                </a:lnTo>
                <a:lnTo>
                  <a:pt x="3937" y="160"/>
                </a:lnTo>
                <a:lnTo>
                  <a:pt x="3937" y="158"/>
                </a:lnTo>
                <a:lnTo>
                  <a:pt x="3938" y="157"/>
                </a:lnTo>
                <a:lnTo>
                  <a:pt x="3939" y="153"/>
                </a:lnTo>
                <a:lnTo>
                  <a:pt x="3939" y="153"/>
                </a:lnTo>
                <a:lnTo>
                  <a:pt x="3940" y="151"/>
                </a:lnTo>
                <a:lnTo>
                  <a:pt x="3940" y="151"/>
                </a:lnTo>
                <a:lnTo>
                  <a:pt x="3941" y="140"/>
                </a:lnTo>
                <a:lnTo>
                  <a:pt x="3941" y="145"/>
                </a:lnTo>
                <a:lnTo>
                  <a:pt x="3941" y="144"/>
                </a:lnTo>
                <a:lnTo>
                  <a:pt x="3941" y="127"/>
                </a:lnTo>
                <a:lnTo>
                  <a:pt x="3942" y="153"/>
                </a:lnTo>
                <a:lnTo>
                  <a:pt x="3942" y="152"/>
                </a:lnTo>
                <a:lnTo>
                  <a:pt x="3943" y="136"/>
                </a:lnTo>
                <a:lnTo>
                  <a:pt x="3943" y="133"/>
                </a:lnTo>
                <a:lnTo>
                  <a:pt x="3943" y="132"/>
                </a:lnTo>
                <a:lnTo>
                  <a:pt x="3944" y="136"/>
                </a:lnTo>
                <a:lnTo>
                  <a:pt x="3944" y="136"/>
                </a:lnTo>
                <a:lnTo>
                  <a:pt x="3945" y="139"/>
                </a:lnTo>
                <a:lnTo>
                  <a:pt x="3945" y="139"/>
                </a:lnTo>
                <a:lnTo>
                  <a:pt x="3946" y="140"/>
                </a:lnTo>
                <a:lnTo>
                  <a:pt x="3946" y="140"/>
                </a:lnTo>
                <a:lnTo>
                  <a:pt x="3946" y="140"/>
                </a:lnTo>
                <a:lnTo>
                  <a:pt x="3947" y="142"/>
                </a:lnTo>
                <a:lnTo>
                  <a:pt x="3947" y="142"/>
                </a:lnTo>
                <a:lnTo>
                  <a:pt x="3947" y="142"/>
                </a:lnTo>
                <a:lnTo>
                  <a:pt x="3948" y="145"/>
                </a:lnTo>
                <a:lnTo>
                  <a:pt x="3948" y="145"/>
                </a:lnTo>
                <a:lnTo>
                  <a:pt x="3949" y="146"/>
                </a:lnTo>
                <a:lnTo>
                  <a:pt x="3949" y="146"/>
                </a:lnTo>
                <a:lnTo>
                  <a:pt x="3950" y="151"/>
                </a:lnTo>
                <a:lnTo>
                  <a:pt x="3950" y="152"/>
                </a:lnTo>
                <a:lnTo>
                  <a:pt x="3951" y="154"/>
                </a:lnTo>
                <a:lnTo>
                  <a:pt x="3952" y="154"/>
                </a:lnTo>
                <a:lnTo>
                  <a:pt x="3952" y="155"/>
                </a:lnTo>
                <a:lnTo>
                  <a:pt x="3952" y="154"/>
                </a:lnTo>
                <a:lnTo>
                  <a:pt x="3953" y="154"/>
                </a:lnTo>
                <a:lnTo>
                  <a:pt x="3953" y="150"/>
                </a:lnTo>
                <a:lnTo>
                  <a:pt x="3953" y="149"/>
                </a:lnTo>
                <a:lnTo>
                  <a:pt x="3954" y="153"/>
                </a:lnTo>
                <a:lnTo>
                  <a:pt x="3955" y="153"/>
                </a:lnTo>
                <a:lnTo>
                  <a:pt x="3955" y="150"/>
                </a:lnTo>
                <a:lnTo>
                  <a:pt x="3956" y="149"/>
                </a:lnTo>
                <a:lnTo>
                  <a:pt x="3957" y="143"/>
                </a:lnTo>
                <a:lnTo>
                  <a:pt x="3957" y="142"/>
                </a:lnTo>
                <a:lnTo>
                  <a:pt x="3958" y="139"/>
                </a:lnTo>
                <a:lnTo>
                  <a:pt x="3958" y="139"/>
                </a:lnTo>
                <a:lnTo>
                  <a:pt x="3958" y="139"/>
                </a:lnTo>
                <a:lnTo>
                  <a:pt x="3958" y="139"/>
                </a:lnTo>
                <a:lnTo>
                  <a:pt x="3959" y="139"/>
                </a:lnTo>
                <a:lnTo>
                  <a:pt x="3959" y="139"/>
                </a:lnTo>
                <a:lnTo>
                  <a:pt x="3959" y="141"/>
                </a:lnTo>
                <a:lnTo>
                  <a:pt x="3960" y="140"/>
                </a:lnTo>
                <a:lnTo>
                  <a:pt x="3960" y="140"/>
                </a:lnTo>
                <a:lnTo>
                  <a:pt x="3960" y="139"/>
                </a:lnTo>
                <a:lnTo>
                  <a:pt x="3961" y="142"/>
                </a:lnTo>
                <a:lnTo>
                  <a:pt x="3961" y="143"/>
                </a:lnTo>
                <a:lnTo>
                  <a:pt x="3961" y="143"/>
                </a:lnTo>
                <a:lnTo>
                  <a:pt x="3962" y="142"/>
                </a:lnTo>
                <a:lnTo>
                  <a:pt x="3962" y="142"/>
                </a:lnTo>
                <a:lnTo>
                  <a:pt x="3962" y="143"/>
                </a:lnTo>
                <a:lnTo>
                  <a:pt x="3963" y="150"/>
                </a:lnTo>
                <a:lnTo>
                  <a:pt x="3963" y="151"/>
                </a:lnTo>
                <a:lnTo>
                  <a:pt x="3964" y="154"/>
                </a:lnTo>
                <a:lnTo>
                  <a:pt x="3964" y="153"/>
                </a:lnTo>
                <a:lnTo>
                  <a:pt x="3964" y="153"/>
                </a:lnTo>
                <a:lnTo>
                  <a:pt x="3965" y="154"/>
                </a:lnTo>
                <a:lnTo>
                  <a:pt x="3965" y="154"/>
                </a:lnTo>
                <a:lnTo>
                  <a:pt x="3966" y="157"/>
                </a:lnTo>
                <a:lnTo>
                  <a:pt x="3966" y="157"/>
                </a:lnTo>
                <a:lnTo>
                  <a:pt x="3966" y="156"/>
                </a:lnTo>
                <a:lnTo>
                  <a:pt x="3967" y="150"/>
                </a:lnTo>
                <a:lnTo>
                  <a:pt x="3967" y="150"/>
                </a:lnTo>
                <a:lnTo>
                  <a:pt x="3968" y="142"/>
                </a:lnTo>
                <a:lnTo>
                  <a:pt x="3968" y="138"/>
                </a:lnTo>
                <a:lnTo>
                  <a:pt x="3969" y="130"/>
                </a:lnTo>
                <a:lnTo>
                  <a:pt x="3969" y="128"/>
                </a:lnTo>
                <a:lnTo>
                  <a:pt x="3970" y="116"/>
                </a:lnTo>
                <a:lnTo>
                  <a:pt x="3970" y="113"/>
                </a:lnTo>
                <a:lnTo>
                  <a:pt x="3971" y="93"/>
                </a:lnTo>
                <a:lnTo>
                  <a:pt x="3971" y="102"/>
                </a:lnTo>
                <a:lnTo>
                  <a:pt x="3971" y="99"/>
                </a:lnTo>
                <a:lnTo>
                  <a:pt x="3972" y="91"/>
                </a:lnTo>
                <a:lnTo>
                  <a:pt x="3972" y="100"/>
                </a:lnTo>
                <a:lnTo>
                  <a:pt x="3973" y="105"/>
                </a:lnTo>
                <a:lnTo>
                  <a:pt x="3973" y="127"/>
                </a:lnTo>
                <a:lnTo>
                  <a:pt x="3974" y="130"/>
                </a:lnTo>
                <a:lnTo>
                  <a:pt x="3974" y="141"/>
                </a:lnTo>
                <a:lnTo>
                  <a:pt x="3974" y="141"/>
                </a:lnTo>
                <a:lnTo>
                  <a:pt x="3975" y="140"/>
                </a:lnTo>
                <a:lnTo>
                  <a:pt x="3975" y="143"/>
                </a:lnTo>
                <a:lnTo>
                  <a:pt x="3975" y="141"/>
                </a:lnTo>
                <a:lnTo>
                  <a:pt x="3975" y="141"/>
                </a:lnTo>
                <a:lnTo>
                  <a:pt x="3976" y="131"/>
                </a:lnTo>
                <a:lnTo>
                  <a:pt x="3977" y="130"/>
                </a:lnTo>
                <a:lnTo>
                  <a:pt x="3977" y="121"/>
                </a:lnTo>
                <a:lnTo>
                  <a:pt x="3978" y="120"/>
                </a:lnTo>
                <a:lnTo>
                  <a:pt x="3979" y="117"/>
                </a:lnTo>
                <a:lnTo>
                  <a:pt x="3979" y="116"/>
                </a:lnTo>
                <a:lnTo>
                  <a:pt x="3980" y="107"/>
                </a:lnTo>
                <a:lnTo>
                  <a:pt x="3980" y="106"/>
                </a:lnTo>
                <a:lnTo>
                  <a:pt x="3981" y="92"/>
                </a:lnTo>
                <a:lnTo>
                  <a:pt x="3981" y="90"/>
                </a:lnTo>
                <a:lnTo>
                  <a:pt x="3981" y="83"/>
                </a:lnTo>
                <a:lnTo>
                  <a:pt x="3982" y="82"/>
                </a:lnTo>
                <a:lnTo>
                  <a:pt x="3983" y="76"/>
                </a:lnTo>
                <a:lnTo>
                  <a:pt x="3983" y="76"/>
                </a:lnTo>
                <a:lnTo>
                  <a:pt x="3984" y="75"/>
                </a:lnTo>
                <a:lnTo>
                  <a:pt x="3984" y="77"/>
                </a:lnTo>
                <a:lnTo>
                  <a:pt x="3984" y="78"/>
                </a:lnTo>
                <a:lnTo>
                  <a:pt x="3985" y="82"/>
                </a:lnTo>
                <a:lnTo>
                  <a:pt x="3985" y="84"/>
                </a:lnTo>
                <a:lnTo>
                  <a:pt x="3986" y="94"/>
                </a:lnTo>
                <a:lnTo>
                  <a:pt x="3986" y="95"/>
                </a:lnTo>
                <a:lnTo>
                  <a:pt x="3987" y="100"/>
                </a:lnTo>
                <a:lnTo>
                  <a:pt x="3987" y="101"/>
                </a:lnTo>
                <a:lnTo>
                  <a:pt x="3988" y="107"/>
                </a:lnTo>
                <a:lnTo>
                  <a:pt x="3988" y="107"/>
                </a:lnTo>
                <a:lnTo>
                  <a:pt x="3989" y="110"/>
                </a:lnTo>
                <a:lnTo>
                  <a:pt x="3989" y="110"/>
                </a:lnTo>
                <a:lnTo>
                  <a:pt x="3990" y="109"/>
                </a:lnTo>
                <a:lnTo>
                  <a:pt x="3990" y="121"/>
                </a:lnTo>
                <a:lnTo>
                  <a:pt x="3990" y="121"/>
                </a:lnTo>
                <a:lnTo>
                  <a:pt x="3991" y="119"/>
                </a:lnTo>
                <a:lnTo>
                  <a:pt x="3991" y="118"/>
                </a:lnTo>
                <a:lnTo>
                  <a:pt x="3992" y="117"/>
                </a:lnTo>
                <a:lnTo>
                  <a:pt x="3992" y="117"/>
                </a:lnTo>
                <a:lnTo>
                  <a:pt x="3993" y="114"/>
                </a:lnTo>
                <a:lnTo>
                  <a:pt x="3993" y="114"/>
                </a:lnTo>
                <a:lnTo>
                  <a:pt x="3994" y="117"/>
                </a:lnTo>
                <a:lnTo>
                  <a:pt x="3995" y="118"/>
                </a:lnTo>
                <a:lnTo>
                  <a:pt x="3995" y="120"/>
                </a:lnTo>
                <a:lnTo>
                  <a:pt x="3996" y="121"/>
                </a:lnTo>
                <a:lnTo>
                  <a:pt x="3996" y="124"/>
                </a:lnTo>
                <a:lnTo>
                  <a:pt x="3997" y="124"/>
                </a:lnTo>
                <a:lnTo>
                  <a:pt x="3997" y="125"/>
                </a:lnTo>
                <a:lnTo>
                  <a:pt x="3997" y="121"/>
                </a:lnTo>
                <a:lnTo>
                  <a:pt x="3997" y="120"/>
                </a:lnTo>
                <a:lnTo>
                  <a:pt x="3998" y="121"/>
                </a:lnTo>
                <a:lnTo>
                  <a:pt x="3998" y="120"/>
                </a:lnTo>
                <a:lnTo>
                  <a:pt x="3999" y="119"/>
                </a:lnTo>
                <a:lnTo>
                  <a:pt x="3999" y="116"/>
                </a:lnTo>
                <a:lnTo>
                  <a:pt x="4000" y="116"/>
                </a:lnTo>
                <a:lnTo>
                  <a:pt x="4001" y="113"/>
                </a:lnTo>
                <a:lnTo>
                  <a:pt x="4001" y="112"/>
                </a:lnTo>
                <a:lnTo>
                  <a:pt x="4001" y="112"/>
                </a:lnTo>
                <a:lnTo>
                  <a:pt x="4002" y="113"/>
                </a:lnTo>
                <a:lnTo>
                  <a:pt x="4002" y="112"/>
                </a:lnTo>
                <a:lnTo>
                  <a:pt x="4002" y="112"/>
                </a:lnTo>
                <a:lnTo>
                  <a:pt x="4003" y="110"/>
                </a:lnTo>
                <a:lnTo>
                  <a:pt x="4003" y="110"/>
                </a:lnTo>
                <a:lnTo>
                  <a:pt x="4003" y="111"/>
                </a:lnTo>
                <a:lnTo>
                  <a:pt x="4003" y="108"/>
                </a:lnTo>
                <a:lnTo>
                  <a:pt x="4004" y="108"/>
                </a:lnTo>
                <a:lnTo>
                  <a:pt x="4004" y="108"/>
                </a:lnTo>
                <a:lnTo>
                  <a:pt x="4004" y="107"/>
                </a:lnTo>
                <a:lnTo>
                  <a:pt x="4005" y="107"/>
                </a:lnTo>
                <a:lnTo>
                  <a:pt x="4005" y="109"/>
                </a:lnTo>
                <a:lnTo>
                  <a:pt x="4006" y="113"/>
                </a:lnTo>
                <a:lnTo>
                  <a:pt x="4006" y="113"/>
                </a:lnTo>
                <a:lnTo>
                  <a:pt x="4006" y="114"/>
                </a:lnTo>
                <a:lnTo>
                  <a:pt x="4007" y="126"/>
                </a:lnTo>
                <a:lnTo>
                  <a:pt x="4007" y="126"/>
                </a:lnTo>
                <a:lnTo>
                  <a:pt x="4008" y="114"/>
                </a:lnTo>
                <a:lnTo>
                  <a:pt x="4008" y="113"/>
                </a:lnTo>
                <a:lnTo>
                  <a:pt x="4008" y="113"/>
                </a:lnTo>
                <a:lnTo>
                  <a:pt x="4009" y="118"/>
                </a:lnTo>
                <a:lnTo>
                  <a:pt x="4009" y="118"/>
                </a:lnTo>
                <a:lnTo>
                  <a:pt x="4009" y="119"/>
                </a:lnTo>
                <a:lnTo>
                  <a:pt x="4010" y="115"/>
                </a:lnTo>
                <a:lnTo>
                  <a:pt x="4010" y="115"/>
                </a:lnTo>
                <a:lnTo>
                  <a:pt x="4011" y="110"/>
                </a:lnTo>
                <a:lnTo>
                  <a:pt x="4011" y="110"/>
                </a:lnTo>
                <a:lnTo>
                  <a:pt x="4012" y="106"/>
                </a:lnTo>
                <a:lnTo>
                  <a:pt x="4012" y="106"/>
                </a:lnTo>
                <a:lnTo>
                  <a:pt x="4013" y="102"/>
                </a:lnTo>
                <a:lnTo>
                  <a:pt x="4013" y="101"/>
                </a:lnTo>
                <a:lnTo>
                  <a:pt x="4014" y="98"/>
                </a:lnTo>
                <a:lnTo>
                  <a:pt x="4014" y="97"/>
                </a:lnTo>
                <a:lnTo>
                  <a:pt x="4015" y="100"/>
                </a:lnTo>
                <a:lnTo>
                  <a:pt x="4015" y="98"/>
                </a:lnTo>
                <a:lnTo>
                  <a:pt x="4015" y="99"/>
                </a:lnTo>
                <a:lnTo>
                  <a:pt x="4016" y="134"/>
                </a:lnTo>
                <a:lnTo>
                  <a:pt x="4016" y="133"/>
                </a:lnTo>
                <a:lnTo>
                  <a:pt x="4017" y="132"/>
                </a:lnTo>
                <a:lnTo>
                  <a:pt x="4017" y="136"/>
                </a:lnTo>
                <a:lnTo>
                  <a:pt x="4017" y="123"/>
                </a:lnTo>
                <a:lnTo>
                  <a:pt x="4018" y="121"/>
                </a:lnTo>
                <a:lnTo>
                  <a:pt x="4018" y="108"/>
                </a:lnTo>
                <a:lnTo>
                  <a:pt x="4018" y="108"/>
                </a:lnTo>
                <a:lnTo>
                  <a:pt x="4019" y="108"/>
                </a:lnTo>
                <a:lnTo>
                  <a:pt x="4019" y="86"/>
                </a:lnTo>
                <a:lnTo>
                  <a:pt x="4019" y="86"/>
                </a:lnTo>
                <a:lnTo>
                  <a:pt x="4020" y="73"/>
                </a:lnTo>
                <a:lnTo>
                  <a:pt x="4021" y="70"/>
                </a:lnTo>
                <a:lnTo>
                  <a:pt x="4021" y="54"/>
                </a:lnTo>
                <a:lnTo>
                  <a:pt x="4022" y="60"/>
                </a:lnTo>
                <a:lnTo>
                  <a:pt x="4022" y="60"/>
                </a:lnTo>
                <a:lnTo>
                  <a:pt x="4022" y="55"/>
                </a:lnTo>
                <a:lnTo>
                  <a:pt x="4023" y="60"/>
                </a:lnTo>
                <a:lnTo>
                  <a:pt x="4023" y="64"/>
                </a:lnTo>
                <a:lnTo>
                  <a:pt x="4024" y="87"/>
                </a:lnTo>
                <a:lnTo>
                  <a:pt x="4024" y="90"/>
                </a:lnTo>
                <a:lnTo>
                  <a:pt x="4025" y="105"/>
                </a:lnTo>
                <a:lnTo>
                  <a:pt x="4025" y="106"/>
                </a:lnTo>
                <a:lnTo>
                  <a:pt x="4026" y="118"/>
                </a:lnTo>
                <a:lnTo>
                  <a:pt x="4026" y="118"/>
                </a:lnTo>
                <a:lnTo>
                  <a:pt x="4026" y="123"/>
                </a:lnTo>
                <a:lnTo>
                  <a:pt x="4027" y="124"/>
                </a:lnTo>
                <a:lnTo>
                  <a:pt x="4027" y="124"/>
                </a:lnTo>
                <a:lnTo>
                  <a:pt x="4028" y="117"/>
                </a:lnTo>
                <a:lnTo>
                  <a:pt x="4028" y="116"/>
                </a:lnTo>
                <a:lnTo>
                  <a:pt x="4029" y="110"/>
                </a:lnTo>
                <a:lnTo>
                  <a:pt x="4029" y="115"/>
                </a:lnTo>
                <a:lnTo>
                  <a:pt x="4029" y="113"/>
                </a:lnTo>
                <a:lnTo>
                  <a:pt x="4030" y="84"/>
                </a:lnTo>
                <a:lnTo>
                  <a:pt x="4030" y="81"/>
                </a:lnTo>
                <a:lnTo>
                  <a:pt x="4031" y="90"/>
                </a:lnTo>
                <a:lnTo>
                  <a:pt x="4031" y="92"/>
                </a:lnTo>
                <a:lnTo>
                  <a:pt x="4032" y="97"/>
                </a:lnTo>
                <a:lnTo>
                  <a:pt x="4032" y="98"/>
                </a:lnTo>
                <a:lnTo>
                  <a:pt x="4032" y="98"/>
                </a:lnTo>
                <a:lnTo>
                  <a:pt x="4033" y="97"/>
                </a:lnTo>
                <a:lnTo>
                  <a:pt x="4033" y="96"/>
                </a:lnTo>
                <a:lnTo>
                  <a:pt x="4034" y="98"/>
                </a:lnTo>
                <a:lnTo>
                  <a:pt x="4034" y="98"/>
                </a:lnTo>
                <a:lnTo>
                  <a:pt x="4035" y="99"/>
                </a:lnTo>
                <a:lnTo>
                  <a:pt x="4035" y="99"/>
                </a:lnTo>
                <a:lnTo>
                  <a:pt x="4035" y="99"/>
                </a:lnTo>
                <a:lnTo>
                  <a:pt x="4036" y="98"/>
                </a:lnTo>
                <a:lnTo>
                  <a:pt x="4036" y="98"/>
                </a:lnTo>
                <a:lnTo>
                  <a:pt x="4036" y="98"/>
                </a:lnTo>
                <a:lnTo>
                  <a:pt x="4037" y="103"/>
                </a:lnTo>
                <a:lnTo>
                  <a:pt x="4037" y="104"/>
                </a:lnTo>
                <a:lnTo>
                  <a:pt x="4038" y="111"/>
                </a:lnTo>
                <a:lnTo>
                  <a:pt x="4038" y="111"/>
                </a:lnTo>
                <a:lnTo>
                  <a:pt x="4039" y="110"/>
                </a:lnTo>
                <a:lnTo>
                  <a:pt x="4039" y="105"/>
                </a:lnTo>
                <a:lnTo>
                  <a:pt x="4040" y="104"/>
                </a:lnTo>
                <a:lnTo>
                  <a:pt x="4040" y="98"/>
                </a:lnTo>
                <a:lnTo>
                  <a:pt x="4041" y="97"/>
                </a:lnTo>
                <a:lnTo>
                  <a:pt x="4041" y="97"/>
                </a:lnTo>
                <a:lnTo>
                  <a:pt x="4041" y="97"/>
                </a:lnTo>
                <a:lnTo>
                  <a:pt x="4041" y="97"/>
                </a:lnTo>
                <a:lnTo>
                  <a:pt x="4042" y="98"/>
                </a:lnTo>
                <a:lnTo>
                  <a:pt x="4042" y="96"/>
                </a:lnTo>
                <a:lnTo>
                  <a:pt x="4043" y="96"/>
                </a:lnTo>
                <a:lnTo>
                  <a:pt x="4044" y="92"/>
                </a:lnTo>
                <a:lnTo>
                  <a:pt x="4044" y="92"/>
                </a:lnTo>
                <a:lnTo>
                  <a:pt x="4044" y="91"/>
                </a:lnTo>
                <a:lnTo>
                  <a:pt x="4045" y="92"/>
                </a:lnTo>
                <a:lnTo>
                  <a:pt x="4045" y="92"/>
                </a:lnTo>
                <a:lnTo>
                  <a:pt x="4045" y="93"/>
                </a:lnTo>
                <a:lnTo>
                  <a:pt x="4046" y="93"/>
                </a:lnTo>
                <a:lnTo>
                  <a:pt x="4046" y="93"/>
                </a:lnTo>
                <a:lnTo>
                  <a:pt x="4047" y="95"/>
                </a:lnTo>
                <a:lnTo>
                  <a:pt x="4047" y="95"/>
                </a:lnTo>
                <a:lnTo>
                  <a:pt x="4047" y="97"/>
                </a:lnTo>
                <a:lnTo>
                  <a:pt x="4048" y="98"/>
                </a:lnTo>
                <a:lnTo>
                  <a:pt x="4049" y="102"/>
                </a:lnTo>
                <a:lnTo>
                  <a:pt x="4049" y="102"/>
                </a:lnTo>
                <a:lnTo>
                  <a:pt x="4050" y="104"/>
                </a:lnTo>
                <a:lnTo>
                  <a:pt x="4050" y="104"/>
                </a:lnTo>
                <a:lnTo>
                  <a:pt x="4051" y="105"/>
                </a:lnTo>
                <a:lnTo>
                  <a:pt x="4051" y="104"/>
                </a:lnTo>
                <a:lnTo>
                  <a:pt x="4052" y="107"/>
                </a:lnTo>
                <a:lnTo>
                  <a:pt x="4052" y="108"/>
                </a:lnTo>
                <a:lnTo>
                  <a:pt x="4053" y="111"/>
                </a:lnTo>
                <a:lnTo>
                  <a:pt x="4053" y="111"/>
                </a:lnTo>
                <a:lnTo>
                  <a:pt x="4053" y="111"/>
                </a:lnTo>
                <a:lnTo>
                  <a:pt x="4054" y="113"/>
                </a:lnTo>
                <a:lnTo>
                  <a:pt x="4054" y="112"/>
                </a:lnTo>
                <a:lnTo>
                  <a:pt x="4054" y="113"/>
                </a:lnTo>
                <a:lnTo>
                  <a:pt x="4055" y="113"/>
                </a:lnTo>
                <a:lnTo>
                  <a:pt x="4055" y="113"/>
                </a:lnTo>
                <a:lnTo>
                  <a:pt x="4055" y="113"/>
                </a:lnTo>
                <a:lnTo>
                  <a:pt x="4055" y="113"/>
                </a:lnTo>
                <a:lnTo>
                  <a:pt x="4056" y="114"/>
                </a:lnTo>
                <a:lnTo>
                  <a:pt x="4056" y="115"/>
                </a:lnTo>
                <a:lnTo>
                  <a:pt x="4057" y="117"/>
                </a:lnTo>
                <a:lnTo>
                  <a:pt x="4057" y="116"/>
                </a:lnTo>
                <a:lnTo>
                  <a:pt x="4057" y="116"/>
                </a:lnTo>
                <a:lnTo>
                  <a:pt x="4058" y="114"/>
                </a:lnTo>
                <a:lnTo>
                  <a:pt x="4058" y="114"/>
                </a:lnTo>
                <a:lnTo>
                  <a:pt x="4059" y="114"/>
                </a:lnTo>
                <a:lnTo>
                  <a:pt x="4059" y="114"/>
                </a:lnTo>
                <a:lnTo>
                  <a:pt x="4060" y="114"/>
                </a:lnTo>
                <a:lnTo>
                  <a:pt x="4060" y="113"/>
                </a:lnTo>
                <a:lnTo>
                  <a:pt x="4060" y="114"/>
                </a:lnTo>
                <a:lnTo>
                  <a:pt x="4060" y="114"/>
                </a:lnTo>
                <a:lnTo>
                  <a:pt x="4061" y="114"/>
                </a:lnTo>
                <a:lnTo>
                  <a:pt x="4061" y="115"/>
                </a:lnTo>
                <a:lnTo>
                  <a:pt x="4061" y="114"/>
                </a:lnTo>
                <a:lnTo>
                  <a:pt x="4061" y="114"/>
                </a:lnTo>
                <a:lnTo>
                  <a:pt x="4062" y="114"/>
                </a:lnTo>
                <a:lnTo>
                  <a:pt x="4062" y="114"/>
                </a:lnTo>
                <a:lnTo>
                  <a:pt x="4062" y="115"/>
                </a:lnTo>
                <a:lnTo>
                  <a:pt x="4063" y="115"/>
                </a:lnTo>
                <a:lnTo>
                  <a:pt x="4063" y="115"/>
                </a:lnTo>
                <a:lnTo>
                  <a:pt x="4063" y="115"/>
                </a:lnTo>
                <a:lnTo>
                  <a:pt x="4063" y="115"/>
                </a:lnTo>
                <a:lnTo>
                  <a:pt x="4064" y="114"/>
                </a:lnTo>
                <a:lnTo>
                  <a:pt x="4064" y="115"/>
                </a:lnTo>
                <a:lnTo>
                  <a:pt x="4065" y="115"/>
                </a:lnTo>
                <a:lnTo>
                  <a:pt x="4065" y="115"/>
                </a:lnTo>
                <a:lnTo>
                  <a:pt x="4066" y="117"/>
                </a:lnTo>
                <a:lnTo>
                  <a:pt x="4066" y="117"/>
                </a:lnTo>
                <a:lnTo>
                  <a:pt x="4066" y="117"/>
                </a:lnTo>
                <a:lnTo>
                  <a:pt x="4067" y="117"/>
                </a:lnTo>
                <a:lnTo>
                  <a:pt x="4067" y="118"/>
                </a:lnTo>
                <a:lnTo>
                  <a:pt x="4068" y="120"/>
                </a:lnTo>
                <a:lnTo>
                  <a:pt x="4068" y="120"/>
                </a:lnTo>
                <a:lnTo>
                  <a:pt x="4068" y="121"/>
                </a:lnTo>
                <a:lnTo>
                  <a:pt x="4069" y="121"/>
                </a:lnTo>
                <a:lnTo>
                  <a:pt x="4069" y="120"/>
                </a:lnTo>
                <a:lnTo>
                  <a:pt x="4069" y="121"/>
                </a:lnTo>
                <a:lnTo>
                  <a:pt x="4070" y="120"/>
                </a:lnTo>
                <a:lnTo>
                  <a:pt x="4070" y="119"/>
                </a:lnTo>
                <a:lnTo>
                  <a:pt x="4070" y="118"/>
                </a:lnTo>
                <a:lnTo>
                  <a:pt x="4071" y="119"/>
                </a:lnTo>
                <a:lnTo>
                  <a:pt x="4071" y="119"/>
                </a:lnTo>
                <a:lnTo>
                  <a:pt x="4071" y="120"/>
                </a:lnTo>
                <a:lnTo>
                  <a:pt x="4072" y="119"/>
                </a:lnTo>
                <a:lnTo>
                  <a:pt x="4072" y="119"/>
                </a:lnTo>
                <a:lnTo>
                  <a:pt x="4073" y="118"/>
                </a:lnTo>
                <a:lnTo>
                  <a:pt x="4073" y="118"/>
                </a:lnTo>
                <a:lnTo>
                  <a:pt x="4073" y="119"/>
                </a:lnTo>
                <a:lnTo>
                  <a:pt x="4073" y="119"/>
                </a:lnTo>
                <a:lnTo>
                  <a:pt x="4074" y="118"/>
                </a:lnTo>
                <a:lnTo>
                  <a:pt x="4074" y="118"/>
                </a:lnTo>
                <a:lnTo>
                  <a:pt x="4074" y="118"/>
                </a:lnTo>
                <a:lnTo>
                  <a:pt x="4074" y="117"/>
                </a:lnTo>
                <a:lnTo>
                  <a:pt x="4075" y="119"/>
                </a:lnTo>
                <a:lnTo>
                  <a:pt x="4075" y="119"/>
                </a:lnTo>
                <a:lnTo>
                  <a:pt x="4076" y="120"/>
                </a:lnTo>
                <a:lnTo>
                  <a:pt x="4076" y="121"/>
                </a:lnTo>
                <a:lnTo>
                  <a:pt x="4077" y="122"/>
                </a:lnTo>
                <a:lnTo>
                  <a:pt x="4077" y="122"/>
                </a:lnTo>
                <a:lnTo>
                  <a:pt x="4077" y="122"/>
                </a:lnTo>
                <a:lnTo>
                  <a:pt x="4077" y="122"/>
                </a:lnTo>
                <a:lnTo>
                  <a:pt x="4078" y="124"/>
                </a:lnTo>
                <a:lnTo>
                  <a:pt x="4078" y="124"/>
                </a:lnTo>
                <a:lnTo>
                  <a:pt x="4079" y="125"/>
                </a:lnTo>
                <a:lnTo>
                  <a:pt x="4079" y="125"/>
                </a:lnTo>
                <a:lnTo>
                  <a:pt x="4079" y="125"/>
                </a:lnTo>
                <a:lnTo>
                  <a:pt x="4080" y="123"/>
                </a:lnTo>
                <a:lnTo>
                  <a:pt x="4080" y="123"/>
                </a:lnTo>
                <a:lnTo>
                  <a:pt x="4080" y="123"/>
                </a:lnTo>
                <a:lnTo>
                  <a:pt x="4081" y="121"/>
                </a:lnTo>
                <a:lnTo>
                  <a:pt x="4081" y="121"/>
                </a:lnTo>
                <a:lnTo>
                  <a:pt x="4082" y="121"/>
                </a:lnTo>
                <a:lnTo>
                  <a:pt x="4082" y="121"/>
                </a:lnTo>
                <a:lnTo>
                  <a:pt x="4082" y="121"/>
                </a:lnTo>
                <a:lnTo>
                  <a:pt x="4083" y="120"/>
                </a:lnTo>
                <a:lnTo>
                  <a:pt x="4083" y="120"/>
                </a:lnTo>
                <a:lnTo>
                  <a:pt x="4083" y="121"/>
                </a:lnTo>
                <a:lnTo>
                  <a:pt x="4083" y="121"/>
                </a:lnTo>
                <a:lnTo>
                  <a:pt x="4084" y="121"/>
                </a:lnTo>
                <a:lnTo>
                  <a:pt x="4084" y="121"/>
                </a:lnTo>
                <a:lnTo>
                  <a:pt x="4084" y="120"/>
                </a:lnTo>
                <a:lnTo>
                  <a:pt x="4084" y="120"/>
                </a:lnTo>
                <a:lnTo>
                  <a:pt x="4085" y="121"/>
                </a:lnTo>
                <a:lnTo>
                  <a:pt x="4085" y="121"/>
                </a:lnTo>
                <a:lnTo>
                  <a:pt x="4085" y="120"/>
                </a:lnTo>
                <a:lnTo>
                  <a:pt x="4085" y="120"/>
                </a:lnTo>
                <a:lnTo>
                  <a:pt x="4085" y="120"/>
                </a:lnTo>
                <a:lnTo>
                  <a:pt x="4086" y="122"/>
                </a:lnTo>
                <a:lnTo>
                  <a:pt x="4086" y="121"/>
                </a:lnTo>
                <a:lnTo>
                  <a:pt x="4087" y="122"/>
                </a:lnTo>
                <a:lnTo>
                  <a:pt x="4088" y="123"/>
                </a:lnTo>
                <a:lnTo>
                  <a:pt x="4088" y="123"/>
                </a:lnTo>
                <a:lnTo>
                  <a:pt x="4088" y="123"/>
                </a:lnTo>
                <a:lnTo>
                  <a:pt x="4088" y="123"/>
                </a:lnTo>
                <a:lnTo>
                  <a:pt x="4089" y="122"/>
                </a:lnTo>
                <a:lnTo>
                  <a:pt x="4089" y="122"/>
                </a:lnTo>
                <a:lnTo>
                  <a:pt x="4089" y="122"/>
                </a:lnTo>
                <a:lnTo>
                  <a:pt x="4090" y="121"/>
                </a:lnTo>
                <a:lnTo>
                  <a:pt x="4090" y="121"/>
                </a:lnTo>
                <a:lnTo>
                  <a:pt x="4091" y="117"/>
                </a:lnTo>
                <a:lnTo>
                  <a:pt x="4091" y="117"/>
                </a:lnTo>
                <a:lnTo>
                  <a:pt x="4091" y="116"/>
                </a:lnTo>
                <a:lnTo>
                  <a:pt x="4092" y="115"/>
                </a:lnTo>
                <a:lnTo>
                  <a:pt x="4093" y="114"/>
                </a:lnTo>
                <a:lnTo>
                  <a:pt x="4093" y="114"/>
                </a:lnTo>
                <a:lnTo>
                  <a:pt x="4094" y="111"/>
                </a:lnTo>
                <a:lnTo>
                  <a:pt x="4094" y="110"/>
                </a:lnTo>
                <a:lnTo>
                  <a:pt x="4095" y="108"/>
                </a:lnTo>
                <a:lnTo>
                  <a:pt x="4095" y="108"/>
                </a:lnTo>
                <a:lnTo>
                  <a:pt x="4096" y="107"/>
                </a:lnTo>
                <a:lnTo>
                  <a:pt x="4096" y="106"/>
                </a:lnTo>
                <a:lnTo>
                  <a:pt x="4097" y="106"/>
                </a:lnTo>
                <a:lnTo>
                  <a:pt x="4097" y="106"/>
                </a:lnTo>
                <a:lnTo>
                  <a:pt x="4097" y="106"/>
                </a:lnTo>
                <a:lnTo>
                  <a:pt x="4098" y="105"/>
                </a:lnTo>
                <a:lnTo>
                  <a:pt x="4098" y="104"/>
                </a:lnTo>
                <a:lnTo>
                  <a:pt x="4099" y="105"/>
                </a:lnTo>
                <a:lnTo>
                  <a:pt x="4099" y="104"/>
                </a:lnTo>
                <a:lnTo>
                  <a:pt x="4099" y="104"/>
                </a:lnTo>
                <a:lnTo>
                  <a:pt x="4100" y="103"/>
                </a:lnTo>
                <a:lnTo>
                  <a:pt x="4100" y="103"/>
                </a:lnTo>
                <a:lnTo>
                  <a:pt x="4100" y="103"/>
                </a:lnTo>
                <a:lnTo>
                  <a:pt x="4100" y="103"/>
                </a:lnTo>
                <a:lnTo>
                  <a:pt x="4101" y="102"/>
                </a:lnTo>
                <a:lnTo>
                  <a:pt x="4102" y="102"/>
                </a:lnTo>
                <a:lnTo>
                  <a:pt x="4102" y="102"/>
                </a:lnTo>
                <a:lnTo>
                  <a:pt x="4102" y="102"/>
                </a:lnTo>
                <a:lnTo>
                  <a:pt x="4103" y="102"/>
                </a:lnTo>
                <a:lnTo>
                  <a:pt x="4103" y="101"/>
                </a:lnTo>
                <a:lnTo>
                  <a:pt x="4103" y="101"/>
                </a:lnTo>
                <a:lnTo>
                  <a:pt x="4104" y="101"/>
                </a:lnTo>
                <a:lnTo>
                  <a:pt x="4104" y="101"/>
                </a:lnTo>
                <a:lnTo>
                  <a:pt x="4104" y="101"/>
                </a:lnTo>
                <a:lnTo>
                  <a:pt x="4104" y="101"/>
                </a:lnTo>
                <a:lnTo>
                  <a:pt x="4105" y="101"/>
                </a:lnTo>
                <a:lnTo>
                  <a:pt x="4105" y="102"/>
                </a:lnTo>
                <a:lnTo>
                  <a:pt x="4105" y="101"/>
                </a:lnTo>
                <a:lnTo>
                  <a:pt x="4105" y="101"/>
                </a:lnTo>
                <a:lnTo>
                  <a:pt x="4106" y="101"/>
                </a:lnTo>
                <a:lnTo>
                  <a:pt x="4106" y="101"/>
                </a:lnTo>
                <a:lnTo>
                  <a:pt x="4106" y="102"/>
                </a:lnTo>
                <a:lnTo>
                  <a:pt x="4107" y="102"/>
                </a:lnTo>
                <a:lnTo>
                  <a:pt x="4107" y="102"/>
                </a:lnTo>
                <a:lnTo>
                  <a:pt x="4108" y="103"/>
                </a:lnTo>
                <a:lnTo>
                  <a:pt x="4108" y="103"/>
                </a:lnTo>
                <a:lnTo>
                  <a:pt x="4109" y="102"/>
                </a:lnTo>
                <a:lnTo>
                  <a:pt x="4109" y="102"/>
                </a:lnTo>
                <a:lnTo>
                  <a:pt x="4110" y="103"/>
                </a:lnTo>
                <a:lnTo>
                  <a:pt x="4110" y="104"/>
                </a:lnTo>
                <a:lnTo>
                  <a:pt x="4111" y="105"/>
                </a:lnTo>
                <a:lnTo>
                  <a:pt x="4111" y="105"/>
                </a:lnTo>
                <a:lnTo>
                  <a:pt x="4112" y="107"/>
                </a:lnTo>
                <a:lnTo>
                  <a:pt x="4112" y="107"/>
                </a:lnTo>
                <a:lnTo>
                  <a:pt x="4112" y="107"/>
                </a:lnTo>
                <a:lnTo>
                  <a:pt x="4113" y="106"/>
                </a:lnTo>
                <a:lnTo>
                  <a:pt x="4113" y="106"/>
                </a:lnTo>
                <a:lnTo>
                  <a:pt x="4114" y="104"/>
                </a:lnTo>
                <a:lnTo>
                  <a:pt x="4114" y="103"/>
                </a:lnTo>
                <a:lnTo>
                  <a:pt x="4115" y="102"/>
                </a:lnTo>
                <a:lnTo>
                  <a:pt x="4115" y="102"/>
                </a:lnTo>
                <a:lnTo>
                  <a:pt x="4115" y="102"/>
                </a:lnTo>
                <a:lnTo>
                  <a:pt x="4115" y="102"/>
                </a:lnTo>
                <a:lnTo>
                  <a:pt x="4115" y="102"/>
                </a:lnTo>
                <a:lnTo>
                  <a:pt x="4116" y="102"/>
                </a:lnTo>
                <a:lnTo>
                  <a:pt x="4116" y="102"/>
                </a:lnTo>
                <a:lnTo>
                  <a:pt x="4116" y="102"/>
                </a:lnTo>
                <a:lnTo>
                  <a:pt x="4117" y="102"/>
                </a:lnTo>
                <a:lnTo>
                  <a:pt x="4117" y="102"/>
                </a:lnTo>
                <a:lnTo>
                  <a:pt x="4118" y="102"/>
                </a:lnTo>
                <a:lnTo>
                  <a:pt x="4118" y="102"/>
                </a:lnTo>
                <a:lnTo>
                  <a:pt x="4118" y="102"/>
                </a:lnTo>
                <a:lnTo>
                  <a:pt x="4119" y="104"/>
                </a:lnTo>
                <a:lnTo>
                  <a:pt x="4119" y="104"/>
                </a:lnTo>
                <a:lnTo>
                  <a:pt x="4120" y="104"/>
                </a:lnTo>
                <a:lnTo>
                  <a:pt x="4120" y="105"/>
                </a:lnTo>
                <a:lnTo>
                  <a:pt x="4120" y="105"/>
                </a:lnTo>
                <a:lnTo>
                  <a:pt x="4120" y="105"/>
                </a:lnTo>
                <a:lnTo>
                  <a:pt x="4121" y="105"/>
                </a:lnTo>
                <a:lnTo>
                  <a:pt x="4121" y="105"/>
                </a:lnTo>
                <a:lnTo>
                  <a:pt x="4121" y="106"/>
                </a:lnTo>
                <a:lnTo>
                  <a:pt x="4122" y="106"/>
                </a:lnTo>
                <a:lnTo>
                  <a:pt x="4122" y="105"/>
                </a:lnTo>
                <a:lnTo>
                  <a:pt x="4122" y="105"/>
                </a:lnTo>
                <a:lnTo>
                  <a:pt x="4122" y="105"/>
                </a:lnTo>
                <a:lnTo>
                  <a:pt x="4123" y="107"/>
                </a:lnTo>
                <a:lnTo>
                  <a:pt x="4123" y="106"/>
                </a:lnTo>
                <a:lnTo>
                  <a:pt x="4123" y="104"/>
                </a:lnTo>
                <a:lnTo>
                  <a:pt x="4124" y="106"/>
                </a:lnTo>
                <a:lnTo>
                  <a:pt x="4124" y="104"/>
                </a:lnTo>
                <a:lnTo>
                  <a:pt x="4124" y="104"/>
                </a:lnTo>
                <a:lnTo>
                  <a:pt x="4125" y="106"/>
                </a:lnTo>
                <a:lnTo>
                  <a:pt x="4126" y="107"/>
                </a:lnTo>
                <a:lnTo>
                  <a:pt x="4126" y="107"/>
                </a:lnTo>
                <a:lnTo>
                  <a:pt x="4126" y="108"/>
                </a:lnTo>
                <a:lnTo>
                  <a:pt x="4126" y="107"/>
                </a:lnTo>
                <a:lnTo>
                  <a:pt x="4127" y="107"/>
                </a:lnTo>
                <a:lnTo>
                  <a:pt x="4127" y="107"/>
                </a:lnTo>
                <a:lnTo>
                  <a:pt x="4127" y="108"/>
                </a:lnTo>
                <a:lnTo>
                  <a:pt x="4127" y="107"/>
                </a:lnTo>
                <a:lnTo>
                  <a:pt x="4128" y="106"/>
                </a:lnTo>
                <a:lnTo>
                  <a:pt x="4128" y="104"/>
                </a:lnTo>
                <a:lnTo>
                  <a:pt x="4129" y="104"/>
                </a:lnTo>
                <a:lnTo>
                  <a:pt x="4129" y="99"/>
                </a:lnTo>
                <a:lnTo>
                  <a:pt x="4129" y="99"/>
                </a:lnTo>
                <a:lnTo>
                  <a:pt x="4131" y="97"/>
                </a:lnTo>
                <a:lnTo>
                  <a:pt x="4131" y="96"/>
                </a:lnTo>
                <a:lnTo>
                  <a:pt x="4131" y="94"/>
                </a:lnTo>
                <a:lnTo>
                  <a:pt x="4132" y="95"/>
                </a:lnTo>
                <a:lnTo>
                  <a:pt x="4132" y="95"/>
                </a:lnTo>
                <a:lnTo>
                  <a:pt x="4132" y="94"/>
                </a:lnTo>
                <a:lnTo>
                  <a:pt x="4133" y="95"/>
                </a:lnTo>
                <a:lnTo>
                  <a:pt x="4133" y="95"/>
                </a:lnTo>
                <a:lnTo>
                  <a:pt x="4134" y="97"/>
                </a:lnTo>
                <a:lnTo>
                  <a:pt x="4134" y="98"/>
                </a:lnTo>
                <a:lnTo>
                  <a:pt x="4135" y="104"/>
                </a:lnTo>
                <a:lnTo>
                  <a:pt x="4135" y="105"/>
                </a:lnTo>
                <a:lnTo>
                  <a:pt x="4136" y="111"/>
                </a:lnTo>
                <a:lnTo>
                  <a:pt x="4136" y="112"/>
                </a:lnTo>
                <a:lnTo>
                  <a:pt x="4137" y="115"/>
                </a:lnTo>
                <a:lnTo>
                  <a:pt x="4137" y="115"/>
                </a:lnTo>
                <a:lnTo>
                  <a:pt x="4138" y="118"/>
                </a:lnTo>
                <a:lnTo>
                  <a:pt x="4138" y="119"/>
                </a:lnTo>
                <a:lnTo>
                  <a:pt x="4139" y="119"/>
                </a:lnTo>
                <a:lnTo>
                  <a:pt x="4139" y="118"/>
                </a:lnTo>
                <a:lnTo>
                  <a:pt x="4139" y="118"/>
                </a:lnTo>
                <a:lnTo>
                  <a:pt x="4139" y="118"/>
                </a:lnTo>
                <a:lnTo>
                  <a:pt x="4140" y="117"/>
                </a:lnTo>
                <a:lnTo>
                  <a:pt x="4140" y="118"/>
                </a:lnTo>
                <a:lnTo>
                  <a:pt x="4140" y="118"/>
                </a:lnTo>
                <a:lnTo>
                  <a:pt x="4140" y="118"/>
                </a:lnTo>
                <a:lnTo>
                  <a:pt x="4141" y="119"/>
                </a:lnTo>
                <a:lnTo>
                  <a:pt x="4141" y="119"/>
                </a:lnTo>
                <a:lnTo>
                  <a:pt x="4142" y="119"/>
                </a:lnTo>
                <a:lnTo>
                  <a:pt x="4142" y="118"/>
                </a:lnTo>
                <a:lnTo>
                  <a:pt x="4142" y="118"/>
                </a:lnTo>
                <a:lnTo>
                  <a:pt x="4143" y="117"/>
                </a:lnTo>
                <a:lnTo>
                  <a:pt x="4143" y="118"/>
                </a:lnTo>
                <a:lnTo>
                  <a:pt x="4144" y="118"/>
                </a:lnTo>
                <a:lnTo>
                  <a:pt x="4144" y="116"/>
                </a:lnTo>
                <a:lnTo>
                  <a:pt x="4144" y="116"/>
                </a:lnTo>
                <a:lnTo>
                  <a:pt x="4145" y="113"/>
                </a:lnTo>
                <a:lnTo>
                  <a:pt x="4145" y="112"/>
                </a:lnTo>
                <a:lnTo>
                  <a:pt x="4146" y="106"/>
                </a:lnTo>
                <a:lnTo>
                  <a:pt x="4146" y="105"/>
                </a:lnTo>
                <a:lnTo>
                  <a:pt x="4147" y="101"/>
                </a:lnTo>
                <a:lnTo>
                  <a:pt x="4148" y="101"/>
                </a:lnTo>
                <a:lnTo>
                  <a:pt x="4148" y="100"/>
                </a:lnTo>
                <a:lnTo>
                  <a:pt x="4148" y="101"/>
                </a:lnTo>
                <a:lnTo>
                  <a:pt x="4149" y="101"/>
                </a:lnTo>
                <a:lnTo>
                  <a:pt x="4149" y="102"/>
                </a:lnTo>
                <a:lnTo>
                  <a:pt x="4149" y="102"/>
                </a:lnTo>
                <a:lnTo>
                  <a:pt x="4150" y="103"/>
                </a:lnTo>
                <a:lnTo>
                  <a:pt x="4150" y="105"/>
                </a:lnTo>
                <a:lnTo>
                  <a:pt x="4151" y="105"/>
                </a:lnTo>
                <a:lnTo>
                  <a:pt x="4151" y="106"/>
                </a:lnTo>
                <a:lnTo>
                  <a:pt x="4151" y="106"/>
                </a:lnTo>
                <a:lnTo>
                  <a:pt x="4151" y="106"/>
                </a:lnTo>
                <a:lnTo>
                  <a:pt x="4152" y="106"/>
                </a:lnTo>
                <a:lnTo>
                  <a:pt x="4153" y="107"/>
                </a:lnTo>
                <a:lnTo>
                  <a:pt x="4153" y="108"/>
                </a:lnTo>
                <a:lnTo>
                  <a:pt x="4154" y="109"/>
                </a:lnTo>
                <a:lnTo>
                  <a:pt x="4154" y="110"/>
                </a:lnTo>
                <a:lnTo>
                  <a:pt x="4155" y="113"/>
                </a:lnTo>
                <a:lnTo>
                  <a:pt x="4155" y="114"/>
                </a:lnTo>
                <a:lnTo>
                  <a:pt x="4156" y="118"/>
                </a:lnTo>
                <a:lnTo>
                  <a:pt x="4156" y="120"/>
                </a:lnTo>
                <a:lnTo>
                  <a:pt x="4157" y="125"/>
                </a:lnTo>
                <a:lnTo>
                  <a:pt x="4157" y="125"/>
                </a:lnTo>
                <a:lnTo>
                  <a:pt x="4157" y="123"/>
                </a:lnTo>
                <a:lnTo>
                  <a:pt x="4158" y="123"/>
                </a:lnTo>
                <a:lnTo>
                  <a:pt x="4158" y="123"/>
                </a:lnTo>
                <a:lnTo>
                  <a:pt x="4158" y="123"/>
                </a:lnTo>
                <a:lnTo>
                  <a:pt x="4159" y="122"/>
                </a:lnTo>
                <a:lnTo>
                  <a:pt x="4159" y="121"/>
                </a:lnTo>
                <a:lnTo>
                  <a:pt x="4160" y="120"/>
                </a:lnTo>
                <a:lnTo>
                  <a:pt x="4160" y="120"/>
                </a:lnTo>
                <a:lnTo>
                  <a:pt x="4160" y="120"/>
                </a:lnTo>
                <a:lnTo>
                  <a:pt x="4161" y="116"/>
                </a:lnTo>
                <a:lnTo>
                  <a:pt x="4161" y="116"/>
                </a:lnTo>
                <a:lnTo>
                  <a:pt x="4162" y="119"/>
                </a:lnTo>
                <a:lnTo>
                  <a:pt x="4162" y="119"/>
                </a:lnTo>
                <a:lnTo>
                  <a:pt x="4162" y="118"/>
                </a:lnTo>
                <a:lnTo>
                  <a:pt x="4163" y="116"/>
                </a:lnTo>
                <a:lnTo>
                  <a:pt x="4163" y="116"/>
                </a:lnTo>
                <a:lnTo>
                  <a:pt x="4164" y="113"/>
                </a:lnTo>
                <a:lnTo>
                  <a:pt x="4164" y="112"/>
                </a:lnTo>
                <a:lnTo>
                  <a:pt x="4165" y="112"/>
                </a:lnTo>
                <a:lnTo>
                  <a:pt x="4165" y="112"/>
                </a:lnTo>
                <a:lnTo>
                  <a:pt x="4165" y="113"/>
                </a:lnTo>
                <a:lnTo>
                  <a:pt x="4166" y="116"/>
                </a:lnTo>
                <a:lnTo>
                  <a:pt x="4166" y="115"/>
                </a:lnTo>
                <a:lnTo>
                  <a:pt x="4167" y="105"/>
                </a:lnTo>
                <a:lnTo>
                  <a:pt x="4167" y="117"/>
                </a:lnTo>
                <a:lnTo>
                  <a:pt x="4168" y="122"/>
                </a:lnTo>
                <a:lnTo>
                  <a:pt x="4168" y="131"/>
                </a:lnTo>
                <a:lnTo>
                  <a:pt x="4168" y="129"/>
                </a:lnTo>
                <a:lnTo>
                  <a:pt x="4169" y="128"/>
                </a:lnTo>
                <a:lnTo>
                  <a:pt x="4169" y="124"/>
                </a:lnTo>
                <a:lnTo>
                  <a:pt x="4170" y="125"/>
                </a:lnTo>
                <a:lnTo>
                  <a:pt x="4170" y="135"/>
                </a:lnTo>
                <a:lnTo>
                  <a:pt x="4171" y="136"/>
                </a:lnTo>
                <a:lnTo>
                  <a:pt x="4171" y="142"/>
                </a:lnTo>
                <a:lnTo>
                  <a:pt x="4172" y="142"/>
                </a:lnTo>
                <a:lnTo>
                  <a:pt x="4172" y="145"/>
                </a:lnTo>
                <a:lnTo>
                  <a:pt x="4173" y="146"/>
                </a:lnTo>
                <a:lnTo>
                  <a:pt x="4173" y="146"/>
                </a:lnTo>
                <a:lnTo>
                  <a:pt x="4173" y="146"/>
                </a:lnTo>
                <a:lnTo>
                  <a:pt x="4173" y="146"/>
                </a:lnTo>
                <a:lnTo>
                  <a:pt x="4174" y="146"/>
                </a:lnTo>
                <a:lnTo>
                  <a:pt x="4174" y="144"/>
                </a:lnTo>
                <a:lnTo>
                  <a:pt x="4175" y="145"/>
                </a:lnTo>
                <a:lnTo>
                  <a:pt x="4175" y="145"/>
                </a:lnTo>
                <a:lnTo>
                  <a:pt x="4175" y="145"/>
                </a:lnTo>
                <a:lnTo>
                  <a:pt x="4176" y="142"/>
                </a:lnTo>
                <a:lnTo>
                  <a:pt x="4176" y="140"/>
                </a:lnTo>
                <a:lnTo>
                  <a:pt x="4177" y="134"/>
                </a:lnTo>
                <a:lnTo>
                  <a:pt x="4177" y="134"/>
                </a:lnTo>
                <a:lnTo>
                  <a:pt x="4178" y="129"/>
                </a:lnTo>
                <a:lnTo>
                  <a:pt x="4178" y="129"/>
                </a:lnTo>
                <a:lnTo>
                  <a:pt x="4178" y="128"/>
                </a:lnTo>
                <a:lnTo>
                  <a:pt x="4179" y="128"/>
                </a:lnTo>
                <a:lnTo>
                  <a:pt x="4179" y="128"/>
                </a:lnTo>
                <a:lnTo>
                  <a:pt x="4180" y="130"/>
                </a:lnTo>
                <a:lnTo>
                  <a:pt x="4180" y="129"/>
                </a:lnTo>
                <a:lnTo>
                  <a:pt x="4180" y="130"/>
                </a:lnTo>
                <a:lnTo>
                  <a:pt x="4181" y="131"/>
                </a:lnTo>
                <a:lnTo>
                  <a:pt x="4181" y="131"/>
                </a:lnTo>
                <a:lnTo>
                  <a:pt x="4181" y="130"/>
                </a:lnTo>
                <a:lnTo>
                  <a:pt x="4182" y="131"/>
                </a:lnTo>
                <a:lnTo>
                  <a:pt x="4182" y="131"/>
                </a:lnTo>
                <a:lnTo>
                  <a:pt x="4183" y="132"/>
                </a:lnTo>
                <a:lnTo>
                  <a:pt x="4183" y="132"/>
                </a:lnTo>
                <a:lnTo>
                  <a:pt x="4183" y="131"/>
                </a:lnTo>
                <a:lnTo>
                  <a:pt x="4184" y="136"/>
                </a:lnTo>
                <a:lnTo>
                  <a:pt x="4184" y="137"/>
                </a:lnTo>
                <a:lnTo>
                  <a:pt x="4185" y="142"/>
                </a:lnTo>
                <a:lnTo>
                  <a:pt x="4185" y="143"/>
                </a:lnTo>
                <a:lnTo>
                  <a:pt x="4186" y="147"/>
                </a:lnTo>
                <a:lnTo>
                  <a:pt x="4186" y="149"/>
                </a:lnTo>
                <a:lnTo>
                  <a:pt x="4187" y="152"/>
                </a:lnTo>
                <a:lnTo>
                  <a:pt x="4187" y="153"/>
                </a:lnTo>
                <a:lnTo>
                  <a:pt x="4188" y="154"/>
                </a:lnTo>
                <a:lnTo>
                  <a:pt x="4188" y="153"/>
                </a:lnTo>
                <a:lnTo>
                  <a:pt x="4188" y="153"/>
                </a:lnTo>
                <a:lnTo>
                  <a:pt x="4189" y="151"/>
                </a:lnTo>
                <a:lnTo>
                  <a:pt x="4189" y="151"/>
                </a:lnTo>
                <a:lnTo>
                  <a:pt x="4190" y="151"/>
                </a:lnTo>
                <a:lnTo>
                  <a:pt x="4190" y="150"/>
                </a:lnTo>
                <a:lnTo>
                  <a:pt x="4191" y="150"/>
                </a:lnTo>
                <a:lnTo>
                  <a:pt x="4191" y="150"/>
                </a:lnTo>
                <a:lnTo>
                  <a:pt x="4191" y="147"/>
                </a:lnTo>
                <a:lnTo>
                  <a:pt x="4192" y="147"/>
                </a:lnTo>
                <a:lnTo>
                  <a:pt x="4192" y="144"/>
                </a:lnTo>
                <a:lnTo>
                  <a:pt x="4193" y="144"/>
                </a:lnTo>
                <a:lnTo>
                  <a:pt x="4193" y="140"/>
                </a:lnTo>
                <a:lnTo>
                  <a:pt x="4194" y="139"/>
                </a:lnTo>
                <a:lnTo>
                  <a:pt x="4194" y="134"/>
                </a:lnTo>
                <a:lnTo>
                  <a:pt x="4195" y="134"/>
                </a:lnTo>
                <a:lnTo>
                  <a:pt x="4195" y="130"/>
                </a:lnTo>
                <a:lnTo>
                  <a:pt x="4195" y="129"/>
                </a:lnTo>
                <a:lnTo>
                  <a:pt x="4197" y="126"/>
                </a:lnTo>
                <a:lnTo>
                  <a:pt x="4197" y="126"/>
                </a:lnTo>
                <a:lnTo>
                  <a:pt x="4198" y="123"/>
                </a:lnTo>
                <a:lnTo>
                  <a:pt x="4198" y="123"/>
                </a:lnTo>
                <a:lnTo>
                  <a:pt x="4198" y="121"/>
                </a:lnTo>
                <a:lnTo>
                  <a:pt x="4199" y="123"/>
                </a:lnTo>
                <a:lnTo>
                  <a:pt x="4199" y="124"/>
                </a:lnTo>
                <a:lnTo>
                  <a:pt x="4200" y="130"/>
                </a:lnTo>
                <a:lnTo>
                  <a:pt x="4200" y="131"/>
                </a:lnTo>
                <a:lnTo>
                  <a:pt x="4201" y="137"/>
                </a:lnTo>
                <a:lnTo>
                  <a:pt x="4201" y="138"/>
                </a:lnTo>
                <a:lnTo>
                  <a:pt x="4202" y="139"/>
                </a:lnTo>
                <a:lnTo>
                  <a:pt x="4202" y="139"/>
                </a:lnTo>
                <a:lnTo>
                  <a:pt x="4202" y="139"/>
                </a:lnTo>
                <a:lnTo>
                  <a:pt x="4203" y="136"/>
                </a:lnTo>
                <a:lnTo>
                  <a:pt x="4203" y="136"/>
                </a:lnTo>
                <a:lnTo>
                  <a:pt x="4204" y="133"/>
                </a:lnTo>
                <a:lnTo>
                  <a:pt x="4204" y="132"/>
                </a:lnTo>
                <a:lnTo>
                  <a:pt x="4205" y="131"/>
                </a:lnTo>
                <a:lnTo>
                  <a:pt x="4205" y="131"/>
                </a:lnTo>
                <a:lnTo>
                  <a:pt x="4205" y="131"/>
                </a:lnTo>
                <a:lnTo>
                  <a:pt x="4206" y="130"/>
                </a:lnTo>
                <a:lnTo>
                  <a:pt x="4206" y="130"/>
                </a:lnTo>
                <a:lnTo>
                  <a:pt x="4206" y="130"/>
                </a:lnTo>
                <a:lnTo>
                  <a:pt x="4207" y="131"/>
                </a:lnTo>
                <a:lnTo>
                  <a:pt x="4207" y="131"/>
                </a:lnTo>
                <a:lnTo>
                  <a:pt x="4207" y="131"/>
                </a:lnTo>
                <a:lnTo>
                  <a:pt x="4208" y="130"/>
                </a:lnTo>
                <a:lnTo>
                  <a:pt x="4208" y="130"/>
                </a:lnTo>
                <a:lnTo>
                  <a:pt x="4209" y="130"/>
                </a:lnTo>
                <a:lnTo>
                  <a:pt x="4209" y="131"/>
                </a:lnTo>
                <a:lnTo>
                  <a:pt x="4209" y="130"/>
                </a:lnTo>
                <a:lnTo>
                  <a:pt x="4209" y="131"/>
                </a:lnTo>
                <a:lnTo>
                  <a:pt x="4210" y="134"/>
                </a:lnTo>
                <a:lnTo>
                  <a:pt x="4210" y="134"/>
                </a:lnTo>
                <a:lnTo>
                  <a:pt x="4211" y="136"/>
                </a:lnTo>
                <a:lnTo>
                  <a:pt x="4211" y="135"/>
                </a:lnTo>
                <a:lnTo>
                  <a:pt x="4212" y="133"/>
                </a:lnTo>
                <a:lnTo>
                  <a:pt x="4213" y="132"/>
                </a:lnTo>
                <a:lnTo>
                  <a:pt x="4213" y="129"/>
                </a:lnTo>
                <a:lnTo>
                  <a:pt x="4214" y="129"/>
                </a:lnTo>
                <a:lnTo>
                  <a:pt x="4214" y="128"/>
                </a:lnTo>
                <a:lnTo>
                  <a:pt x="4215" y="128"/>
                </a:lnTo>
                <a:lnTo>
                  <a:pt x="4215" y="128"/>
                </a:lnTo>
                <a:lnTo>
                  <a:pt x="4215" y="128"/>
                </a:lnTo>
                <a:lnTo>
                  <a:pt x="4216" y="128"/>
                </a:lnTo>
                <a:lnTo>
                  <a:pt x="4216" y="130"/>
                </a:lnTo>
                <a:lnTo>
                  <a:pt x="4217" y="130"/>
                </a:lnTo>
                <a:lnTo>
                  <a:pt x="4218" y="132"/>
                </a:lnTo>
                <a:lnTo>
                  <a:pt x="4218" y="133"/>
                </a:lnTo>
                <a:lnTo>
                  <a:pt x="4219" y="134"/>
                </a:lnTo>
                <a:lnTo>
                  <a:pt x="4219" y="132"/>
                </a:lnTo>
                <a:lnTo>
                  <a:pt x="4219" y="133"/>
                </a:lnTo>
                <a:lnTo>
                  <a:pt x="4219" y="133"/>
                </a:lnTo>
                <a:lnTo>
                  <a:pt x="4219" y="132"/>
                </a:lnTo>
                <a:lnTo>
                  <a:pt x="4220" y="132"/>
                </a:lnTo>
                <a:lnTo>
                  <a:pt x="4220" y="132"/>
                </a:lnTo>
                <a:lnTo>
                  <a:pt x="4221" y="130"/>
                </a:lnTo>
                <a:lnTo>
                  <a:pt x="4221" y="129"/>
                </a:lnTo>
                <a:lnTo>
                  <a:pt x="4222" y="126"/>
                </a:lnTo>
                <a:lnTo>
                  <a:pt x="4222" y="126"/>
                </a:lnTo>
                <a:lnTo>
                  <a:pt x="4223" y="122"/>
                </a:lnTo>
                <a:lnTo>
                  <a:pt x="4223" y="121"/>
                </a:lnTo>
                <a:lnTo>
                  <a:pt x="4224" y="119"/>
                </a:lnTo>
                <a:lnTo>
                  <a:pt x="4224" y="119"/>
                </a:lnTo>
                <a:lnTo>
                  <a:pt x="4225" y="118"/>
                </a:lnTo>
                <a:lnTo>
                  <a:pt x="4225" y="118"/>
                </a:lnTo>
                <a:lnTo>
                  <a:pt x="4225" y="118"/>
                </a:lnTo>
                <a:lnTo>
                  <a:pt x="4226" y="117"/>
                </a:lnTo>
                <a:lnTo>
                  <a:pt x="4226" y="117"/>
                </a:lnTo>
                <a:lnTo>
                  <a:pt x="4227" y="115"/>
                </a:lnTo>
                <a:lnTo>
                  <a:pt x="4227" y="115"/>
                </a:lnTo>
                <a:lnTo>
                  <a:pt x="4228" y="117"/>
                </a:lnTo>
                <a:lnTo>
                  <a:pt x="4228" y="119"/>
                </a:lnTo>
                <a:lnTo>
                  <a:pt x="4229" y="118"/>
                </a:lnTo>
                <a:lnTo>
                  <a:pt x="4229" y="122"/>
                </a:lnTo>
                <a:lnTo>
                  <a:pt x="4229" y="123"/>
                </a:lnTo>
                <a:lnTo>
                  <a:pt x="4230" y="129"/>
                </a:lnTo>
                <a:lnTo>
                  <a:pt x="4230" y="130"/>
                </a:lnTo>
                <a:lnTo>
                  <a:pt x="4231" y="132"/>
                </a:lnTo>
                <a:lnTo>
                  <a:pt x="4231" y="132"/>
                </a:lnTo>
                <a:lnTo>
                  <a:pt x="4232" y="135"/>
                </a:lnTo>
                <a:lnTo>
                  <a:pt x="4232" y="135"/>
                </a:lnTo>
                <a:lnTo>
                  <a:pt x="4233" y="140"/>
                </a:lnTo>
                <a:lnTo>
                  <a:pt x="4233" y="141"/>
                </a:lnTo>
                <a:lnTo>
                  <a:pt x="4234" y="145"/>
                </a:lnTo>
                <a:lnTo>
                  <a:pt x="4235" y="145"/>
                </a:lnTo>
                <a:lnTo>
                  <a:pt x="4235" y="148"/>
                </a:lnTo>
                <a:lnTo>
                  <a:pt x="4236" y="148"/>
                </a:lnTo>
                <a:lnTo>
                  <a:pt x="4236" y="149"/>
                </a:lnTo>
                <a:lnTo>
                  <a:pt x="4236" y="148"/>
                </a:lnTo>
                <a:lnTo>
                  <a:pt x="4237" y="148"/>
                </a:lnTo>
                <a:lnTo>
                  <a:pt x="4237" y="148"/>
                </a:lnTo>
                <a:lnTo>
                  <a:pt x="4237" y="148"/>
                </a:lnTo>
                <a:lnTo>
                  <a:pt x="4237" y="148"/>
                </a:lnTo>
                <a:lnTo>
                  <a:pt x="4238" y="148"/>
                </a:lnTo>
                <a:lnTo>
                  <a:pt x="4238" y="145"/>
                </a:lnTo>
                <a:lnTo>
                  <a:pt x="4239" y="145"/>
                </a:lnTo>
                <a:lnTo>
                  <a:pt x="4240" y="144"/>
                </a:lnTo>
                <a:lnTo>
                  <a:pt x="4240" y="144"/>
                </a:lnTo>
                <a:lnTo>
                  <a:pt x="4241" y="140"/>
                </a:lnTo>
                <a:lnTo>
                  <a:pt x="4241" y="140"/>
                </a:lnTo>
                <a:lnTo>
                  <a:pt x="4242" y="136"/>
                </a:lnTo>
                <a:lnTo>
                  <a:pt x="4242" y="136"/>
                </a:lnTo>
                <a:lnTo>
                  <a:pt x="4243" y="132"/>
                </a:lnTo>
                <a:lnTo>
                  <a:pt x="4243" y="132"/>
                </a:lnTo>
                <a:lnTo>
                  <a:pt x="4244" y="131"/>
                </a:lnTo>
                <a:lnTo>
                  <a:pt x="4244" y="131"/>
                </a:lnTo>
                <a:lnTo>
                  <a:pt x="4245" y="133"/>
                </a:lnTo>
                <a:lnTo>
                  <a:pt x="4245" y="133"/>
                </a:lnTo>
                <a:lnTo>
                  <a:pt x="4245" y="133"/>
                </a:lnTo>
                <a:lnTo>
                  <a:pt x="4246" y="134"/>
                </a:lnTo>
                <a:lnTo>
                  <a:pt x="4246" y="135"/>
                </a:lnTo>
                <a:lnTo>
                  <a:pt x="4247" y="136"/>
                </a:lnTo>
                <a:lnTo>
                  <a:pt x="4247" y="136"/>
                </a:lnTo>
                <a:lnTo>
                  <a:pt x="4248" y="141"/>
                </a:lnTo>
                <a:lnTo>
                  <a:pt x="4248" y="141"/>
                </a:lnTo>
                <a:lnTo>
                  <a:pt x="4249" y="146"/>
                </a:lnTo>
                <a:lnTo>
                  <a:pt x="4249" y="147"/>
                </a:lnTo>
                <a:lnTo>
                  <a:pt x="4250" y="150"/>
                </a:lnTo>
                <a:lnTo>
                  <a:pt x="4250" y="150"/>
                </a:lnTo>
                <a:lnTo>
                  <a:pt x="4251" y="153"/>
                </a:lnTo>
                <a:lnTo>
                  <a:pt x="4251" y="153"/>
                </a:lnTo>
                <a:lnTo>
                  <a:pt x="4252" y="155"/>
                </a:lnTo>
                <a:lnTo>
                  <a:pt x="4252" y="154"/>
                </a:lnTo>
                <a:lnTo>
                  <a:pt x="4252" y="155"/>
                </a:lnTo>
                <a:lnTo>
                  <a:pt x="4253" y="155"/>
                </a:lnTo>
                <a:lnTo>
                  <a:pt x="4253" y="155"/>
                </a:lnTo>
                <a:lnTo>
                  <a:pt x="4253" y="155"/>
                </a:lnTo>
                <a:lnTo>
                  <a:pt x="4254" y="156"/>
                </a:lnTo>
                <a:lnTo>
                  <a:pt x="4254" y="155"/>
                </a:lnTo>
                <a:lnTo>
                  <a:pt x="4254" y="155"/>
                </a:lnTo>
                <a:lnTo>
                  <a:pt x="4254" y="155"/>
                </a:lnTo>
                <a:lnTo>
                  <a:pt x="4255" y="154"/>
                </a:lnTo>
                <a:lnTo>
                  <a:pt x="4255" y="154"/>
                </a:lnTo>
                <a:lnTo>
                  <a:pt x="4255" y="154"/>
                </a:lnTo>
                <a:lnTo>
                  <a:pt x="4256" y="152"/>
                </a:lnTo>
                <a:lnTo>
                  <a:pt x="4257" y="151"/>
                </a:lnTo>
                <a:lnTo>
                  <a:pt x="4257" y="147"/>
                </a:lnTo>
                <a:lnTo>
                  <a:pt x="4258" y="146"/>
                </a:lnTo>
                <a:lnTo>
                  <a:pt x="4258" y="141"/>
                </a:lnTo>
                <a:lnTo>
                  <a:pt x="4259" y="140"/>
                </a:lnTo>
                <a:lnTo>
                  <a:pt x="4259" y="136"/>
                </a:lnTo>
                <a:lnTo>
                  <a:pt x="4260" y="136"/>
                </a:lnTo>
                <a:lnTo>
                  <a:pt x="4260" y="136"/>
                </a:lnTo>
                <a:lnTo>
                  <a:pt x="4260" y="135"/>
                </a:lnTo>
                <a:lnTo>
                  <a:pt x="4261" y="135"/>
                </a:lnTo>
                <a:lnTo>
                  <a:pt x="4261" y="136"/>
                </a:lnTo>
                <a:lnTo>
                  <a:pt x="4262" y="135"/>
                </a:lnTo>
                <a:lnTo>
                  <a:pt x="4262" y="135"/>
                </a:lnTo>
                <a:lnTo>
                  <a:pt x="4263" y="131"/>
                </a:lnTo>
                <a:lnTo>
                  <a:pt x="4263" y="131"/>
                </a:lnTo>
                <a:lnTo>
                  <a:pt x="4263" y="131"/>
                </a:lnTo>
                <a:lnTo>
                  <a:pt x="4264" y="131"/>
                </a:lnTo>
                <a:lnTo>
                  <a:pt x="4264" y="131"/>
                </a:lnTo>
                <a:lnTo>
                  <a:pt x="4264" y="131"/>
                </a:lnTo>
                <a:lnTo>
                  <a:pt x="4265" y="135"/>
                </a:lnTo>
                <a:lnTo>
                  <a:pt x="4265" y="136"/>
                </a:lnTo>
                <a:lnTo>
                  <a:pt x="4266" y="144"/>
                </a:lnTo>
                <a:lnTo>
                  <a:pt x="4266" y="145"/>
                </a:lnTo>
                <a:lnTo>
                  <a:pt x="4267" y="146"/>
                </a:lnTo>
                <a:lnTo>
                  <a:pt x="4267" y="146"/>
                </a:lnTo>
                <a:lnTo>
                  <a:pt x="4267" y="146"/>
                </a:lnTo>
                <a:lnTo>
                  <a:pt x="4268" y="148"/>
                </a:lnTo>
                <a:lnTo>
                  <a:pt x="4268" y="148"/>
                </a:lnTo>
                <a:lnTo>
                  <a:pt x="4269" y="150"/>
                </a:lnTo>
                <a:lnTo>
                  <a:pt x="4269" y="150"/>
                </a:lnTo>
                <a:lnTo>
                  <a:pt x="4269" y="150"/>
                </a:lnTo>
                <a:lnTo>
                  <a:pt x="4270" y="148"/>
                </a:lnTo>
                <a:lnTo>
                  <a:pt x="4270" y="148"/>
                </a:lnTo>
                <a:lnTo>
                  <a:pt x="4271" y="147"/>
                </a:lnTo>
                <a:lnTo>
                  <a:pt x="4271" y="146"/>
                </a:lnTo>
                <a:lnTo>
                  <a:pt x="4271" y="147"/>
                </a:lnTo>
                <a:lnTo>
                  <a:pt x="4272" y="145"/>
                </a:lnTo>
                <a:lnTo>
                  <a:pt x="4272" y="145"/>
                </a:lnTo>
                <a:lnTo>
                  <a:pt x="4272" y="145"/>
                </a:lnTo>
                <a:lnTo>
                  <a:pt x="4273" y="145"/>
                </a:lnTo>
                <a:lnTo>
                  <a:pt x="4273" y="145"/>
                </a:lnTo>
                <a:lnTo>
                  <a:pt x="4274" y="144"/>
                </a:lnTo>
                <a:lnTo>
                  <a:pt x="4274" y="143"/>
                </a:lnTo>
                <a:lnTo>
                  <a:pt x="4275" y="140"/>
                </a:lnTo>
                <a:lnTo>
                  <a:pt x="4275" y="140"/>
                </a:lnTo>
                <a:lnTo>
                  <a:pt x="4276" y="137"/>
                </a:lnTo>
                <a:lnTo>
                  <a:pt x="4276" y="136"/>
                </a:lnTo>
                <a:lnTo>
                  <a:pt x="4277" y="132"/>
                </a:lnTo>
                <a:lnTo>
                  <a:pt x="4278" y="132"/>
                </a:lnTo>
                <a:lnTo>
                  <a:pt x="4278" y="131"/>
                </a:lnTo>
                <a:lnTo>
                  <a:pt x="4279" y="131"/>
                </a:lnTo>
                <a:lnTo>
                  <a:pt x="4279" y="129"/>
                </a:lnTo>
                <a:lnTo>
                  <a:pt x="4280" y="129"/>
                </a:lnTo>
                <a:lnTo>
                  <a:pt x="4280" y="128"/>
                </a:lnTo>
                <a:lnTo>
                  <a:pt x="4280" y="128"/>
                </a:lnTo>
                <a:lnTo>
                  <a:pt x="4281" y="128"/>
                </a:lnTo>
                <a:lnTo>
                  <a:pt x="4281" y="128"/>
                </a:lnTo>
                <a:lnTo>
                  <a:pt x="4281" y="130"/>
                </a:lnTo>
                <a:lnTo>
                  <a:pt x="4282" y="130"/>
                </a:lnTo>
                <a:lnTo>
                  <a:pt x="4282" y="129"/>
                </a:lnTo>
                <a:lnTo>
                  <a:pt x="4283" y="129"/>
                </a:lnTo>
                <a:lnTo>
                  <a:pt x="4283" y="129"/>
                </a:lnTo>
                <a:lnTo>
                  <a:pt x="4284" y="129"/>
                </a:lnTo>
                <a:lnTo>
                  <a:pt x="4284" y="129"/>
                </a:lnTo>
                <a:lnTo>
                  <a:pt x="4284" y="129"/>
                </a:lnTo>
                <a:lnTo>
                  <a:pt x="4284" y="128"/>
                </a:lnTo>
                <a:lnTo>
                  <a:pt x="4285" y="128"/>
                </a:lnTo>
                <a:lnTo>
                  <a:pt x="4285" y="129"/>
                </a:lnTo>
                <a:lnTo>
                  <a:pt x="4285" y="128"/>
                </a:lnTo>
                <a:lnTo>
                  <a:pt x="4286" y="128"/>
                </a:lnTo>
                <a:lnTo>
                  <a:pt x="4286" y="128"/>
                </a:lnTo>
                <a:lnTo>
                  <a:pt x="4287" y="127"/>
                </a:lnTo>
                <a:lnTo>
                  <a:pt x="4287" y="127"/>
                </a:lnTo>
                <a:lnTo>
                  <a:pt x="4287" y="126"/>
                </a:lnTo>
                <a:lnTo>
                  <a:pt x="4288" y="127"/>
                </a:lnTo>
                <a:lnTo>
                  <a:pt x="4288" y="126"/>
                </a:lnTo>
                <a:lnTo>
                  <a:pt x="4289" y="126"/>
                </a:lnTo>
                <a:lnTo>
                  <a:pt x="4289" y="125"/>
                </a:lnTo>
                <a:lnTo>
                  <a:pt x="4290" y="124"/>
                </a:lnTo>
                <a:lnTo>
                  <a:pt x="4290" y="124"/>
                </a:lnTo>
                <a:lnTo>
                  <a:pt x="4291" y="123"/>
                </a:lnTo>
                <a:lnTo>
                  <a:pt x="4291" y="125"/>
                </a:lnTo>
                <a:lnTo>
                  <a:pt x="4291" y="125"/>
                </a:lnTo>
                <a:lnTo>
                  <a:pt x="4292" y="125"/>
                </a:lnTo>
                <a:lnTo>
                  <a:pt x="4292" y="125"/>
                </a:lnTo>
                <a:lnTo>
                  <a:pt x="4292" y="125"/>
                </a:lnTo>
                <a:lnTo>
                  <a:pt x="4293" y="123"/>
                </a:lnTo>
                <a:lnTo>
                  <a:pt x="4293" y="123"/>
                </a:lnTo>
                <a:lnTo>
                  <a:pt x="4294" y="122"/>
                </a:lnTo>
                <a:lnTo>
                  <a:pt x="4294" y="123"/>
                </a:lnTo>
                <a:lnTo>
                  <a:pt x="4294" y="123"/>
                </a:lnTo>
                <a:lnTo>
                  <a:pt x="4295" y="124"/>
                </a:lnTo>
                <a:lnTo>
                  <a:pt x="4295" y="124"/>
                </a:lnTo>
                <a:lnTo>
                  <a:pt x="4295" y="124"/>
                </a:lnTo>
                <a:lnTo>
                  <a:pt x="4296" y="123"/>
                </a:lnTo>
                <a:lnTo>
                  <a:pt x="4296" y="123"/>
                </a:lnTo>
                <a:lnTo>
                  <a:pt x="4297" y="122"/>
                </a:lnTo>
                <a:lnTo>
                  <a:pt x="4297" y="123"/>
                </a:lnTo>
                <a:lnTo>
                  <a:pt x="4297" y="123"/>
                </a:lnTo>
                <a:lnTo>
                  <a:pt x="4297" y="123"/>
                </a:lnTo>
                <a:lnTo>
                  <a:pt x="4298" y="123"/>
                </a:lnTo>
                <a:lnTo>
                  <a:pt x="4298" y="123"/>
                </a:lnTo>
                <a:lnTo>
                  <a:pt x="4298" y="123"/>
                </a:lnTo>
                <a:lnTo>
                  <a:pt x="4299" y="123"/>
                </a:lnTo>
                <a:lnTo>
                  <a:pt x="4299" y="122"/>
                </a:lnTo>
                <a:lnTo>
                  <a:pt x="4300" y="121"/>
                </a:lnTo>
                <a:lnTo>
                  <a:pt x="4300" y="122"/>
                </a:lnTo>
                <a:lnTo>
                  <a:pt x="4300" y="121"/>
                </a:lnTo>
                <a:lnTo>
                  <a:pt x="4301" y="121"/>
                </a:lnTo>
                <a:lnTo>
                  <a:pt x="4301" y="119"/>
                </a:lnTo>
                <a:lnTo>
                  <a:pt x="4302" y="118"/>
                </a:lnTo>
                <a:lnTo>
                  <a:pt x="4302" y="115"/>
                </a:lnTo>
                <a:lnTo>
                  <a:pt x="4303" y="115"/>
                </a:lnTo>
                <a:lnTo>
                  <a:pt x="4303" y="112"/>
                </a:lnTo>
                <a:lnTo>
                  <a:pt x="4304" y="112"/>
                </a:lnTo>
                <a:lnTo>
                  <a:pt x="4304" y="109"/>
                </a:lnTo>
                <a:lnTo>
                  <a:pt x="4305" y="109"/>
                </a:lnTo>
                <a:lnTo>
                  <a:pt x="4306" y="107"/>
                </a:lnTo>
                <a:lnTo>
                  <a:pt x="4306" y="107"/>
                </a:lnTo>
                <a:lnTo>
                  <a:pt x="4307" y="104"/>
                </a:lnTo>
                <a:lnTo>
                  <a:pt x="4307" y="104"/>
                </a:lnTo>
                <a:lnTo>
                  <a:pt x="4307" y="103"/>
                </a:lnTo>
                <a:lnTo>
                  <a:pt x="4307" y="104"/>
                </a:lnTo>
                <a:lnTo>
                  <a:pt x="4308" y="104"/>
                </a:lnTo>
                <a:lnTo>
                  <a:pt x="4308" y="103"/>
                </a:lnTo>
                <a:lnTo>
                  <a:pt x="4308" y="104"/>
                </a:lnTo>
                <a:lnTo>
                  <a:pt x="4309" y="103"/>
                </a:lnTo>
                <a:lnTo>
                  <a:pt x="4309" y="103"/>
                </a:lnTo>
                <a:lnTo>
                  <a:pt x="4310" y="101"/>
                </a:lnTo>
                <a:lnTo>
                  <a:pt x="4310" y="101"/>
                </a:lnTo>
                <a:lnTo>
                  <a:pt x="4310" y="101"/>
                </a:lnTo>
                <a:lnTo>
                  <a:pt x="4311" y="100"/>
                </a:lnTo>
                <a:lnTo>
                  <a:pt x="4311" y="101"/>
                </a:lnTo>
                <a:lnTo>
                  <a:pt x="4311" y="101"/>
                </a:lnTo>
                <a:lnTo>
                  <a:pt x="4312" y="101"/>
                </a:lnTo>
                <a:lnTo>
                  <a:pt x="4312" y="101"/>
                </a:lnTo>
                <a:lnTo>
                  <a:pt x="4312" y="101"/>
                </a:lnTo>
                <a:lnTo>
                  <a:pt x="4313" y="102"/>
                </a:lnTo>
                <a:lnTo>
                  <a:pt x="4313" y="102"/>
                </a:lnTo>
                <a:lnTo>
                  <a:pt x="4313" y="102"/>
                </a:lnTo>
                <a:lnTo>
                  <a:pt x="4314" y="103"/>
                </a:lnTo>
                <a:lnTo>
                  <a:pt x="4314" y="103"/>
                </a:lnTo>
                <a:lnTo>
                  <a:pt x="4314" y="103"/>
                </a:lnTo>
                <a:lnTo>
                  <a:pt x="4314" y="102"/>
                </a:lnTo>
                <a:lnTo>
                  <a:pt x="4315" y="103"/>
                </a:lnTo>
                <a:lnTo>
                  <a:pt x="4315" y="102"/>
                </a:lnTo>
                <a:lnTo>
                  <a:pt x="4315" y="102"/>
                </a:lnTo>
                <a:lnTo>
                  <a:pt x="4316" y="104"/>
                </a:lnTo>
                <a:lnTo>
                  <a:pt x="4316" y="104"/>
                </a:lnTo>
                <a:lnTo>
                  <a:pt x="4317" y="104"/>
                </a:lnTo>
                <a:lnTo>
                  <a:pt x="4317" y="105"/>
                </a:lnTo>
                <a:lnTo>
                  <a:pt x="4317" y="105"/>
                </a:lnTo>
                <a:lnTo>
                  <a:pt x="4318" y="105"/>
                </a:lnTo>
                <a:lnTo>
                  <a:pt x="4318" y="105"/>
                </a:lnTo>
                <a:lnTo>
                  <a:pt x="4318" y="106"/>
                </a:lnTo>
                <a:lnTo>
                  <a:pt x="4318" y="107"/>
                </a:lnTo>
                <a:lnTo>
                  <a:pt x="4319" y="105"/>
                </a:lnTo>
                <a:lnTo>
                  <a:pt x="4319" y="105"/>
                </a:lnTo>
                <a:lnTo>
                  <a:pt x="4320" y="104"/>
                </a:lnTo>
                <a:lnTo>
                  <a:pt x="4320" y="105"/>
                </a:lnTo>
                <a:lnTo>
                  <a:pt x="4320" y="105"/>
                </a:lnTo>
                <a:lnTo>
                  <a:pt x="4320" y="105"/>
                </a:lnTo>
                <a:lnTo>
                  <a:pt x="4321" y="106"/>
                </a:lnTo>
                <a:lnTo>
                  <a:pt x="4322" y="106"/>
                </a:lnTo>
                <a:lnTo>
                  <a:pt x="4322" y="106"/>
                </a:lnTo>
                <a:lnTo>
                  <a:pt x="4322" y="106"/>
                </a:lnTo>
                <a:lnTo>
                  <a:pt x="4322" y="106"/>
                </a:lnTo>
                <a:lnTo>
                  <a:pt x="4323" y="105"/>
                </a:lnTo>
                <a:lnTo>
                  <a:pt x="4323" y="104"/>
                </a:lnTo>
                <a:lnTo>
                  <a:pt x="4323" y="104"/>
                </a:lnTo>
                <a:lnTo>
                  <a:pt x="4324" y="104"/>
                </a:lnTo>
                <a:lnTo>
                  <a:pt x="4324" y="104"/>
                </a:lnTo>
                <a:lnTo>
                  <a:pt x="4324" y="104"/>
                </a:lnTo>
                <a:lnTo>
                  <a:pt x="4325" y="105"/>
                </a:lnTo>
                <a:lnTo>
                  <a:pt x="4325" y="107"/>
                </a:lnTo>
                <a:lnTo>
                  <a:pt x="4326" y="107"/>
                </a:lnTo>
                <a:lnTo>
                  <a:pt x="4326" y="108"/>
                </a:lnTo>
                <a:lnTo>
                  <a:pt x="4327" y="107"/>
                </a:lnTo>
                <a:lnTo>
                  <a:pt x="4327" y="107"/>
                </a:lnTo>
                <a:lnTo>
                  <a:pt x="4327" y="108"/>
                </a:lnTo>
                <a:lnTo>
                  <a:pt x="4328" y="108"/>
                </a:lnTo>
                <a:lnTo>
                  <a:pt x="4329" y="110"/>
                </a:lnTo>
                <a:lnTo>
                  <a:pt x="4329" y="111"/>
                </a:lnTo>
                <a:lnTo>
                  <a:pt x="4330" y="114"/>
                </a:lnTo>
                <a:lnTo>
                  <a:pt x="4330" y="115"/>
                </a:lnTo>
                <a:lnTo>
                  <a:pt x="4331" y="117"/>
                </a:lnTo>
                <a:lnTo>
                  <a:pt x="4331" y="118"/>
                </a:lnTo>
                <a:lnTo>
                  <a:pt x="4332" y="120"/>
                </a:lnTo>
                <a:lnTo>
                  <a:pt x="4332" y="120"/>
                </a:lnTo>
                <a:lnTo>
                  <a:pt x="4333" y="121"/>
                </a:lnTo>
                <a:lnTo>
                  <a:pt x="4333" y="121"/>
                </a:lnTo>
                <a:lnTo>
                  <a:pt x="4334" y="123"/>
                </a:lnTo>
                <a:lnTo>
                  <a:pt x="4334" y="122"/>
                </a:lnTo>
                <a:lnTo>
                  <a:pt x="4335" y="121"/>
                </a:lnTo>
                <a:lnTo>
                  <a:pt x="4335" y="122"/>
                </a:lnTo>
                <a:lnTo>
                  <a:pt x="4335" y="122"/>
                </a:lnTo>
                <a:lnTo>
                  <a:pt x="4336" y="120"/>
                </a:lnTo>
                <a:lnTo>
                  <a:pt x="4336" y="120"/>
                </a:lnTo>
                <a:lnTo>
                  <a:pt x="4336" y="120"/>
                </a:lnTo>
                <a:lnTo>
                  <a:pt x="4337" y="118"/>
                </a:lnTo>
                <a:lnTo>
                  <a:pt x="4337" y="118"/>
                </a:lnTo>
                <a:lnTo>
                  <a:pt x="4337" y="118"/>
                </a:lnTo>
                <a:lnTo>
                  <a:pt x="4338" y="116"/>
                </a:lnTo>
                <a:lnTo>
                  <a:pt x="4338" y="116"/>
                </a:lnTo>
                <a:lnTo>
                  <a:pt x="4339" y="113"/>
                </a:lnTo>
                <a:lnTo>
                  <a:pt x="4339" y="112"/>
                </a:lnTo>
                <a:lnTo>
                  <a:pt x="4340" y="106"/>
                </a:lnTo>
                <a:lnTo>
                  <a:pt x="4340" y="106"/>
                </a:lnTo>
                <a:lnTo>
                  <a:pt x="4341" y="102"/>
                </a:lnTo>
                <a:lnTo>
                  <a:pt x="4341" y="101"/>
                </a:lnTo>
                <a:lnTo>
                  <a:pt x="4342" y="98"/>
                </a:lnTo>
                <a:lnTo>
                  <a:pt x="4342" y="97"/>
                </a:lnTo>
                <a:lnTo>
                  <a:pt x="4343" y="97"/>
                </a:lnTo>
                <a:lnTo>
                  <a:pt x="4343" y="97"/>
                </a:lnTo>
                <a:lnTo>
                  <a:pt x="4344" y="97"/>
                </a:lnTo>
                <a:lnTo>
                  <a:pt x="4344" y="98"/>
                </a:lnTo>
                <a:lnTo>
                  <a:pt x="4345" y="98"/>
                </a:lnTo>
                <a:lnTo>
                  <a:pt x="4345" y="101"/>
                </a:lnTo>
                <a:lnTo>
                  <a:pt x="4346" y="102"/>
                </a:lnTo>
                <a:lnTo>
                  <a:pt x="4346" y="108"/>
                </a:lnTo>
                <a:lnTo>
                  <a:pt x="4347" y="109"/>
                </a:lnTo>
                <a:lnTo>
                  <a:pt x="4347" y="112"/>
                </a:lnTo>
                <a:lnTo>
                  <a:pt x="4348" y="113"/>
                </a:lnTo>
                <a:lnTo>
                  <a:pt x="4348" y="115"/>
                </a:lnTo>
                <a:lnTo>
                  <a:pt x="4349" y="115"/>
                </a:lnTo>
                <a:lnTo>
                  <a:pt x="4350" y="111"/>
                </a:lnTo>
                <a:lnTo>
                  <a:pt x="4350" y="110"/>
                </a:lnTo>
                <a:lnTo>
                  <a:pt x="4350" y="108"/>
                </a:lnTo>
                <a:lnTo>
                  <a:pt x="4351" y="109"/>
                </a:lnTo>
                <a:lnTo>
                  <a:pt x="4351" y="109"/>
                </a:lnTo>
                <a:lnTo>
                  <a:pt x="4351" y="108"/>
                </a:lnTo>
                <a:lnTo>
                  <a:pt x="4351" y="109"/>
                </a:lnTo>
                <a:lnTo>
                  <a:pt x="4352" y="109"/>
                </a:lnTo>
                <a:lnTo>
                  <a:pt x="4352" y="108"/>
                </a:lnTo>
                <a:lnTo>
                  <a:pt x="4352" y="108"/>
                </a:lnTo>
                <a:lnTo>
                  <a:pt x="4353" y="106"/>
                </a:lnTo>
                <a:lnTo>
                  <a:pt x="4353" y="106"/>
                </a:lnTo>
                <a:lnTo>
                  <a:pt x="4353" y="108"/>
                </a:lnTo>
                <a:lnTo>
                  <a:pt x="4354" y="108"/>
                </a:lnTo>
                <a:lnTo>
                  <a:pt x="4354" y="108"/>
                </a:lnTo>
                <a:lnTo>
                  <a:pt x="4355" y="111"/>
                </a:lnTo>
                <a:lnTo>
                  <a:pt x="4355" y="111"/>
                </a:lnTo>
                <a:lnTo>
                  <a:pt x="4356" y="112"/>
                </a:lnTo>
                <a:lnTo>
                  <a:pt x="4356" y="112"/>
                </a:lnTo>
                <a:lnTo>
                  <a:pt x="4357" y="111"/>
                </a:lnTo>
                <a:lnTo>
                  <a:pt x="4357" y="111"/>
                </a:lnTo>
                <a:lnTo>
                  <a:pt x="4358" y="113"/>
                </a:lnTo>
                <a:lnTo>
                  <a:pt x="4358" y="113"/>
                </a:lnTo>
                <a:lnTo>
                  <a:pt x="4359" y="115"/>
                </a:lnTo>
                <a:lnTo>
                  <a:pt x="4359" y="115"/>
                </a:lnTo>
                <a:lnTo>
                  <a:pt x="4359" y="115"/>
                </a:lnTo>
                <a:lnTo>
                  <a:pt x="4360" y="116"/>
                </a:lnTo>
                <a:lnTo>
                  <a:pt x="4360" y="116"/>
                </a:lnTo>
                <a:lnTo>
                  <a:pt x="4361" y="116"/>
                </a:lnTo>
                <a:lnTo>
                  <a:pt x="4361" y="116"/>
                </a:lnTo>
                <a:lnTo>
                  <a:pt x="4361" y="116"/>
                </a:lnTo>
                <a:lnTo>
                  <a:pt x="4362" y="116"/>
                </a:lnTo>
                <a:lnTo>
                  <a:pt x="4362" y="116"/>
                </a:lnTo>
                <a:lnTo>
                  <a:pt x="4362" y="116"/>
                </a:lnTo>
                <a:lnTo>
                  <a:pt x="4362" y="116"/>
                </a:lnTo>
                <a:lnTo>
                  <a:pt x="4363" y="115"/>
                </a:lnTo>
                <a:lnTo>
                  <a:pt x="4363" y="115"/>
                </a:lnTo>
                <a:lnTo>
                  <a:pt x="4363" y="115"/>
                </a:lnTo>
                <a:lnTo>
                  <a:pt x="4364" y="115"/>
                </a:lnTo>
                <a:lnTo>
                  <a:pt x="4364" y="114"/>
                </a:lnTo>
                <a:lnTo>
                  <a:pt x="4364" y="113"/>
                </a:lnTo>
                <a:lnTo>
                  <a:pt x="4365" y="110"/>
                </a:lnTo>
                <a:lnTo>
                  <a:pt x="4366" y="109"/>
                </a:lnTo>
                <a:lnTo>
                  <a:pt x="4366" y="108"/>
                </a:lnTo>
                <a:lnTo>
                  <a:pt x="4367" y="107"/>
                </a:lnTo>
                <a:lnTo>
                  <a:pt x="4367" y="105"/>
                </a:lnTo>
                <a:lnTo>
                  <a:pt x="4367" y="105"/>
                </a:lnTo>
                <a:lnTo>
                  <a:pt x="4368" y="105"/>
                </a:lnTo>
                <a:lnTo>
                  <a:pt x="4368" y="105"/>
                </a:lnTo>
                <a:lnTo>
                  <a:pt x="4368" y="107"/>
                </a:lnTo>
                <a:lnTo>
                  <a:pt x="4369" y="107"/>
                </a:lnTo>
                <a:lnTo>
                  <a:pt x="4369" y="109"/>
                </a:lnTo>
                <a:lnTo>
                  <a:pt x="4370" y="109"/>
                </a:lnTo>
                <a:lnTo>
                  <a:pt x="4371" y="109"/>
                </a:lnTo>
                <a:lnTo>
                  <a:pt x="4371" y="109"/>
                </a:lnTo>
                <a:lnTo>
                  <a:pt x="4372" y="111"/>
                </a:lnTo>
                <a:lnTo>
                  <a:pt x="4372" y="112"/>
                </a:lnTo>
                <a:lnTo>
                  <a:pt x="4373" y="117"/>
                </a:lnTo>
                <a:lnTo>
                  <a:pt x="4373" y="118"/>
                </a:lnTo>
                <a:lnTo>
                  <a:pt x="4374" y="124"/>
                </a:lnTo>
                <a:lnTo>
                  <a:pt x="4374" y="125"/>
                </a:lnTo>
                <a:lnTo>
                  <a:pt x="4375" y="130"/>
                </a:lnTo>
                <a:lnTo>
                  <a:pt x="4375" y="131"/>
                </a:lnTo>
                <a:lnTo>
                  <a:pt x="4376" y="134"/>
                </a:lnTo>
                <a:lnTo>
                  <a:pt x="4376" y="135"/>
                </a:lnTo>
                <a:lnTo>
                  <a:pt x="4377" y="138"/>
                </a:lnTo>
                <a:lnTo>
                  <a:pt x="4377" y="138"/>
                </a:lnTo>
                <a:lnTo>
                  <a:pt x="4378" y="142"/>
                </a:lnTo>
                <a:lnTo>
                  <a:pt x="4378" y="143"/>
                </a:lnTo>
                <a:lnTo>
                  <a:pt x="4379" y="145"/>
                </a:lnTo>
                <a:lnTo>
                  <a:pt x="4379" y="145"/>
                </a:lnTo>
                <a:lnTo>
                  <a:pt x="4380" y="143"/>
                </a:lnTo>
                <a:lnTo>
                  <a:pt x="4380" y="144"/>
                </a:lnTo>
                <a:lnTo>
                  <a:pt x="4380" y="143"/>
                </a:lnTo>
                <a:lnTo>
                  <a:pt x="4381" y="145"/>
                </a:lnTo>
                <a:lnTo>
                  <a:pt x="4381" y="143"/>
                </a:lnTo>
                <a:lnTo>
                  <a:pt x="4381" y="142"/>
                </a:lnTo>
                <a:lnTo>
                  <a:pt x="4382" y="140"/>
                </a:lnTo>
                <a:lnTo>
                  <a:pt x="4382" y="140"/>
                </a:lnTo>
                <a:lnTo>
                  <a:pt x="4382" y="140"/>
                </a:lnTo>
                <a:lnTo>
                  <a:pt x="4383" y="144"/>
                </a:lnTo>
                <a:lnTo>
                  <a:pt x="4383" y="145"/>
                </a:lnTo>
                <a:lnTo>
                  <a:pt x="4384" y="138"/>
                </a:lnTo>
                <a:lnTo>
                  <a:pt x="4384" y="138"/>
                </a:lnTo>
                <a:lnTo>
                  <a:pt x="4385" y="146"/>
                </a:lnTo>
                <a:lnTo>
                  <a:pt x="4385" y="149"/>
                </a:lnTo>
                <a:lnTo>
                  <a:pt x="4386" y="154"/>
                </a:lnTo>
                <a:lnTo>
                  <a:pt x="4386" y="154"/>
                </a:lnTo>
                <a:lnTo>
                  <a:pt x="4387" y="160"/>
                </a:lnTo>
                <a:lnTo>
                  <a:pt x="4388" y="161"/>
                </a:lnTo>
                <a:lnTo>
                  <a:pt x="4388" y="167"/>
                </a:lnTo>
                <a:lnTo>
                  <a:pt x="4389" y="167"/>
                </a:lnTo>
                <a:lnTo>
                  <a:pt x="4389" y="167"/>
                </a:lnTo>
                <a:lnTo>
                  <a:pt x="4389" y="168"/>
                </a:lnTo>
                <a:lnTo>
                  <a:pt x="4389" y="168"/>
                </a:lnTo>
                <a:lnTo>
                  <a:pt x="4390" y="168"/>
                </a:lnTo>
                <a:lnTo>
                  <a:pt x="4390" y="168"/>
                </a:lnTo>
                <a:lnTo>
                  <a:pt x="4390" y="166"/>
                </a:lnTo>
                <a:lnTo>
                  <a:pt x="4391" y="166"/>
                </a:lnTo>
                <a:lnTo>
                  <a:pt x="4391" y="165"/>
                </a:lnTo>
                <a:lnTo>
                  <a:pt x="4392" y="165"/>
                </a:lnTo>
                <a:lnTo>
                  <a:pt x="4392" y="164"/>
                </a:lnTo>
                <a:lnTo>
                  <a:pt x="4393" y="164"/>
                </a:lnTo>
                <a:lnTo>
                  <a:pt x="4393" y="164"/>
                </a:lnTo>
                <a:lnTo>
                  <a:pt x="4393" y="163"/>
                </a:lnTo>
                <a:lnTo>
                  <a:pt x="4394" y="164"/>
                </a:lnTo>
                <a:lnTo>
                  <a:pt x="4394" y="163"/>
                </a:lnTo>
                <a:lnTo>
                  <a:pt x="4395" y="161"/>
                </a:lnTo>
                <a:lnTo>
                  <a:pt x="4395" y="160"/>
                </a:lnTo>
                <a:lnTo>
                  <a:pt x="4396" y="157"/>
                </a:lnTo>
                <a:lnTo>
                  <a:pt x="4396" y="157"/>
                </a:lnTo>
                <a:lnTo>
                  <a:pt x="4396" y="155"/>
                </a:lnTo>
                <a:lnTo>
                  <a:pt x="4397" y="156"/>
                </a:lnTo>
                <a:lnTo>
                  <a:pt x="4397" y="156"/>
                </a:lnTo>
                <a:lnTo>
                  <a:pt x="4398" y="157"/>
                </a:lnTo>
                <a:lnTo>
                  <a:pt x="4398" y="156"/>
                </a:lnTo>
                <a:lnTo>
                  <a:pt x="4398" y="156"/>
                </a:lnTo>
                <a:lnTo>
                  <a:pt x="4398" y="157"/>
                </a:lnTo>
                <a:lnTo>
                  <a:pt x="4398" y="156"/>
                </a:lnTo>
                <a:lnTo>
                  <a:pt x="4399" y="156"/>
                </a:lnTo>
                <a:lnTo>
                  <a:pt x="4399" y="156"/>
                </a:lnTo>
                <a:lnTo>
                  <a:pt x="4400" y="161"/>
                </a:lnTo>
                <a:lnTo>
                  <a:pt x="4400" y="161"/>
                </a:lnTo>
                <a:lnTo>
                  <a:pt x="4401" y="166"/>
                </a:lnTo>
                <a:lnTo>
                  <a:pt x="4401" y="166"/>
                </a:lnTo>
                <a:lnTo>
                  <a:pt x="4402" y="168"/>
                </a:lnTo>
                <a:lnTo>
                  <a:pt x="4402" y="168"/>
                </a:lnTo>
                <a:lnTo>
                  <a:pt x="4402" y="168"/>
                </a:lnTo>
                <a:lnTo>
                  <a:pt x="4403" y="168"/>
                </a:lnTo>
                <a:lnTo>
                  <a:pt x="4403" y="169"/>
                </a:lnTo>
                <a:lnTo>
                  <a:pt x="4404" y="170"/>
                </a:lnTo>
                <a:lnTo>
                  <a:pt x="4404" y="170"/>
                </a:lnTo>
                <a:lnTo>
                  <a:pt x="4404" y="170"/>
                </a:lnTo>
                <a:lnTo>
                  <a:pt x="4405" y="169"/>
                </a:lnTo>
                <a:lnTo>
                  <a:pt x="4405" y="169"/>
                </a:lnTo>
                <a:lnTo>
                  <a:pt x="4406" y="169"/>
                </a:lnTo>
                <a:lnTo>
                  <a:pt x="4406" y="169"/>
                </a:lnTo>
                <a:lnTo>
                  <a:pt x="4406" y="169"/>
                </a:lnTo>
                <a:lnTo>
                  <a:pt x="4406" y="169"/>
                </a:lnTo>
                <a:lnTo>
                  <a:pt x="4407" y="168"/>
                </a:lnTo>
                <a:lnTo>
                  <a:pt x="4407" y="168"/>
                </a:lnTo>
                <a:lnTo>
                  <a:pt x="4407" y="167"/>
                </a:lnTo>
                <a:lnTo>
                  <a:pt x="4408" y="163"/>
                </a:lnTo>
                <a:lnTo>
                  <a:pt x="4408" y="163"/>
                </a:lnTo>
                <a:lnTo>
                  <a:pt x="4409" y="157"/>
                </a:lnTo>
                <a:lnTo>
                  <a:pt x="4410" y="157"/>
                </a:lnTo>
                <a:lnTo>
                  <a:pt x="4410" y="150"/>
                </a:lnTo>
                <a:lnTo>
                  <a:pt x="4411" y="149"/>
                </a:lnTo>
                <a:lnTo>
                  <a:pt x="4411" y="140"/>
                </a:lnTo>
                <a:lnTo>
                  <a:pt x="4412" y="139"/>
                </a:lnTo>
                <a:lnTo>
                  <a:pt x="4412" y="136"/>
                </a:lnTo>
                <a:lnTo>
                  <a:pt x="4413" y="135"/>
                </a:lnTo>
                <a:lnTo>
                  <a:pt x="4414" y="131"/>
                </a:lnTo>
                <a:lnTo>
                  <a:pt x="4414" y="131"/>
                </a:lnTo>
                <a:lnTo>
                  <a:pt x="4414" y="131"/>
                </a:lnTo>
                <a:lnTo>
                  <a:pt x="4415" y="127"/>
                </a:lnTo>
                <a:lnTo>
                  <a:pt x="4415" y="127"/>
                </a:lnTo>
                <a:lnTo>
                  <a:pt x="4415" y="127"/>
                </a:lnTo>
                <a:lnTo>
                  <a:pt x="4416" y="126"/>
                </a:lnTo>
                <a:lnTo>
                  <a:pt x="4416" y="126"/>
                </a:lnTo>
                <a:lnTo>
                  <a:pt x="4416" y="127"/>
                </a:lnTo>
                <a:lnTo>
                  <a:pt x="4417" y="127"/>
                </a:lnTo>
                <a:lnTo>
                  <a:pt x="4417" y="127"/>
                </a:lnTo>
                <a:lnTo>
                  <a:pt x="4417" y="127"/>
                </a:lnTo>
                <a:lnTo>
                  <a:pt x="4418" y="128"/>
                </a:lnTo>
                <a:lnTo>
                  <a:pt x="4418" y="128"/>
                </a:lnTo>
                <a:lnTo>
                  <a:pt x="4419" y="129"/>
                </a:lnTo>
                <a:lnTo>
                  <a:pt x="4419" y="130"/>
                </a:lnTo>
                <a:lnTo>
                  <a:pt x="4419" y="130"/>
                </a:lnTo>
                <a:lnTo>
                  <a:pt x="4420" y="130"/>
                </a:lnTo>
                <a:lnTo>
                  <a:pt x="4420" y="129"/>
                </a:lnTo>
                <a:lnTo>
                  <a:pt x="4421" y="132"/>
                </a:lnTo>
                <a:lnTo>
                  <a:pt x="4421" y="133"/>
                </a:lnTo>
                <a:lnTo>
                  <a:pt x="4422" y="135"/>
                </a:lnTo>
                <a:lnTo>
                  <a:pt x="4422" y="136"/>
                </a:lnTo>
                <a:lnTo>
                  <a:pt x="4422" y="136"/>
                </a:lnTo>
                <a:lnTo>
                  <a:pt x="4423" y="135"/>
                </a:lnTo>
                <a:lnTo>
                  <a:pt x="4423" y="136"/>
                </a:lnTo>
                <a:lnTo>
                  <a:pt x="4423" y="136"/>
                </a:lnTo>
                <a:lnTo>
                  <a:pt x="4424" y="138"/>
                </a:lnTo>
                <a:lnTo>
                  <a:pt x="4424" y="137"/>
                </a:lnTo>
                <a:lnTo>
                  <a:pt x="4424" y="136"/>
                </a:lnTo>
                <a:lnTo>
                  <a:pt x="4425" y="134"/>
                </a:lnTo>
                <a:lnTo>
                  <a:pt x="4425" y="134"/>
                </a:lnTo>
                <a:lnTo>
                  <a:pt x="4426" y="132"/>
                </a:lnTo>
                <a:lnTo>
                  <a:pt x="4426" y="131"/>
                </a:lnTo>
                <a:lnTo>
                  <a:pt x="4427" y="130"/>
                </a:lnTo>
                <a:lnTo>
                  <a:pt x="4427" y="129"/>
                </a:lnTo>
                <a:lnTo>
                  <a:pt x="4428" y="128"/>
                </a:lnTo>
                <a:lnTo>
                  <a:pt x="4428" y="127"/>
                </a:lnTo>
                <a:lnTo>
                  <a:pt x="4429" y="123"/>
                </a:lnTo>
                <a:lnTo>
                  <a:pt x="4429" y="122"/>
                </a:lnTo>
                <a:lnTo>
                  <a:pt x="4429" y="123"/>
                </a:lnTo>
                <a:lnTo>
                  <a:pt x="4430" y="121"/>
                </a:lnTo>
                <a:lnTo>
                  <a:pt x="4430" y="121"/>
                </a:lnTo>
                <a:lnTo>
                  <a:pt x="4431" y="117"/>
                </a:lnTo>
                <a:lnTo>
                  <a:pt x="4432" y="117"/>
                </a:lnTo>
                <a:lnTo>
                  <a:pt x="4432" y="117"/>
                </a:lnTo>
                <a:lnTo>
                  <a:pt x="4432" y="118"/>
                </a:lnTo>
                <a:lnTo>
                  <a:pt x="4433" y="118"/>
                </a:lnTo>
                <a:lnTo>
                  <a:pt x="4433" y="118"/>
                </a:lnTo>
                <a:lnTo>
                  <a:pt x="4433" y="116"/>
                </a:lnTo>
                <a:lnTo>
                  <a:pt x="4433" y="116"/>
                </a:lnTo>
                <a:lnTo>
                  <a:pt x="4434" y="116"/>
                </a:lnTo>
                <a:lnTo>
                  <a:pt x="4434" y="115"/>
                </a:lnTo>
                <a:lnTo>
                  <a:pt x="4434" y="115"/>
                </a:lnTo>
                <a:lnTo>
                  <a:pt x="4435" y="115"/>
                </a:lnTo>
                <a:lnTo>
                  <a:pt x="4436" y="113"/>
                </a:lnTo>
                <a:lnTo>
                  <a:pt x="4436" y="112"/>
                </a:lnTo>
                <a:lnTo>
                  <a:pt x="4437" y="110"/>
                </a:lnTo>
                <a:lnTo>
                  <a:pt x="4437" y="109"/>
                </a:lnTo>
                <a:lnTo>
                  <a:pt x="4437" y="110"/>
                </a:lnTo>
                <a:lnTo>
                  <a:pt x="4437" y="109"/>
                </a:lnTo>
                <a:lnTo>
                  <a:pt x="4437" y="109"/>
                </a:lnTo>
                <a:lnTo>
                  <a:pt x="4438" y="109"/>
                </a:lnTo>
                <a:lnTo>
                  <a:pt x="4439" y="105"/>
                </a:lnTo>
                <a:lnTo>
                  <a:pt x="4439" y="105"/>
                </a:lnTo>
                <a:lnTo>
                  <a:pt x="4440" y="103"/>
                </a:lnTo>
                <a:lnTo>
                  <a:pt x="4440" y="103"/>
                </a:lnTo>
                <a:lnTo>
                  <a:pt x="4440" y="103"/>
                </a:lnTo>
                <a:lnTo>
                  <a:pt x="4441" y="103"/>
                </a:lnTo>
                <a:lnTo>
                  <a:pt x="4441" y="103"/>
                </a:lnTo>
                <a:lnTo>
                  <a:pt x="4442" y="104"/>
                </a:lnTo>
                <a:lnTo>
                  <a:pt x="4442" y="103"/>
                </a:lnTo>
                <a:lnTo>
                  <a:pt x="4442" y="103"/>
                </a:lnTo>
                <a:lnTo>
                  <a:pt x="4443" y="102"/>
                </a:lnTo>
                <a:lnTo>
                  <a:pt x="4443" y="102"/>
                </a:lnTo>
                <a:lnTo>
                  <a:pt x="4443" y="102"/>
                </a:lnTo>
                <a:lnTo>
                  <a:pt x="4443" y="102"/>
                </a:lnTo>
                <a:lnTo>
                  <a:pt x="4444" y="103"/>
                </a:lnTo>
                <a:lnTo>
                  <a:pt x="4444" y="103"/>
                </a:lnTo>
                <a:lnTo>
                  <a:pt x="4445" y="103"/>
                </a:lnTo>
                <a:lnTo>
                  <a:pt x="4445" y="105"/>
                </a:lnTo>
                <a:lnTo>
                  <a:pt x="4445" y="105"/>
                </a:lnTo>
                <a:lnTo>
                  <a:pt x="4446" y="107"/>
                </a:lnTo>
                <a:lnTo>
                  <a:pt x="4446" y="108"/>
                </a:lnTo>
                <a:lnTo>
                  <a:pt x="4447" y="110"/>
                </a:lnTo>
                <a:lnTo>
                  <a:pt x="4447" y="110"/>
                </a:lnTo>
                <a:lnTo>
                  <a:pt x="4448" y="113"/>
                </a:lnTo>
                <a:lnTo>
                  <a:pt x="4448" y="113"/>
                </a:lnTo>
                <a:lnTo>
                  <a:pt x="4449" y="115"/>
                </a:lnTo>
                <a:lnTo>
                  <a:pt x="4449" y="116"/>
                </a:lnTo>
                <a:lnTo>
                  <a:pt x="4450" y="117"/>
                </a:lnTo>
                <a:lnTo>
                  <a:pt x="4450" y="117"/>
                </a:lnTo>
                <a:lnTo>
                  <a:pt x="4450" y="117"/>
                </a:lnTo>
                <a:lnTo>
                  <a:pt x="4451" y="117"/>
                </a:lnTo>
                <a:lnTo>
                  <a:pt x="4451" y="118"/>
                </a:lnTo>
                <a:lnTo>
                  <a:pt x="4451" y="118"/>
                </a:lnTo>
                <a:lnTo>
                  <a:pt x="4452" y="118"/>
                </a:lnTo>
                <a:lnTo>
                  <a:pt x="4452" y="117"/>
                </a:lnTo>
                <a:lnTo>
                  <a:pt x="4452" y="117"/>
                </a:lnTo>
                <a:lnTo>
                  <a:pt x="4453" y="117"/>
                </a:lnTo>
                <a:lnTo>
                  <a:pt x="4453" y="116"/>
                </a:lnTo>
                <a:lnTo>
                  <a:pt x="4454" y="116"/>
                </a:lnTo>
                <a:lnTo>
                  <a:pt x="4454" y="115"/>
                </a:lnTo>
                <a:lnTo>
                  <a:pt x="4455" y="114"/>
                </a:lnTo>
                <a:lnTo>
                  <a:pt x="4455" y="109"/>
                </a:lnTo>
                <a:lnTo>
                  <a:pt x="4456" y="109"/>
                </a:lnTo>
                <a:lnTo>
                  <a:pt x="4456" y="106"/>
                </a:lnTo>
                <a:lnTo>
                  <a:pt x="4457" y="106"/>
                </a:lnTo>
                <a:lnTo>
                  <a:pt x="4458" y="105"/>
                </a:lnTo>
                <a:lnTo>
                  <a:pt x="4458" y="106"/>
                </a:lnTo>
                <a:lnTo>
                  <a:pt x="4458" y="106"/>
                </a:lnTo>
                <a:lnTo>
                  <a:pt x="4458" y="105"/>
                </a:lnTo>
                <a:lnTo>
                  <a:pt x="4459" y="105"/>
                </a:lnTo>
                <a:lnTo>
                  <a:pt x="4459" y="103"/>
                </a:lnTo>
                <a:lnTo>
                  <a:pt x="4460" y="103"/>
                </a:lnTo>
                <a:lnTo>
                  <a:pt x="4460" y="102"/>
                </a:lnTo>
                <a:lnTo>
                  <a:pt x="4460" y="102"/>
                </a:lnTo>
                <a:lnTo>
                  <a:pt x="4461" y="100"/>
                </a:lnTo>
                <a:lnTo>
                  <a:pt x="4461" y="99"/>
                </a:lnTo>
                <a:lnTo>
                  <a:pt x="4461" y="100"/>
                </a:lnTo>
                <a:lnTo>
                  <a:pt x="4462" y="99"/>
                </a:lnTo>
                <a:lnTo>
                  <a:pt x="4462" y="99"/>
                </a:lnTo>
                <a:lnTo>
                  <a:pt x="4463" y="97"/>
                </a:lnTo>
                <a:lnTo>
                  <a:pt x="4463" y="97"/>
                </a:lnTo>
                <a:lnTo>
                  <a:pt x="4464" y="98"/>
                </a:lnTo>
                <a:lnTo>
                  <a:pt x="4464" y="98"/>
                </a:lnTo>
                <a:lnTo>
                  <a:pt x="4464" y="98"/>
                </a:lnTo>
                <a:lnTo>
                  <a:pt x="4465" y="104"/>
                </a:lnTo>
                <a:lnTo>
                  <a:pt x="4465" y="104"/>
                </a:lnTo>
                <a:lnTo>
                  <a:pt x="4466" y="102"/>
                </a:lnTo>
                <a:lnTo>
                  <a:pt x="4466" y="101"/>
                </a:lnTo>
                <a:lnTo>
                  <a:pt x="4466" y="102"/>
                </a:lnTo>
                <a:lnTo>
                  <a:pt x="4467" y="102"/>
                </a:lnTo>
                <a:lnTo>
                  <a:pt x="4467" y="102"/>
                </a:lnTo>
                <a:lnTo>
                  <a:pt x="4468" y="106"/>
                </a:lnTo>
                <a:lnTo>
                  <a:pt x="4469" y="106"/>
                </a:lnTo>
                <a:lnTo>
                  <a:pt x="4469" y="109"/>
                </a:lnTo>
                <a:lnTo>
                  <a:pt x="4469" y="109"/>
                </a:lnTo>
                <a:lnTo>
                  <a:pt x="4470" y="112"/>
                </a:lnTo>
                <a:lnTo>
                  <a:pt x="4470" y="112"/>
                </a:lnTo>
                <a:lnTo>
                  <a:pt x="4471" y="112"/>
                </a:lnTo>
                <a:lnTo>
                  <a:pt x="4471" y="112"/>
                </a:lnTo>
                <a:lnTo>
                  <a:pt x="4471" y="112"/>
                </a:lnTo>
                <a:lnTo>
                  <a:pt x="4472" y="110"/>
                </a:lnTo>
                <a:lnTo>
                  <a:pt x="4472" y="110"/>
                </a:lnTo>
                <a:lnTo>
                  <a:pt x="4473" y="109"/>
                </a:lnTo>
                <a:lnTo>
                  <a:pt x="4473" y="109"/>
                </a:lnTo>
                <a:lnTo>
                  <a:pt x="4474" y="109"/>
                </a:lnTo>
                <a:lnTo>
                  <a:pt x="4474" y="106"/>
                </a:lnTo>
                <a:lnTo>
                  <a:pt x="4474" y="106"/>
                </a:lnTo>
                <a:lnTo>
                  <a:pt x="4474" y="106"/>
                </a:lnTo>
                <a:lnTo>
                  <a:pt x="4475" y="106"/>
                </a:lnTo>
                <a:lnTo>
                  <a:pt x="4475" y="103"/>
                </a:lnTo>
                <a:lnTo>
                  <a:pt x="4476" y="102"/>
                </a:lnTo>
                <a:lnTo>
                  <a:pt x="4476" y="95"/>
                </a:lnTo>
                <a:lnTo>
                  <a:pt x="4477" y="93"/>
                </a:lnTo>
                <a:lnTo>
                  <a:pt x="4477" y="83"/>
                </a:lnTo>
                <a:lnTo>
                  <a:pt x="4478" y="82"/>
                </a:lnTo>
                <a:lnTo>
                  <a:pt x="4478" y="77"/>
                </a:lnTo>
                <a:lnTo>
                  <a:pt x="4479" y="76"/>
                </a:lnTo>
                <a:lnTo>
                  <a:pt x="4480" y="73"/>
                </a:lnTo>
                <a:lnTo>
                  <a:pt x="4480" y="74"/>
                </a:lnTo>
                <a:lnTo>
                  <a:pt x="4480" y="74"/>
                </a:lnTo>
                <a:lnTo>
                  <a:pt x="4481" y="76"/>
                </a:lnTo>
                <a:lnTo>
                  <a:pt x="4481" y="76"/>
                </a:lnTo>
                <a:lnTo>
                  <a:pt x="4482" y="85"/>
                </a:lnTo>
                <a:lnTo>
                  <a:pt x="4482" y="86"/>
                </a:lnTo>
                <a:lnTo>
                  <a:pt x="4483" y="93"/>
                </a:lnTo>
                <a:lnTo>
                  <a:pt x="4483" y="95"/>
                </a:lnTo>
                <a:lnTo>
                  <a:pt x="4484" y="98"/>
                </a:lnTo>
                <a:lnTo>
                  <a:pt x="4484" y="99"/>
                </a:lnTo>
                <a:lnTo>
                  <a:pt x="4485" y="101"/>
                </a:lnTo>
                <a:lnTo>
                  <a:pt x="4485" y="102"/>
                </a:lnTo>
                <a:lnTo>
                  <a:pt x="4486" y="106"/>
                </a:lnTo>
                <a:lnTo>
                  <a:pt x="4486" y="108"/>
                </a:lnTo>
                <a:lnTo>
                  <a:pt x="4487" y="115"/>
                </a:lnTo>
                <a:lnTo>
                  <a:pt x="4487" y="117"/>
                </a:lnTo>
                <a:lnTo>
                  <a:pt x="4488" y="124"/>
                </a:lnTo>
                <a:lnTo>
                  <a:pt x="4488" y="124"/>
                </a:lnTo>
                <a:lnTo>
                  <a:pt x="4488" y="124"/>
                </a:lnTo>
                <a:lnTo>
                  <a:pt x="4489" y="135"/>
                </a:lnTo>
                <a:lnTo>
                  <a:pt x="4489" y="133"/>
                </a:lnTo>
                <a:lnTo>
                  <a:pt x="4489" y="129"/>
                </a:lnTo>
                <a:lnTo>
                  <a:pt x="4490" y="110"/>
                </a:lnTo>
                <a:lnTo>
                  <a:pt x="4490" y="110"/>
                </a:lnTo>
                <a:lnTo>
                  <a:pt x="4491" y="114"/>
                </a:lnTo>
                <a:lnTo>
                  <a:pt x="4491" y="113"/>
                </a:lnTo>
                <a:lnTo>
                  <a:pt x="4491" y="113"/>
                </a:lnTo>
                <a:lnTo>
                  <a:pt x="4491" y="113"/>
                </a:lnTo>
                <a:lnTo>
                  <a:pt x="4492" y="108"/>
                </a:lnTo>
                <a:lnTo>
                  <a:pt x="4492" y="107"/>
                </a:lnTo>
                <a:lnTo>
                  <a:pt x="4493" y="102"/>
                </a:lnTo>
                <a:lnTo>
                  <a:pt x="4493" y="101"/>
                </a:lnTo>
                <a:lnTo>
                  <a:pt x="4494" y="95"/>
                </a:lnTo>
                <a:lnTo>
                  <a:pt x="4494" y="94"/>
                </a:lnTo>
                <a:lnTo>
                  <a:pt x="4495" y="93"/>
                </a:lnTo>
                <a:lnTo>
                  <a:pt x="4496" y="93"/>
                </a:lnTo>
                <a:lnTo>
                  <a:pt x="4496" y="89"/>
                </a:lnTo>
                <a:lnTo>
                  <a:pt x="4496" y="89"/>
                </a:lnTo>
                <a:lnTo>
                  <a:pt x="4497" y="87"/>
                </a:lnTo>
                <a:lnTo>
                  <a:pt x="4497" y="87"/>
                </a:lnTo>
                <a:lnTo>
                  <a:pt x="4498" y="88"/>
                </a:lnTo>
                <a:lnTo>
                  <a:pt x="4498" y="87"/>
                </a:lnTo>
                <a:lnTo>
                  <a:pt x="4498" y="88"/>
                </a:lnTo>
                <a:lnTo>
                  <a:pt x="4499" y="88"/>
                </a:lnTo>
                <a:lnTo>
                  <a:pt x="4499" y="90"/>
                </a:lnTo>
                <a:lnTo>
                  <a:pt x="4500" y="91"/>
                </a:lnTo>
                <a:lnTo>
                  <a:pt x="4500" y="97"/>
                </a:lnTo>
                <a:lnTo>
                  <a:pt x="4501" y="98"/>
                </a:lnTo>
                <a:lnTo>
                  <a:pt x="4502" y="102"/>
                </a:lnTo>
                <a:lnTo>
                  <a:pt x="4502" y="103"/>
                </a:lnTo>
                <a:lnTo>
                  <a:pt x="4502" y="104"/>
                </a:lnTo>
                <a:lnTo>
                  <a:pt x="4503" y="104"/>
                </a:lnTo>
                <a:lnTo>
                  <a:pt x="4503" y="105"/>
                </a:lnTo>
                <a:lnTo>
                  <a:pt x="4504" y="104"/>
                </a:lnTo>
                <a:lnTo>
                  <a:pt x="4504" y="104"/>
                </a:lnTo>
                <a:lnTo>
                  <a:pt x="4504" y="104"/>
                </a:lnTo>
                <a:lnTo>
                  <a:pt x="4505" y="104"/>
                </a:lnTo>
                <a:lnTo>
                  <a:pt x="4505" y="104"/>
                </a:lnTo>
                <a:lnTo>
                  <a:pt x="4505" y="103"/>
                </a:lnTo>
                <a:lnTo>
                  <a:pt x="4506" y="106"/>
                </a:lnTo>
                <a:lnTo>
                  <a:pt x="4506" y="107"/>
                </a:lnTo>
                <a:lnTo>
                  <a:pt x="4507" y="109"/>
                </a:lnTo>
                <a:lnTo>
                  <a:pt x="4507" y="109"/>
                </a:lnTo>
                <a:lnTo>
                  <a:pt x="4508" y="112"/>
                </a:lnTo>
                <a:lnTo>
                  <a:pt x="4508" y="112"/>
                </a:lnTo>
                <a:lnTo>
                  <a:pt x="4509" y="114"/>
                </a:lnTo>
                <a:lnTo>
                  <a:pt x="4509" y="115"/>
                </a:lnTo>
                <a:lnTo>
                  <a:pt x="4510" y="115"/>
                </a:lnTo>
                <a:lnTo>
                  <a:pt x="4510" y="115"/>
                </a:lnTo>
                <a:lnTo>
                  <a:pt x="4510" y="115"/>
                </a:lnTo>
                <a:lnTo>
                  <a:pt x="4510" y="116"/>
                </a:lnTo>
                <a:lnTo>
                  <a:pt x="4511" y="115"/>
                </a:lnTo>
                <a:lnTo>
                  <a:pt x="4511" y="115"/>
                </a:lnTo>
                <a:lnTo>
                  <a:pt x="4511" y="115"/>
                </a:lnTo>
                <a:lnTo>
                  <a:pt x="4512" y="113"/>
                </a:lnTo>
                <a:lnTo>
                  <a:pt x="4513" y="112"/>
                </a:lnTo>
                <a:lnTo>
                  <a:pt x="4513" y="108"/>
                </a:lnTo>
                <a:lnTo>
                  <a:pt x="4513" y="108"/>
                </a:lnTo>
                <a:lnTo>
                  <a:pt x="4514" y="106"/>
                </a:lnTo>
                <a:lnTo>
                  <a:pt x="4514" y="106"/>
                </a:lnTo>
                <a:lnTo>
                  <a:pt x="4515" y="107"/>
                </a:lnTo>
                <a:lnTo>
                  <a:pt x="4515" y="103"/>
                </a:lnTo>
                <a:lnTo>
                  <a:pt x="4515" y="103"/>
                </a:lnTo>
                <a:lnTo>
                  <a:pt x="4516" y="105"/>
                </a:lnTo>
                <a:lnTo>
                  <a:pt x="4516" y="105"/>
                </a:lnTo>
                <a:lnTo>
                  <a:pt x="4517" y="106"/>
                </a:lnTo>
                <a:lnTo>
                  <a:pt x="4517" y="106"/>
                </a:lnTo>
                <a:lnTo>
                  <a:pt x="4518" y="107"/>
                </a:lnTo>
                <a:lnTo>
                  <a:pt x="4518" y="109"/>
                </a:lnTo>
                <a:lnTo>
                  <a:pt x="4518" y="109"/>
                </a:lnTo>
                <a:lnTo>
                  <a:pt x="4519" y="111"/>
                </a:lnTo>
                <a:lnTo>
                  <a:pt x="4520" y="111"/>
                </a:lnTo>
                <a:lnTo>
                  <a:pt x="4520" y="115"/>
                </a:lnTo>
                <a:lnTo>
                  <a:pt x="4521" y="115"/>
                </a:lnTo>
                <a:lnTo>
                  <a:pt x="4521" y="118"/>
                </a:lnTo>
                <a:lnTo>
                  <a:pt x="4522" y="118"/>
                </a:lnTo>
                <a:lnTo>
                  <a:pt x="4523" y="120"/>
                </a:lnTo>
                <a:lnTo>
                  <a:pt x="4523" y="120"/>
                </a:lnTo>
                <a:lnTo>
                  <a:pt x="4524" y="122"/>
                </a:lnTo>
                <a:lnTo>
                  <a:pt x="4524" y="122"/>
                </a:lnTo>
                <a:lnTo>
                  <a:pt x="4524" y="122"/>
                </a:lnTo>
                <a:lnTo>
                  <a:pt x="4524" y="122"/>
                </a:lnTo>
                <a:lnTo>
                  <a:pt x="4525" y="121"/>
                </a:lnTo>
                <a:lnTo>
                  <a:pt x="4525" y="121"/>
                </a:lnTo>
                <a:lnTo>
                  <a:pt x="4526" y="120"/>
                </a:lnTo>
                <a:lnTo>
                  <a:pt x="4526" y="120"/>
                </a:lnTo>
                <a:lnTo>
                  <a:pt x="4527" y="119"/>
                </a:lnTo>
                <a:lnTo>
                  <a:pt x="4527" y="119"/>
                </a:lnTo>
                <a:lnTo>
                  <a:pt x="4528" y="119"/>
                </a:lnTo>
                <a:lnTo>
                  <a:pt x="4528" y="119"/>
                </a:lnTo>
                <a:lnTo>
                  <a:pt x="4529" y="120"/>
                </a:lnTo>
                <a:lnTo>
                  <a:pt x="4529" y="119"/>
                </a:lnTo>
                <a:lnTo>
                  <a:pt x="4530" y="117"/>
                </a:lnTo>
                <a:lnTo>
                  <a:pt x="4530" y="117"/>
                </a:lnTo>
                <a:lnTo>
                  <a:pt x="4531" y="118"/>
                </a:lnTo>
                <a:lnTo>
                  <a:pt x="4531" y="118"/>
                </a:lnTo>
                <a:lnTo>
                  <a:pt x="4531" y="117"/>
                </a:lnTo>
                <a:lnTo>
                  <a:pt x="4532" y="119"/>
                </a:lnTo>
                <a:lnTo>
                  <a:pt x="4532" y="119"/>
                </a:lnTo>
                <a:lnTo>
                  <a:pt x="4532" y="119"/>
                </a:lnTo>
                <a:lnTo>
                  <a:pt x="4533" y="120"/>
                </a:lnTo>
                <a:lnTo>
                  <a:pt x="4533" y="120"/>
                </a:lnTo>
                <a:lnTo>
                  <a:pt x="4534" y="121"/>
                </a:lnTo>
                <a:lnTo>
                  <a:pt x="4535" y="122"/>
                </a:lnTo>
                <a:lnTo>
                  <a:pt x="4535" y="123"/>
                </a:lnTo>
                <a:lnTo>
                  <a:pt x="4535" y="123"/>
                </a:lnTo>
                <a:lnTo>
                  <a:pt x="4536" y="125"/>
                </a:lnTo>
                <a:lnTo>
                  <a:pt x="4536" y="124"/>
                </a:lnTo>
                <a:lnTo>
                  <a:pt x="4536" y="123"/>
                </a:lnTo>
                <a:lnTo>
                  <a:pt x="4537" y="119"/>
                </a:lnTo>
                <a:lnTo>
                  <a:pt x="4537" y="119"/>
                </a:lnTo>
                <a:lnTo>
                  <a:pt x="4538" y="116"/>
                </a:lnTo>
                <a:lnTo>
                  <a:pt x="4538" y="114"/>
                </a:lnTo>
                <a:lnTo>
                  <a:pt x="4539" y="109"/>
                </a:lnTo>
                <a:lnTo>
                  <a:pt x="4540" y="108"/>
                </a:lnTo>
                <a:lnTo>
                  <a:pt x="4540" y="106"/>
                </a:lnTo>
                <a:lnTo>
                  <a:pt x="4540" y="107"/>
                </a:lnTo>
                <a:lnTo>
                  <a:pt x="4540" y="107"/>
                </a:lnTo>
                <a:lnTo>
                  <a:pt x="4540" y="107"/>
                </a:lnTo>
                <a:lnTo>
                  <a:pt x="4541" y="109"/>
                </a:lnTo>
                <a:lnTo>
                  <a:pt x="4542" y="110"/>
                </a:lnTo>
                <a:lnTo>
                  <a:pt x="4542" y="113"/>
                </a:lnTo>
                <a:lnTo>
                  <a:pt x="4543" y="113"/>
                </a:lnTo>
                <a:lnTo>
                  <a:pt x="4543" y="113"/>
                </a:lnTo>
                <a:lnTo>
                  <a:pt x="4543" y="114"/>
                </a:lnTo>
                <a:lnTo>
                  <a:pt x="4544" y="114"/>
                </a:lnTo>
                <a:lnTo>
                  <a:pt x="4545" y="116"/>
                </a:lnTo>
                <a:lnTo>
                  <a:pt x="4545" y="117"/>
                </a:lnTo>
                <a:lnTo>
                  <a:pt x="4546" y="119"/>
                </a:lnTo>
                <a:lnTo>
                  <a:pt x="4546" y="119"/>
                </a:lnTo>
                <a:lnTo>
                  <a:pt x="4546" y="118"/>
                </a:lnTo>
                <a:lnTo>
                  <a:pt x="4547" y="120"/>
                </a:lnTo>
                <a:lnTo>
                  <a:pt x="4547" y="120"/>
                </a:lnTo>
                <a:lnTo>
                  <a:pt x="4547" y="120"/>
                </a:lnTo>
                <a:lnTo>
                  <a:pt x="4548" y="120"/>
                </a:lnTo>
                <a:lnTo>
                  <a:pt x="4548" y="120"/>
                </a:lnTo>
                <a:lnTo>
                  <a:pt x="4548" y="121"/>
                </a:lnTo>
                <a:lnTo>
                  <a:pt x="4549" y="121"/>
                </a:lnTo>
                <a:lnTo>
                  <a:pt x="4549" y="121"/>
                </a:lnTo>
                <a:lnTo>
                  <a:pt x="4550" y="120"/>
                </a:lnTo>
                <a:lnTo>
                  <a:pt x="4550" y="121"/>
                </a:lnTo>
                <a:lnTo>
                  <a:pt x="4550" y="121"/>
                </a:lnTo>
                <a:lnTo>
                  <a:pt x="4551" y="119"/>
                </a:lnTo>
                <a:lnTo>
                  <a:pt x="4551" y="119"/>
                </a:lnTo>
                <a:lnTo>
                  <a:pt x="4551" y="120"/>
                </a:lnTo>
                <a:lnTo>
                  <a:pt x="4552" y="118"/>
                </a:lnTo>
                <a:lnTo>
                  <a:pt x="4552" y="119"/>
                </a:lnTo>
                <a:lnTo>
                  <a:pt x="4552" y="119"/>
                </a:lnTo>
                <a:lnTo>
                  <a:pt x="4553" y="121"/>
                </a:lnTo>
                <a:lnTo>
                  <a:pt x="4553" y="122"/>
                </a:lnTo>
                <a:lnTo>
                  <a:pt x="4554" y="123"/>
                </a:lnTo>
                <a:lnTo>
                  <a:pt x="4554" y="123"/>
                </a:lnTo>
                <a:lnTo>
                  <a:pt x="4555" y="124"/>
                </a:lnTo>
                <a:lnTo>
                  <a:pt x="4555" y="124"/>
                </a:lnTo>
                <a:lnTo>
                  <a:pt x="4555" y="124"/>
                </a:lnTo>
                <a:lnTo>
                  <a:pt x="4556" y="124"/>
                </a:lnTo>
                <a:lnTo>
                  <a:pt x="4556" y="125"/>
                </a:lnTo>
                <a:lnTo>
                  <a:pt x="4556" y="124"/>
                </a:lnTo>
                <a:lnTo>
                  <a:pt x="4556" y="124"/>
                </a:lnTo>
                <a:lnTo>
                  <a:pt x="4557" y="124"/>
                </a:lnTo>
                <a:lnTo>
                  <a:pt x="4557" y="126"/>
                </a:lnTo>
                <a:lnTo>
                  <a:pt x="4557" y="127"/>
                </a:lnTo>
                <a:lnTo>
                  <a:pt x="4558" y="126"/>
                </a:lnTo>
                <a:lnTo>
                  <a:pt x="4558" y="125"/>
                </a:lnTo>
                <a:lnTo>
                  <a:pt x="4559" y="125"/>
                </a:lnTo>
                <a:lnTo>
                  <a:pt x="4559" y="126"/>
                </a:lnTo>
                <a:lnTo>
                  <a:pt x="4559" y="127"/>
                </a:lnTo>
                <a:lnTo>
                  <a:pt x="4560" y="130"/>
                </a:lnTo>
                <a:lnTo>
                  <a:pt x="4560" y="130"/>
                </a:lnTo>
                <a:lnTo>
                  <a:pt x="4561" y="132"/>
                </a:lnTo>
                <a:lnTo>
                  <a:pt x="4562" y="132"/>
                </a:lnTo>
                <a:lnTo>
                  <a:pt x="4562" y="136"/>
                </a:lnTo>
                <a:lnTo>
                  <a:pt x="4562" y="136"/>
                </a:lnTo>
                <a:lnTo>
                  <a:pt x="4563" y="138"/>
                </a:lnTo>
                <a:lnTo>
                  <a:pt x="4563" y="138"/>
                </a:lnTo>
                <a:lnTo>
                  <a:pt x="4564" y="138"/>
                </a:lnTo>
                <a:lnTo>
                  <a:pt x="4564" y="138"/>
                </a:lnTo>
                <a:lnTo>
                  <a:pt x="4564" y="138"/>
                </a:lnTo>
                <a:lnTo>
                  <a:pt x="4565" y="138"/>
                </a:lnTo>
                <a:lnTo>
                  <a:pt x="4565" y="138"/>
                </a:lnTo>
                <a:lnTo>
                  <a:pt x="4565" y="139"/>
                </a:lnTo>
                <a:lnTo>
                  <a:pt x="4566" y="139"/>
                </a:lnTo>
                <a:lnTo>
                  <a:pt x="4567" y="141"/>
                </a:lnTo>
                <a:lnTo>
                  <a:pt x="4567" y="141"/>
                </a:lnTo>
                <a:lnTo>
                  <a:pt x="4568" y="142"/>
                </a:lnTo>
                <a:lnTo>
                  <a:pt x="4568" y="143"/>
                </a:lnTo>
                <a:lnTo>
                  <a:pt x="4568" y="145"/>
                </a:lnTo>
                <a:lnTo>
                  <a:pt x="4569" y="145"/>
                </a:lnTo>
                <a:lnTo>
                  <a:pt x="4569" y="145"/>
                </a:lnTo>
                <a:lnTo>
                  <a:pt x="4570" y="143"/>
                </a:lnTo>
                <a:lnTo>
                  <a:pt x="4570" y="142"/>
                </a:lnTo>
                <a:lnTo>
                  <a:pt x="4571" y="138"/>
                </a:lnTo>
                <a:lnTo>
                  <a:pt x="4571" y="138"/>
                </a:lnTo>
                <a:lnTo>
                  <a:pt x="4572" y="132"/>
                </a:lnTo>
                <a:lnTo>
                  <a:pt x="4572" y="131"/>
                </a:lnTo>
                <a:lnTo>
                  <a:pt x="4573" y="128"/>
                </a:lnTo>
                <a:lnTo>
                  <a:pt x="4573" y="129"/>
                </a:lnTo>
                <a:lnTo>
                  <a:pt x="4573" y="130"/>
                </a:lnTo>
                <a:lnTo>
                  <a:pt x="4573" y="130"/>
                </a:lnTo>
                <a:lnTo>
                  <a:pt x="4574" y="128"/>
                </a:lnTo>
                <a:lnTo>
                  <a:pt x="4574" y="128"/>
                </a:lnTo>
                <a:lnTo>
                  <a:pt x="4575" y="127"/>
                </a:lnTo>
                <a:lnTo>
                  <a:pt x="4575" y="127"/>
                </a:lnTo>
                <a:lnTo>
                  <a:pt x="4575" y="128"/>
                </a:lnTo>
                <a:lnTo>
                  <a:pt x="4576" y="130"/>
                </a:lnTo>
                <a:lnTo>
                  <a:pt x="4576" y="131"/>
                </a:lnTo>
                <a:lnTo>
                  <a:pt x="4576" y="131"/>
                </a:lnTo>
                <a:lnTo>
                  <a:pt x="4577" y="131"/>
                </a:lnTo>
                <a:lnTo>
                  <a:pt x="4577" y="131"/>
                </a:lnTo>
                <a:lnTo>
                  <a:pt x="4578" y="134"/>
                </a:lnTo>
                <a:lnTo>
                  <a:pt x="4578" y="133"/>
                </a:lnTo>
                <a:lnTo>
                  <a:pt x="4578" y="134"/>
                </a:lnTo>
                <a:lnTo>
                  <a:pt x="4579" y="132"/>
                </a:lnTo>
                <a:lnTo>
                  <a:pt x="4579" y="135"/>
                </a:lnTo>
                <a:lnTo>
                  <a:pt x="4579" y="136"/>
                </a:lnTo>
                <a:lnTo>
                  <a:pt x="4580" y="142"/>
                </a:lnTo>
                <a:lnTo>
                  <a:pt x="4580" y="142"/>
                </a:lnTo>
                <a:lnTo>
                  <a:pt x="4581" y="146"/>
                </a:lnTo>
                <a:lnTo>
                  <a:pt x="4581" y="146"/>
                </a:lnTo>
                <a:lnTo>
                  <a:pt x="4582" y="148"/>
                </a:lnTo>
                <a:lnTo>
                  <a:pt x="4582" y="147"/>
                </a:lnTo>
                <a:lnTo>
                  <a:pt x="4583" y="147"/>
                </a:lnTo>
                <a:lnTo>
                  <a:pt x="4583" y="147"/>
                </a:lnTo>
                <a:lnTo>
                  <a:pt x="4583" y="149"/>
                </a:lnTo>
                <a:lnTo>
                  <a:pt x="4584" y="150"/>
                </a:lnTo>
                <a:lnTo>
                  <a:pt x="4584" y="150"/>
                </a:lnTo>
                <a:lnTo>
                  <a:pt x="4584" y="151"/>
                </a:lnTo>
                <a:lnTo>
                  <a:pt x="4585" y="156"/>
                </a:lnTo>
                <a:lnTo>
                  <a:pt x="4585" y="154"/>
                </a:lnTo>
                <a:lnTo>
                  <a:pt x="4586" y="155"/>
                </a:lnTo>
                <a:lnTo>
                  <a:pt x="4586" y="141"/>
                </a:lnTo>
                <a:lnTo>
                  <a:pt x="4586" y="157"/>
                </a:lnTo>
                <a:lnTo>
                  <a:pt x="4587" y="158"/>
                </a:lnTo>
                <a:lnTo>
                  <a:pt x="4587" y="152"/>
                </a:lnTo>
                <a:lnTo>
                  <a:pt x="4588" y="150"/>
                </a:lnTo>
                <a:lnTo>
                  <a:pt x="4589" y="139"/>
                </a:lnTo>
                <a:lnTo>
                  <a:pt x="4589" y="138"/>
                </a:lnTo>
                <a:lnTo>
                  <a:pt x="4589" y="137"/>
                </a:lnTo>
                <a:lnTo>
                  <a:pt x="4590" y="140"/>
                </a:lnTo>
                <a:lnTo>
                  <a:pt x="4590" y="142"/>
                </a:lnTo>
                <a:lnTo>
                  <a:pt x="4591" y="144"/>
                </a:lnTo>
                <a:lnTo>
                  <a:pt x="4591" y="144"/>
                </a:lnTo>
                <a:lnTo>
                  <a:pt x="4592" y="138"/>
                </a:lnTo>
                <a:lnTo>
                  <a:pt x="4592" y="137"/>
                </a:lnTo>
                <a:lnTo>
                  <a:pt x="4593" y="128"/>
                </a:lnTo>
                <a:lnTo>
                  <a:pt x="4593" y="128"/>
                </a:lnTo>
                <a:lnTo>
                  <a:pt x="4594" y="127"/>
                </a:lnTo>
                <a:lnTo>
                  <a:pt x="4594" y="127"/>
                </a:lnTo>
                <a:lnTo>
                  <a:pt x="4594" y="128"/>
                </a:lnTo>
                <a:lnTo>
                  <a:pt x="4595" y="134"/>
                </a:lnTo>
                <a:lnTo>
                  <a:pt x="4595" y="134"/>
                </a:lnTo>
                <a:lnTo>
                  <a:pt x="4596" y="137"/>
                </a:lnTo>
                <a:lnTo>
                  <a:pt x="4596" y="137"/>
                </a:lnTo>
                <a:lnTo>
                  <a:pt x="4597" y="139"/>
                </a:lnTo>
                <a:lnTo>
                  <a:pt x="4597" y="140"/>
                </a:lnTo>
                <a:lnTo>
                  <a:pt x="4598" y="142"/>
                </a:lnTo>
                <a:lnTo>
                  <a:pt x="4598" y="142"/>
                </a:lnTo>
                <a:lnTo>
                  <a:pt x="4598" y="142"/>
                </a:lnTo>
                <a:lnTo>
                  <a:pt x="4598" y="141"/>
                </a:lnTo>
                <a:lnTo>
                  <a:pt x="4599" y="142"/>
                </a:lnTo>
                <a:lnTo>
                  <a:pt x="4599" y="141"/>
                </a:lnTo>
                <a:lnTo>
                  <a:pt x="4600" y="143"/>
                </a:lnTo>
                <a:lnTo>
                  <a:pt x="4600" y="143"/>
                </a:lnTo>
                <a:lnTo>
                  <a:pt x="4601" y="146"/>
                </a:lnTo>
                <a:lnTo>
                  <a:pt x="4601" y="147"/>
                </a:lnTo>
                <a:lnTo>
                  <a:pt x="4602" y="150"/>
                </a:lnTo>
                <a:lnTo>
                  <a:pt x="4602" y="150"/>
                </a:lnTo>
                <a:lnTo>
                  <a:pt x="4602" y="149"/>
                </a:lnTo>
                <a:lnTo>
                  <a:pt x="4603" y="150"/>
                </a:lnTo>
                <a:lnTo>
                  <a:pt x="4603" y="150"/>
                </a:lnTo>
              </a:path>
            </a:pathLst>
          </a:custGeom>
          <a:noFill/>
          <a:ln w="4763" cap="flat">
            <a:solidFill>
              <a:srgbClr val="E948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2800"/>
          </a:p>
        </p:txBody>
      </p:sp>
      <p:sp>
        <p:nvSpPr>
          <p:cNvPr id="74" name="Freeform 72">
            <a:extLst>
              <a:ext uri="{FF2B5EF4-FFF2-40B4-BE49-F238E27FC236}">
                <a16:creationId xmlns:a16="http://schemas.microsoft.com/office/drawing/2014/main" id="{58957B67-BC82-47C6-9F05-38D4B4C59F1A}"/>
              </a:ext>
            </a:extLst>
          </p:cNvPr>
          <p:cNvSpPr>
            <a:spLocks/>
          </p:cNvSpPr>
          <p:nvPr/>
        </p:nvSpPr>
        <p:spPr bwMode="auto">
          <a:xfrm>
            <a:off x="2944813" y="3313113"/>
            <a:ext cx="7307263" cy="2255838"/>
          </a:xfrm>
          <a:custGeom>
            <a:avLst/>
            <a:gdLst>
              <a:gd name="T0" fmla="*/ 123 w 4603"/>
              <a:gd name="T1" fmla="*/ 78 h 1421"/>
              <a:gd name="T2" fmla="*/ 513 w 4603"/>
              <a:gd name="T3" fmla="*/ 88 h 1421"/>
              <a:gd name="T4" fmla="*/ 570 w 4603"/>
              <a:gd name="T5" fmla="*/ 59 h 1421"/>
              <a:gd name="T6" fmla="*/ 642 w 4603"/>
              <a:gd name="T7" fmla="*/ 97 h 1421"/>
              <a:gd name="T8" fmla="*/ 703 w 4603"/>
              <a:gd name="T9" fmla="*/ 79 h 1421"/>
              <a:gd name="T10" fmla="*/ 774 w 4603"/>
              <a:gd name="T11" fmla="*/ 62 h 1421"/>
              <a:gd name="T12" fmla="*/ 831 w 4603"/>
              <a:gd name="T13" fmla="*/ 92 h 1421"/>
              <a:gd name="T14" fmla="*/ 891 w 4603"/>
              <a:gd name="T15" fmla="*/ 61 h 1421"/>
              <a:gd name="T16" fmla="*/ 958 w 4603"/>
              <a:gd name="T17" fmla="*/ 145 h 1421"/>
              <a:gd name="T18" fmla="*/ 1025 w 4603"/>
              <a:gd name="T19" fmla="*/ 47 h 1421"/>
              <a:gd name="T20" fmla="*/ 1083 w 4603"/>
              <a:gd name="T21" fmla="*/ 66 h 1421"/>
              <a:gd name="T22" fmla="*/ 1143 w 4603"/>
              <a:gd name="T23" fmla="*/ 93 h 1421"/>
              <a:gd name="T24" fmla="*/ 1206 w 4603"/>
              <a:gd name="T25" fmla="*/ 88 h 1421"/>
              <a:gd name="T26" fmla="*/ 1270 w 4603"/>
              <a:gd name="T27" fmla="*/ 63 h 1421"/>
              <a:gd name="T28" fmla="*/ 1333 w 4603"/>
              <a:gd name="T29" fmla="*/ 82 h 1421"/>
              <a:gd name="T30" fmla="*/ 1399 w 4603"/>
              <a:gd name="T31" fmla="*/ 75 h 1421"/>
              <a:gd name="T32" fmla="*/ 1459 w 4603"/>
              <a:gd name="T33" fmla="*/ 94 h 1421"/>
              <a:gd name="T34" fmla="*/ 1526 w 4603"/>
              <a:gd name="T35" fmla="*/ 82 h 1421"/>
              <a:gd name="T36" fmla="*/ 1593 w 4603"/>
              <a:gd name="T37" fmla="*/ 101 h 1421"/>
              <a:gd name="T38" fmla="*/ 1661 w 4603"/>
              <a:gd name="T39" fmla="*/ 68 h 1421"/>
              <a:gd name="T40" fmla="*/ 1726 w 4603"/>
              <a:gd name="T41" fmla="*/ 92 h 1421"/>
              <a:gd name="T42" fmla="*/ 1789 w 4603"/>
              <a:gd name="T43" fmla="*/ 97 h 1421"/>
              <a:gd name="T44" fmla="*/ 1850 w 4603"/>
              <a:gd name="T45" fmla="*/ 76 h 1421"/>
              <a:gd name="T46" fmla="*/ 1913 w 4603"/>
              <a:gd name="T47" fmla="*/ 73 h 1421"/>
              <a:gd name="T48" fmla="*/ 1972 w 4603"/>
              <a:gd name="T49" fmla="*/ 88 h 1421"/>
              <a:gd name="T50" fmla="*/ 2034 w 4603"/>
              <a:gd name="T51" fmla="*/ 104 h 1421"/>
              <a:gd name="T52" fmla="*/ 2093 w 4603"/>
              <a:gd name="T53" fmla="*/ 93 h 1421"/>
              <a:gd name="T54" fmla="*/ 2154 w 4603"/>
              <a:gd name="T55" fmla="*/ 81 h 1421"/>
              <a:gd name="T56" fmla="*/ 2220 w 4603"/>
              <a:gd name="T57" fmla="*/ 104 h 1421"/>
              <a:gd name="T58" fmla="*/ 2290 w 4603"/>
              <a:gd name="T59" fmla="*/ 273 h 1421"/>
              <a:gd name="T60" fmla="*/ 2359 w 4603"/>
              <a:gd name="T61" fmla="*/ 80 h 1421"/>
              <a:gd name="T62" fmla="*/ 2433 w 4603"/>
              <a:gd name="T63" fmla="*/ 264 h 1421"/>
              <a:gd name="T64" fmla="*/ 2501 w 4603"/>
              <a:gd name="T65" fmla="*/ 162 h 1421"/>
              <a:gd name="T66" fmla="*/ 2568 w 4603"/>
              <a:gd name="T67" fmla="*/ 307 h 1421"/>
              <a:gd name="T68" fmla="*/ 2640 w 4603"/>
              <a:gd name="T69" fmla="*/ 143 h 1421"/>
              <a:gd name="T70" fmla="*/ 2708 w 4603"/>
              <a:gd name="T71" fmla="*/ 190 h 1421"/>
              <a:gd name="T72" fmla="*/ 2776 w 4603"/>
              <a:gd name="T73" fmla="*/ 43 h 1421"/>
              <a:gd name="T74" fmla="*/ 2846 w 4603"/>
              <a:gd name="T75" fmla="*/ 257 h 1421"/>
              <a:gd name="T76" fmla="*/ 2914 w 4603"/>
              <a:gd name="T77" fmla="*/ 208 h 1421"/>
              <a:gd name="T78" fmla="*/ 2982 w 4603"/>
              <a:gd name="T79" fmla="*/ 114 h 1421"/>
              <a:gd name="T80" fmla="*/ 3049 w 4603"/>
              <a:gd name="T81" fmla="*/ 47 h 1421"/>
              <a:gd name="T82" fmla="*/ 3119 w 4603"/>
              <a:gd name="T83" fmla="*/ 285 h 1421"/>
              <a:gd name="T84" fmla="*/ 3186 w 4603"/>
              <a:gd name="T85" fmla="*/ 116 h 1421"/>
              <a:gd name="T86" fmla="*/ 3254 w 4603"/>
              <a:gd name="T87" fmla="*/ 137 h 1421"/>
              <a:gd name="T88" fmla="*/ 3323 w 4603"/>
              <a:gd name="T89" fmla="*/ 127 h 1421"/>
              <a:gd name="T90" fmla="*/ 3387 w 4603"/>
              <a:gd name="T91" fmla="*/ 78 h 1421"/>
              <a:gd name="T92" fmla="*/ 3453 w 4603"/>
              <a:gd name="T93" fmla="*/ 66 h 1421"/>
              <a:gd name="T94" fmla="*/ 3524 w 4603"/>
              <a:gd name="T95" fmla="*/ 85 h 1421"/>
              <a:gd name="T96" fmla="*/ 3586 w 4603"/>
              <a:gd name="T97" fmla="*/ 69 h 1421"/>
              <a:gd name="T98" fmla="*/ 3657 w 4603"/>
              <a:gd name="T99" fmla="*/ 79 h 1421"/>
              <a:gd name="T100" fmla="*/ 3726 w 4603"/>
              <a:gd name="T101" fmla="*/ 96 h 1421"/>
              <a:gd name="T102" fmla="*/ 3795 w 4603"/>
              <a:gd name="T103" fmla="*/ 68 h 1421"/>
              <a:gd name="T104" fmla="*/ 3860 w 4603"/>
              <a:gd name="T105" fmla="*/ 39 h 1421"/>
              <a:gd name="T106" fmla="*/ 3931 w 4603"/>
              <a:gd name="T107" fmla="*/ 98 h 1421"/>
              <a:gd name="T108" fmla="*/ 3998 w 4603"/>
              <a:gd name="T109" fmla="*/ 56 h 1421"/>
              <a:gd name="T110" fmla="*/ 4065 w 4603"/>
              <a:gd name="T111" fmla="*/ 107 h 1421"/>
              <a:gd name="T112" fmla="*/ 4136 w 4603"/>
              <a:gd name="T113" fmla="*/ 90 h 1421"/>
              <a:gd name="T114" fmla="*/ 4208 w 4603"/>
              <a:gd name="T115" fmla="*/ 80 h 1421"/>
              <a:gd name="T116" fmla="*/ 4273 w 4603"/>
              <a:gd name="T117" fmla="*/ 94 h 1421"/>
              <a:gd name="T118" fmla="*/ 4339 w 4603"/>
              <a:gd name="T119" fmla="*/ 96 h 1421"/>
              <a:gd name="T120" fmla="*/ 4408 w 4603"/>
              <a:gd name="T121" fmla="*/ 67 h 1421"/>
              <a:gd name="T122" fmla="*/ 4474 w 4603"/>
              <a:gd name="T123" fmla="*/ 75 h 1421"/>
              <a:gd name="T124" fmla="*/ 4546 w 4603"/>
              <a:gd name="T125" fmla="*/ 111 h 1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603" h="1421">
                <a:moveTo>
                  <a:pt x="0" y="71"/>
                </a:moveTo>
                <a:lnTo>
                  <a:pt x="0" y="70"/>
                </a:lnTo>
                <a:lnTo>
                  <a:pt x="1" y="70"/>
                </a:lnTo>
                <a:lnTo>
                  <a:pt x="2" y="70"/>
                </a:lnTo>
                <a:lnTo>
                  <a:pt x="3" y="71"/>
                </a:lnTo>
                <a:lnTo>
                  <a:pt x="4" y="72"/>
                </a:lnTo>
                <a:lnTo>
                  <a:pt x="4" y="72"/>
                </a:lnTo>
                <a:lnTo>
                  <a:pt x="5" y="73"/>
                </a:lnTo>
                <a:lnTo>
                  <a:pt x="6" y="74"/>
                </a:lnTo>
                <a:lnTo>
                  <a:pt x="6" y="75"/>
                </a:lnTo>
                <a:lnTo>
                  <a:pt x="7" y="77"/>
                </a:lnTo>
                <a:lnTo>
                  <a:pt x="8" y="78"/>
                </a:lnTo>
                <a:lnTo>
                  <a:pt x="8" y="80"/>
                </a:lnTo>
                <a:lnTo>
                  <a:pt x="9" y="79"/>
                </a:lnTo>
                <a:lnTo>
                  <a:pt x="10" y="79"/>
                </a:lnTo>
                <a:lnTo>
                  <a:pt x="11" y="77"/>
                </a:lnTo>
                <a:lnTo>
                  <a:pt x="11" y="77"/>
                </a:lnTo>
                <a:lnTo>
                  <a:pt x="12" y="76"/>
                </a:lnTo>
                <a:lnTo>
                  <a:pt x="13" y="75"/>
                </a:lnTo>
                <a:lnTo>
                  <a:pt x="14" y="75"/>
                </a:lnTo>
                <a:lnTo>
                  <a:pt x="15" y="74"/>
                </a:lnTo>
                <a:lnTo>
                  <a:pt x="15" y="74"/>
                </a:lnTo>
                <a:lnTo>
                  <a:pt x="16" y="73"/>
                </a:lnTo>
                <a:lnTo>
                  <a:pt x="17" y="72"/>
                </a:lnTo>
                <a:lnTo>
                  <a:pt x="17" y="71"/>
                </a:lnTo>
                <a:lnTo>
                  <a:pt x="18" y="70"/>
                </a:lnTo>
                <a:lnTo>
                  <a:pt x="19" y="70"/>
                </a:lnTo>
                <a:lnTo>
                  <a:pt x="20" y="71"/>
                </a:lnTo>
                <a:lnTo>
                  <a:pt x="20" y="72"/>
                </a:lnTo>
                <a:lnTo>
                  <a:pt x="21" y="74"/>
                </a:lnTo>
                <a:lnTo>
                  <a:pt x="22" y="76"/>
                </a:lnTo>
                <a:lnTo>
                  <a:pt x="22" y="78"/>
                </a:lnTo>
                <a:lnTo>
                  <a:pt x="23" y="79"/>
                </a:lnTo>
                <a:lnTo>
                  <a:pt x="24" y="79"/>
                </a:lnTo>
                <a:lnTo>
                  <a:pt x="25" y="80"/>
                </a:lnTo>
                <a:lnTo>
                  <a:pt x="26" y="80"/>
                </a:lnTo>
                <a:lnTo>
                  <a:pt x="26" y="78"/>
                </a:lnTo>
                <a:lnTo>
                  <a:pt x="27" y="77"/>
                </a:lnTo>
                <a:lnTo>
                  <a:pt x="27" y="78"/>
                </a:lnTo>
                <a:lnTo>
                  <a:pt x="28" y="78"/>
                </a:lnTo>
                <a:lnTo>
                  <a:pt x="29" y="78"/>
                </a:lnTo>
                <a:lnTo>
                  <a:pt x="30" y="78"/>
                </a:lnTo>
                <a:lnTo>
                  <a:pt x="31" y="78"/>
                </a:lnTo>
                <a:lnTo>
                  <a:pt x="31" y="78"/>
                </a:lnTo>
                <a:lnTo>
                  <a:pt x="32" y="77"/>
                </a:lnTo>
                <a:lnTo>
                  <a:pt x="33" y="77"/>
                </a:lnTo>
                <a:lnTo>
                  <a:pt x="33" y="76"/>
                </a:lnTo>
                <a:lnTo>
                  <a:pt x="34" y="76"/>
                </a:lnTo>
                <a:lnTo>
                  <a:pt x="35" y="78"/>
                </a:lnTo>
                <a:lnTo>
                  <a:pt x="36" y="80"/>
                </a:lnTo>
                <a:lnTo>
                  <a:pt x="37" y="82"/>
                </a:lnTo>
                <a:lnTo>
                  <a:pt x="37" y="83"/>
                </a:lnTo>
                <a:lnTo>
                  <a:pt x="38" y="84"/>
                </a:lnTo>
                <a:lnTo>
                  <a:pt x="39" y="84"/>
                </a:lnTo>
                <a:lnTo>
                  <a:pt x="39" y="84"/>
                </a:lnTo>
                <a:lnTo>
                  <a:pt x="40" y="84"/>
                </a:lnTo>
                <a:lnTo>
                  <a:pt x="41" y="83"/>
                </a:lnTo>
                <a:lnTo>
                  <a:pt x="42" y="82"/>
                </a:lnTo>
                <a:lnTo>
                  <a:pt x="42" y="77"/>
                </a:lnTo>
                <a:lnTo>
                  <a:pt x="43" y="61"/>
                </a:lnTo>
                <a:lnTo>
                  <a:pt x="44" y="60"/>
                </a:lnTo>
                <a:lnTo>
                  <a:pt x="44" y="56"/>
                </a:lnTo>
                <a:lnTo>
                  <a:pt x="45" y="58"/>
                </a:lnTo>
                <a:lnTo>
                  <a:pt x="46" y="65"/>
                </a:lnTo>
                <a:lnTo>
                  <a:pt x="47" y="69"/>
                </a:lnTo>
                <a:lnTo>
                  <a:pt x="47" y="84"/>
                </a:lnTo>
                <a:lnTo>
                  <a:pt x="48" y="85"/>
                </a:lnTo>
                <a:lnTo>
                  <a:pt x="49" y="81"/>
                </a:lnTo>
                <a:lnTo>
                  <a:pt x="49" y="84"/>
                </a:lnTo>
                <a:lnTo>
                  <a:pt x="50" y="87"/>
                </a:lnTo>
                <a:lnTo>
                  <a:pt x="51" y="89"/>
                </a:lnTo>
                <a:lnTo>
                  <a:pt x="52" y="90"/>
                </a:lnTo>
                <a:lnTo>
                  <a:pt x="52" y="86"/>
                </a:lnTo>
                <a:lnTo>
                  <a:pt x="53" y="82"/>
                </a:lnTo>
                <a:lnTo>
                  <a:pt x="54" y="84"/>
                </a:lnTo>
                <a:lnTo>
                  <a:pt x="55" y="85"/>
                </a:lnTo>
                <a:lnTo>
                  <a:pt x="55" y="82"/>
                </a:lnTo>
                <a:lnTo>
                  <a:pt x="56" y="79"/>
                </a:lnTo>
                <a:lnTo>
                  <a:pt x="57" y="76"/>
                </a:lnTo>
                <a:lnTo>
                  <a:pt x="58" y="76"/>
                </a:lnTo>
                <a:lnTo>
                  <a:pt x="58" y="74"/>
                </a:lnTo>
                <a:lnTo>
                  <a:pt x="59" y="76"/>
                </a:lnTo>
                <a:lnTo>
                  <a:pt x="60" y="79"/>
                </a:lnTo>
                <a:lnTo>
                  <a:pt x="60" y="81"/>
                </a:lnTo>
                <a:lnTo>
                  <a:pt x="61" y="82"/>
                </a:lnTo>
                <a:lnTo>
                  <a:pt x="62" y="81"/>
                </a:lnTo>
                <a:lnTo>
                  <a:pt x="63" y="80"/>
                </a:lnTo>
                <a:lnTo>
                  <a:pt x="64" y="78"/>
                </a:lnTo>
                <a:lnTo>
                  <a:pt x="64" y="78"/>
                </a:lnTo>
                <a:lnTo>
                  <a:pt x="65" y="78"/>
                </a:lnTo>
                <a:lnTo>
                  <a:pt x="66" y="76"/>
                </a:lnTo>
                <a:lnTo>
                  <a:pt x="66" y="75"/>
                </a:lnTo>
                <a:lnTo>
                  <a:pt x="67" y="76"/>
                </a:lnTo>
                <a:lnTo>
                  <a:pt x="68" y="72"/>
                </a:lnTo>
                <a:lnTo>
                  <a:pt x="69" y="71"/>
                </a:lnTo>
                <a:lnTo>
                  <a:pt x="70" y="70"/>
                </a:lnTo>
                <a:lnTo>
                  <a:pt x="70" y="72"/>
                </a:lnTo>
                <a:lnTo>
                  <a:pt x="71" y="72"/>
                </a:lnTo>
                <a:lnTo>
                  <a:pt x="71" y="70"/>
                </a:lnTo>
                <a:lnTo>
                  <a:pt x="72" y="70"/>
                </a:lnTo>
                <a:lnTo>
                  <a:pt x="73" y="72"/>
                </a:lnTo>
                <a:lnTo>
                  <a:pt x="74" y="73"/>
                </a:lnTo>
                <a:lnTo>
                  <a:pt x="74" y="73"/>
                </a:lnTo>
                <a:lnTo>
                  <a:pt x="75" y="75"/>
                </a:lnTo>
                <a:lnTo>
                  <a:pt x="76" y="77"/>
                </a:lnTo>
                <a:lnTo>
                  <a:pt x="77" y="79"/>
                </a:lnTo>
                <a:lnTo>
                  <a:pt x="77" y="78"/>
                </a:lnTo>
                <a:lnTo>
                  <a:pt x="78" y="78"/>
                </a:lnTo>
                <a:lnTo>
                  <a:pt x="79" y="77"/>
                </a:lnTo>
                <a:lnTo>
                  <a:pt x="80" y="76"/>
                </a:lnTo>
                <a:lnTo>
                  <a:pt x="80" y="78"/>
                </a:lnTo>
                <a:lnTo>
                  <a:pt x="81" y="81"/>
                </a:lnTo>
                <a:lnTo>
                  <a:pt x="82" y="78"/>
                </a:lnTo>
                <a:lnTo>
                  <a:pt x="82" y="74"/>
                </a:lnTo>
                <a:lnTo>
                  <a:pt x="83" y="74"/>
                </a:lnTo>
                <a:lnTo>
                  <a:pt x="84" y="77"/>
                </a:lnTo>
                <a:lnTo>
                  <a:pt x="85" y="78"/>
                </a:lnTo>
                <a:lnTo>
                  <a:pt x="86" y="78"/>
                </a:lnTo>
                <a:lnTo>
                  <a:pt x="86" y="78"/>
                </a:lnTo>
                <a:lnTo>
                  <a:pt x="87" y="78"/>
                </a:lnTo>
                <a:lnTo>
                  <a:pt x="88" y="79"/>
                </a:lnTo>
                <a:lnTo>
                  <a:pt x="88" y="78"/>
                </a:lnTo>
                <a:lnTo>
                  <a:pt x="89" y="77"/>
                </a:lnTo>
                <a:lnTo>
                  <a:pt x="90" y="74"/>
                </a:lnTo>
                <a:lnTo>
                  <a:pt x="91" y="72"/>
                </a:lnTo>
                <a:lnTo>
                  <a:pt x="92" y="72"/>
                </a:lnTo>
                <a:lnTo>
                  <a:pt x="92" y="73"/>
                </a:lnTo>
                <a:lnTo>
                  <a:pt x="93" y="72"/>
                </a:lnTo>
                <a:lnTo>
                  <a:pt x="93" y="72"/>
                </a:lnTo>
                <a:lnTo>
                  <a:pt x="94" y="72"/>
                </a:lnTo>
                <a:lnTo>
                  <a:pt x="95" y="72"/>
                </a:lnTo>
                <a:lnTo>
                  <a:pt x="96" y="72"/>
                </a:lnTo>
                <a:lnTo>
                  <a:pt x="96" y="72"/>
                </a:lnTo>
                <a:lnTo>
                  <a:pt x="97" y="72"/>
                </a:lnTo>
                <a:lnTo>
                  <a:pt x="98" y="71"/>
                </a:lnTo>
                <a:lnTo>
                  <a:pt x="99" y="70"/>
                </a:lnTo>
                <a:lnTo>
                  <a:pt x="99" y="69"/>
                </a:lnTo>
                <a:lnTo>
                  <a:pt x="100" y="68"/>
                </a:lnTo>
                <a:lnTo>
                  <a:pt x="101" y="65"/>
                </a:lnTo>
                <a:lnTo>
                  <a:pt x="102" y="60"/>
                </a:lnTo>
                <a:lnTo>
                  <a:pt x="102" y="53"/>
                </a:lnTo>
                <a:lnTo>
                  <a:pt x="103" y="49"/>
                </a:lnTo>
                <a:lnTo>
                  <a:pt x="104" y="54"/>
                </a:lnTo>
                <a:lnTo>
                  <a:pt x="104" y="59"/>
                </a:lnTo>
                <a:lnTo>
                  <a:pt x="120" y="73"/>
                </a:lnTo>
                <a:lnTo>
                  <a:pt x="120" y="73"/>
                </a:lnTo>
                <a:lnTo>
                  <a:pt x="120" y="73"/>
                </a:lnTo>
                <a:lnTo>
                  <a:pt x="121" y="73"/>
                </a:lnTo>
                <a:lnTo>
                  <a:pt x="121" y="76"/>
                </a:lnTo>
                <a:lnTo>
                  <a:pt x="122" y="76"/>
                </a:lnTo>
                <a:lnTo>
                  <a:pt x="122" y="76"/>
                </a:lnTo>
                <a:lnTo>
                  <a:pt x="123" y="78"/>
                </a:lnTo>
                <a:lnTo>
                  <a:pt x="123" y="78"/>
                </a:lnTo>
                <a:lnTo>
                  <a:pt x="123" y="78"/>
                </a:lnTo>
                <a:lnTo>
                  <a:pt x="124" y="78"/>
                </a:lnTo>
                <a:lnTo>
                  <a:pt x="124" y="78"/>
                </a:lnTo>
                <a:lnTo>
                  <a:pt x="125" y="80"/>
                </a:lnTo>
                <a:lnTo>
                  <a:pt x="125" y="80"/>
                </a:lnTo>
                <a:lnTo>
                  <a:pt x="125" y="81"/>
                </a:lnTo>
                <a:lnTo>
                  <a:pt x="125" y="81"/>
                </a:lnTo>
                <a:lnTo>
                  <a:pt x="126" y="80"/>
                </a:lnTo>
                <a:lnTo>
                  <a:pt x="126" y="80"/>
                </a:lnTo>
                <a:lnTo>
                  <a:pt x="127" y="78"/>
                </a:lnTo>
                <a:lnTo>
                  <a:pt x="127" y="77"/>
                </a:lnTo>
                <a:lnTo>
                  <a:pt x="128" y="75"/>
                </a:lnTo>
                <a:lnTo>
                  <a:pt x="128" y="74"/>
                </a:lnTo>
                <a:lnTo>
                  <a:pt x="129" y="73"/>
                </a:lnTo>
                <a:lnTo>
                  <a:pt x="129" y="73"/>
                </a:lnTo>
                <a:lnTo>
                  <a:pt x="129" y="73"/>
                </a:lnTo>
                <a:lnTo>
                  <a:pt x="130" y="73"/>
                </a:lnTo>
                <a:lnTo>
                  <a:pt x="130" y="72"/>
                </a:lnTo>
                <a:lnTo>
                  <a:pt x="130" y="73"/>
                </a:lnTo>
                <a:lnTo>
                  <a:pt x="131" y="73"/>
                </a:lnTo>
                <a:lnTo>
                  <a:pt x="131" y="73"/>
                </a:lnTo>
                <a:lnTo>
                  <a:pt x="131" y="73"/>
                </a:lnTo>
                <a:lnTo>
                  <a:pt x="132" y="73"/>
                </a:lnTo>
                <a:lnTo>
                  <a:pt x="132" y="73"/>
                </a:lnTo>
                <a:lnTo>
                  <a:pt x="132" y="73"/>
                </a:lnTo>
                <a:lnTo>
                  <a:pt x="133" y="74"/>
                </a:lnTo>
                <a:lnTo>
                  <a:pt x="133" y="73"/>
                </a:lnTo>
                <a:lnTo>
                  <a:pt x="133" y="74"/>
                </a:lnTo>
                <a:lnTo>
                  <a:pt x="134" y="77"/>
                </a:lnTo>
                <a:lnTo>
                  <a:pt x="134" y="77"/>
                </a:lnTo>
                <a:lnTo>
                  <a:pt x="135" y="76"/>
                </a:lnTo>
                <a:lnTo>
                  <a:pt x="135" y="78"/>
                </a:lnTo>
                <a:lnTo>
                  <a:pt x="135" y="78"/>
                </a:lnTo>
                <a:lnTo>
                  <a:pt x="136" y="78"/>
                </a:lnTo>
                <a:lnTo>
                  <a:pt x="136" y="79"/>
                </a:lnTo>
                <a:lnTo>
                  <a:pt x="136" y="79"/>
                </a:lnTo>
                <a:lnTo>
                  <a:pt x="136" y="80"/>
                </a:lnTo>
                <a:lnTo>
                  <a:pt x="137" y="82"/>
                </a:lnTo>
                <a:lnTo>
                  <a:pt x="137" y="82"/>
                </a:lnTo>
                <a:lnTo>
                  <a:pt x="138" y="82"/>
                </a:lnTo>
                <a:lnTo>
                  <a:pt x="138" y="83"/>
                </a:lnTo>
                <a:lnTo>
                  <a:pt x="138" y="84"/>
                </a:lnTo>
                <a:lnTo>
                  <a:pt x="139" y="83"/>
                </a:lnTo>
                <a:lnTo>
                  <a:pt x="139" y="85"/>
                </a:lnTo>
                <a:lnTo>
                  <a:pt x="139" y="85"/>
                </a:lnTo>
                <a:lnTo>
                  <a:pt x="140" y="85"/>
                </a:lnTo>
                <a:lnTo>
                  <a:pt x="140" y="84"/>
                </a:lnTo>
                <a:lnTo>
                  <a:pt x="140" y="85"/>
                </a:lnTo>
                <a:lnTo>
                  <a:pt x="141" y="85"/>
                </a:lnTo>
                <a:lnTo>
                  <a:pt x="141" y="84"/>
                </a:lnTo>
                <a:lnTo>
                  <a:pt x="141" y="84"/>
                </a:lnTo>
                <a:lnTo>
                  <a:pt x="142" y="84"/>
                </a:lnTo>
                <a:lnTo>
                  <a:pt x="142" y="85"/>
                </a:lnTo>
                <a:lnTo>
                  <a:pt x="142" y="84"/>
                </a:lnTo>
                <a:lnTo>
                  <a:pt x="462" y="57"/>
                </a:lnTo>
                <a:lnTo>
                  <a:pt x="462" y="57"/>
                </a:lnTo>
                <a:lnTo>
                  <a:pt x="463" y="57"/>
                </a:lnTo>
                <a:lnTo>
                  <a:pt x="463" y="58"/>
                </a:lnTo>
                <a:lnTo>
                  <a:pt x="463" y="58"/>
                </a:lnTo>
                <a:lnTo>
                  <a:pt x="464" y="59"/>
                </a:lnTo>
                <a:lnTo>
                  <a:pt x="464" y="60"/>
                </a:lnTo>
                <a:lnTo>
                  <a:pt x="465" y="63"/>
                </a:lnTo>
                <a:lnTo>
                  <a:pt x="466" y="63"/>
                </a:lnTo>
                <a:lnTo>
                  <a:pt x="466" y="67"/>
                </a:lnTo>
                <a:lnTo>
                  <a:pt x="467" y="67"/>
                </a:lnTo>
                <a:lnTo>
                  <a:pt x="467" y="69"/>
                </a:lnTo>
                <a:lnTo>
                  <a:pt x="468" y="69"/>
                </a:lnTo>
                <a:lnTo>
                  <a:pt x="468" y="69"/>
                </a:lnTo>
                <a:lnTo>
                  <a:pt x="468" y="72"/>
                </a:lnTo>
                <a:lnTo>
                  <a:pt x="468" y="72"/>
                </a:lnTo>
                <a:lnTo>
                  <a:pt x="469" y="73"/>
                </a:lnTo>
                <a:lnTo>
                  <a:pt x="469" y="73"/>
                </a:lnTo>
                <a:lnTo>
                  <a:pt x="470" y="73"/>
                </a:lnTo>
                <a:lnTo>
                  <a:pt x="470" y="73"/>
                </a:lnTo>
                <a:lnTo>
                  <a:pt x="471" y="73"/>
                </a:lnTo>
                <a:lnTo>
                  <a:pt x="471" y="72"/>
                </a:lnTo>
                <a:lnTo>
                  <a:pt x="472" y="72"/>
                </a:lnTo>
                <a:lnTo>
                  <a:pt x="472" y="72"/>
                </a:lnTo>
                <a:lnTo>
                  <a:pt x="472" y="71"/>
                </a:lnTo>
                <a:lnTo>
                  <a:pt x="473" y="68"/>
                </a:lnTo>
                <a:lnTo>
                  <a:pt x="473" y="68"/>
                </a:lnTo>
                <a:lnTo>
                  <a:pt x="474" y="64"/>
                </a:lnTo>
                <a:lnTo>
                  <a:pt x="474" y="63"/>
                </a:lnTo>
                <a:lnTo>
                  <a:pt x="474" y="59"/>
                </a:lnTo>
                <a:lnTo>
                  <a:pt x="475" y="59"/>
                </a:lnTo>
                <a:lnTo>
                  <a:pt x="476" y="55"/>
                </a:lnTo>
                <a:lnTo>
                  <a:pt x="476" y="55"/>
                </a:lnTo>
                <a:lnTo>
                  <a:pt x="477" y="53"/>
                </a:lnTo>
                <a:lnTo>
                  <a:pt x="477" y="53"/>
                </a:lnTo>
                <a:lnTo>
                  <a:pt x="478" y="54"/>
                </a:lnTo>
                <a:lnTo>
                  <a:pt x="478" y="54"/>
                </a:lnTo>
                <a:lnTo>
                  <a:pt x="478" y="54"/>
                </a:lnTo>
                <a:lnTo>
                  <a:pt x="478" y="53"/>
                </a:lnTo>
                <a:lnTo>
                  <a:pt x="479" y="172"/>
                </a:lnTo>
                <a:lnTo>
                  <a:pt x="479" y="172"/>
                </a:lnTo>
                <a:lnTo>
                  <a:pt x="480" y="181"/>
                </a:lnTo>
                <a:lnTo>
                  <a:pt x="480" y="174"/>
                </a:lnTo>
                <a:lnTo>
                  <a:pt x="481" y="171"/>
                </a:lnTo>
                <a:lnTo>
                  <a:pt x="481" y="173"/>
                </a:lnTo>
                <a:lnTo>
                  <a:pt x="481" y="174"/>
                </a:lnTo>
                <a:lnTo>
                  <a:pt x="482" y="1421"/>
                </a:lnTo>
                <a:lnTo>
                  <a:pt x="482" y="1329"/>
                </a:lnTo>
                <a:lnTo>
                  <a:pt x="483" y="1197"/>
                </a:lnTo>
                <a:lnTo>
                  <a:pt x="490" y="76"/>
                </a:lnTo>
                <a:lnTo>
                  <a:pt x="491" y="76"/>
                </a:lnTo>
                <a:lnTo>
                  <a:pt x="491" y="79"/>
                </a:lnTo>
                <a:lnTo>
                  <a:pt x="492" y="81"/>
                </a:lnTo>
                <a:lnTo>
                  <a:pt x="493" y="81"/>
                </a:lnTo>
                <a:lnTo>
                  <a:pt x="493" y="82"/>
                </a:lnTo>
                <a:lnTo>
                  <a:pt x="493" y="83"/>
                </a:lnTo>
                <a:lnTo>
                  <a:pt x="493" y="82"/>
                </a:lnTo>
                <a:lnTo>
                  <a:pt x="494" y="82"/>
                </a:lnTo>
                <a:lnTo>
                  <a:pt x="495" y="79"/>
                </a:lnTo>
                <a:lnTo>
                  <a:pt x="495" y="79"/>
                </a:lnTo>
                <a:lnTo>
                  <a:pt x="496" y="77"/>
                </a:lnTo>
                <a:lnTo>
                  <a:pt x="496" y="76"/>
                </a:lnTo>
                <a:lnTo>
                  <a:pt x="497" y="74"/>
                </a:lnTo>
                <a:lnTo>
                  <a:pt x="497" y="74"/>
                </a:lnTo>
                <a:lnTo>
                  <a:pt x="497" y="74"/>
                </a:lnTo>
                <a:lnTo>
                  <a:pt x="498" y="76"/>
                </a:lnTo>
                <a:lnTo>
                  <a:pt x="498" y="76"/>
                </a:lnTo>
                <a:lnTo>
                  <a:pt x="498" y="76"/>
                </a:lnTo>
                <a:lnTo>
                  <a:pt x="499" y="75"/>
                </a:lnTo>
                <a:lnTo>
                  <a:pt x="499" y="75"/>
                </a:lnTo>
                <a:lnTo>
                  <a:pt x="500" y="73"/>
                </a:lnTo>
                <a:lnTo>
                  <a:pt x="500" y="73"/>
                </a:lnTo>
                <a:lnTo>
                  <a:pt x="500" y="73"/>
                </a:lnTo>
                <a:lnTo>
                  <a:pt x="501" y="72"/>
                </a:lnTo>
                <a:lnTo>
                  <a:pt x="501" y="72"/>
                </a:lnTo>
                <a:lnTo>
                  <a:pt x="501" y="72"/>
                </a:lnTo>
                <a:lnTo>
                  <a:pt x="502" y="73"/>
                </a:lnTo>
                <a:lnTo>
                  <a:pt x="502" y="74"/>
                </a:lnTo>
                <a:lnTo>
                  <a:pt x="503" y="76"/>
                </a:lnTo>
                <a:lnTo>
                  <a:pt x="503" y="77"/>
                </a:lnTo>
                <a:lnTo>
                  <a:pt x="503" y="77"/>
                </a:lnTo>
                <a:lnTo>
                  <a:pt x="504" y="79"/>
                </a:lnTo>
                <a:lnTo>
                  <a:pt x="504" y="80"/>
                </a:lnTo>
                <a:lnTo>
                  <a:pt x="505" y="83"/>
                </a:lnTo>
                <a:lnTo>
                  <a:pt x="505" y="84"/>
                </a:lnTo>
                <a:lnTo>
                  <a:pt x="506" y="87"/>
                </a:lnTo>
                <a:lnTo>
                  <a:pt x="506" y="87"/>
                </a:lnTo>
                <a:lnTo>
                  <a:pt x="507" y="87"/>
                </a:lnTo>
                <a:lnTo>
                  <a:pt x="507" y="88"/>
                </a:lnTo>
                <a:lnTo>
                  <a:pt x="507" y="88"/>
                </a:lnTo>
                <a:lnTo>
                  <a:pt x="508" y="89"/>
                </a:lnTo>
                <a:lnTo>
                  <a:pt x="509" y="89"/>
                </a:lnTo>
                <a:lnTo>
                  <a:pt x="510" y="90"/>
                </a:lnTo>
                <a:lnTo>
                  <a:pt x="510" y="90"/>
                </a:lnTo>
                <a:lnTo>
                  <a:pt x="511" y="90"/>
                </a:lnTo>
                <a:lnTo>
                  <a:pt x="511" y="90"/>
                </a:lnTo>
                <a:lnTo>
                  <a:pt x="512" y="89"/>
                </a:lnTo>
                <a:lnTo>
                  <a:pt x="512" y="88"/>
                </a:lnTo>
                <a:lnTo>
                  <a:pt x="513" y="88"/>
                </a:lnTo>
                <a:lnTo>
                  <a:pt x="513" y="85"/>
                </a:lnTo>
                <a:lnTo>
                  <a:pt x="514" y="85"/>
                </a:lnTo>
                <a:lnTo>
                  <a:pt x="515" y="83"/>
                </a:lnTo>
                <a:lnTo>
                  <a:pt x="515" y="82"/>
                </a:lnTo>
                <a:lnTo>
                  <a:pt x="515" y="82"/>
                </a:lnTo>
                <a:lnTo>
                  <a:pt x="516" y="82"/>
                </a:lnTo>
                <a:lnTo>
                  <a:pt x="516" y="82"/>
                </a:lnTo>
                <a:lnTo>
                  <a:pt x="516" y="82"/>
                </a:lnTo>
                <a:lnTo>
                  <a:pt x="517" y="81"/>
                </a:lnTo>
                <a:lnTo>
                  <a:pt x="517" y="81"/>
                </a:lnTo>
                <a:lnTo>
                  <a:pt x="518" y="82"/>
                </a:lnTo>
                <a:lnTo>
                  <a:pt x="518" y="82"/>
                </a:lnTo>
                <a:lnTo>
                  <a:pt x="518" y="82"/>
                </a:lnTo>
                <a:lnTo>
                  <a:pt x="518" y="83"/>
                </a:lnTo>
                <a:lnTo>
                  <a:pt x="519" y="82"/>
                </a:lnTo>
                <a:lnTo>
                  <a:pt x="519" y="82"/>
                </a:lnTo>
                <a:lnTo>
                  <a:pt x="519" y="82"/>
                </a:lnTo>
                <a:lnTo>
                  <a:pt x="520" y="81"/>
                </a:lnTo>
                <a:lnTo>
                  <a:pt x="520" y="81"/>
                </a:lnTo>
                <a:lnTo>
                  <a:pt x="520" y="81"/>
                </a:lnTo>
                <a:lnTo>
                  <a:pt x="521" y="80"/>
                </a:lnTo>
                <a:lnTo>
                  <a:pt x="521" y="81"/>
                </a:lnTo>
                <a:lnTo>
                  <a:pt x="521" y="80"/>
                </a:lnTo>
                <a:lnTo>
                  <a:pt x="522" y="78"/>
                </a:lnTo>
                <a:lnTo>
                  <a:pt x="522" y="78"/>
                </a:lnTo>
                <a:lnTo>
                  <a:pt x="523" y="76"/>
                </a:lnTo>
                <a:lnTo>
                  <a:pt x="523" y="76"/>
                </a:lnTo>
                <a:lnTo>
                  <a:pt x="523" y="77"/>
                </a:lnTo>
                <a:lnTo>
                  <a:pt x="523" y="77"/>
                </a:lnTo>
                <a:lnTo>
                  <a:pt x="524" y="76"/>
                </a:lnTo>
                <a:lnTo>
                  <a:pt x="524" y="76"/>
                </a:lnTo>
                <a:lnTo>
                  <a:pt x="524" y="77"/>
                </a:lnTo>
                <a:lnTo>
                  <a:pt x="524" y="77"/>
                </a:lnTo>
                <a:lnTo>
                  <a:pt x="525" y="78"/>
                </a:lnTo>
                <a:lnTo>
                  <a:pt x="525" y="79"/>
                </a:lnTo>
                <a:lnTo>
                  <a:pt x="526" y="82"/>
                </a:lnTo>
                <a:lnTo>
                  <a:pt x="526" y="81"/>
                </a:lnTo>
                <a:lnTo>
                  <a:pt x="526" y="81"/>
                </a:lnTo>
                <a:lnTo>
                  <a:pt x="527" y="83"/>
                </a:lnTo>
                <a:lnTo>
                  <a:pt x="527" y="82"/>
                </a:lnTo>
                <a:lnTo>
                  <a:pt x="528" y="84"/>
                </a:lnTo>
                <a:lnTo>
                  <a:pt x="528" y="84"/>
                </a:lnTo>
                <a:lnTo>
                  <a:pt x="529" y="84"/>
                </a:lnTo>
                <a:lnTo>
                  <a:pt x="529" y="85"/>
                </a:lnTo>
                <a:lnTo>
                  <a:pt x="529" y="85"/>
                </a:lnTo>
                <a:lnTo>
                  <a:pt x="529" y="85"/>
                </a:lnTo>
                <a:lnTo>
                  <a:pt x="530" y="83"/>
                </a:lnTo>
                <a:lnTo>
                  <a:pt x="531" y="83"/>
                </a:lnTo>
                <a:lnTo>
                  <a:pt x="531" y="80"/>
                </a:lnTo>
                <a:lnTo>
                  <a:pt x="532" y="80"/>
                </a:lnTo>
                <a:lnTo>
                  <a:pt x="532" y="77"/>
                </a:lnTo>
                <a:lnTo>
                  <a:pt x="533" y="77"/>
                </a:lnTo>
                <a:lnTo>
                  <a:pt x="533" y="78"/>
                </a:lnTo>
                <a:lnTo>
                  <a:pt x="533" y="78"/>
                </a:lnTo>
                <a:lnTo>
                  <a:pt x="534" y="78"/>
                </a:lnTo>
                <a:lnTo>
                  <a:pt x="534" y="78"/>
                </a:lnTo>
                <a:lnTo>
                  <a:pt x="534" y="78"/>
                </a:lnTo>
                <a:lnTo>
                  <a:pt x="534" y="78"/>
                </a:lnTo>
                <a:lnTo>
                  <a:pt x="534" y="78"/>
                </a:lnTo>
                <a:lnTo>
                  <a:pt x="535" y="79"/>
                </a:lnTo>
                <a:lnTo>
                  <a:pt x="535" y="77"/>
                </a:lnTo>
                <a:lnTo>
                  <a:pt x="535" y="79"/>
                </a:lnTo>
                <a:lnTo>
                  <a:pt x="536" y="78"/>
                </a:lnTo>
                <a:lnTo>
                  <a:pt x="537" y="77"/>
                </a:lnTo>
                <a:lnTo>
                  <a:pt x="537" y="76"/>
                </a:lnTo>
                <a:lnTo>
                  <a:pt x="538" y="74"/>
                </a:lnTo>
                <a:lnTo>
                  <a:pt x="538" y="74"/>
                </a:lnTo>
                <a:lnTo>
                  <a:pt x="538" y="75"/>
                </a:lnTo>
                <a:lnTo>
                  <a:pt x="538" y="75"/>
                </a:lnTo>
                <a:lnTo>
                  <a:pt x="539" y="74"/>
                </a:lnTo>
                <a:lnTo>
                  <a:pt x="539" y="74"/>
                </a:lnTo>
                <a:lnTo>
                  <a:pt x="539" y="74"/>
                </a:lnTo>
                <a:lnTo>
                  <a:pt x="539" y="74"/>
                </a:lnTo>
                <a:lnTo>
                  <a:pt x="540" y="75"/>
                </a:lnTo>
                <a:lnTo>
                  <a:pt x="540" y="76"/>
                </a:lnTo>
                <a:lnTo>
                  <a:pt x="540" y="76"/>
                </a:lnTo>
                <a:lnTo>
                  <a:pt x="541" y="75"/>
                </a:lnTo>
                <a:lnTo>
                  <a:pt x="541" y="75"/>
                </a:lnTo>
                <a:lnTo>
                  <a:pt x="542" y="73"/>
                </a:lnTo>
                <a:lnTo>
                  <a:pt x="542" y="73"/>
                </a:lnTo>
                <a:lnTo>
                  <a:pt x="542" y="72"/>
                </a:lnTo>
                <a:lnTo>
                  <a:pt x="543" y="73"/>
                </a:lnTo>
                <a:lnTo>
                  <a:pt x="543" y="73"/>
                </a:lnTo>
                <a:lnTo>
                  <a:pt x="544" y="76"/>
                </a:lnTo>
                <a:lnTo>
                  <a:pt x="544" y="75"/>
                </a:lnTo>
                <a:lnTo>
                  <a:pt x="544" y="76"/>
                </a:lnTo>
                <a:lnTo>
                  <a:pt x="545" y="77"/>
                </a:lnTo>
                <a:lnTo>
                  <a:pt x="545" y="78"/>
                </a:lnTo>
                <a:lnTo>
                  <a:pt x="546" y="80"/>
                </a:lnTo>
                <a:lnTo>
                  <a:pt x="546" y="80"/>
                </a:lnTo>
                <a:lnTo>
                  <a:pt x="546" y="80"/>
                </a:lnTo>
                <a:lnTo>
                  <a:pt x="546" y="80"/>
                </a:lnTo>
                <a:lnTo>
                  <a:pt x="547" y="80"/>
                </a:lnTo>
                <a:lnTo>
                  <a:pt x="547" y="80"/>
                </a:lnTo>
                <a:lnTo>
                  <a:pt x="548" y="79"/>
                </a:lnTo>
                <a:lnTo>
                  <a:pt x="548" y="79"/>
                </a:lnTo>
                <a:lnTo>
                  <a:pt x="548" y="79"/>
                </a:lnTo>
                <a:lnTo>
                  <a:pt x="549" y="77"/>
                </a:lnTo>
                <a:lnTo>
                  <a:pt x="549" y="77"/>
                </a:lnTo>
                <a:lnTo>
                  <a:pt x="549" y="77"/>
                </a:lnTo>
                <a:lnTo>
                  <a:pt x="550" y="76"/>
                </a:lnTo>
                <a:lnTo>
                  <a:pt x="550" y="76"/>
                </a:lnTo>
                <a:lnTo>
                  <a:pt x="551" y="76"/>
                </a:lnTo>
                <a:lnTo>
                  <a:pt x="551" y="76"/>
                </a:lnTo>
                <a:lnTo>
                  <a:pt x="551" y="77"/>
                </a:lnTo>
                <a:lnTo>
                  <a:pt x="552" y="77"/>
                </a:lnTo>
                <a:lnTo>
                  <a:pt x="553" y="77"/>
                </a:lnTo>
                <a:lnTo>
                  <a:pt x="553" y="78"/>
                </a:lnTo>
                <a:lnTo>
                  <a:pt x="554" y="78"/>
                </a:lnTo>
                <a:lnTo>
                  <a:pt x="554" y="78"/>
                </a:lnTo>
                <a:lnTo>
                  <a:pt x="554" y="79"/>
                </a:lnTo>
                <a:lnTo>
                  <a:pt x="554" y="78"/>
                </a:lnTo>
                <a:lnTo>
                  <a:pt x="555" y="78"/>
                </a:lnTo>
                <a:lnTo>
                  <a:pt x="555" y="81"/>
                </a:lnTo>
                <a:lnTo>
                  <a:pt x="556" y="81"/>
                </a:lnTo>
                <a:lnTo>
                  <a:pt x="556" y="81"/>
                </a:lnTo>
                <a:lnTo>
                  <a:pt x="556" y="81"/>
                </a:lnTo>
                <a:lnTo>
                  <a:pt x="556" y="81"/>
                </a:lnTo>
                <a:lnTo>
                  <a:pt x="557" y="81"/>
                </a:lnTo>
                <a:lnTo>
                  <a:pt x="558" y="80"/>
                </a:lnTo>
                <a:lnTo>
                  <a:pt x="558" y="80"/>
                </a:lnTo>
                <a:lnTo>
                  <a:pt x="559" y="79"/>
                </a:lnTo>
                <a:lnTo>
                  <a:pt x="559" y="78"/>
                </a:lnTo>
                <a:lnTo>
                  <a:pt x="559" y="79"/>
                </a:lnTo>
                <a:lnTo>
                  <a:pt x="560" y="77"/>
                </a:lnTo>
                <a:lnTo>
                  <a:pt x="560" y="77"/>
                </a:lnTo>
                <a:lnTo>
                  <a:pt x="560" y="76"/>
                </a:lnTo>
                <a:lnTo>
                  <a:pt x="561" y="76"/>
                </a:lnTo>
                <a:lnTo>
                  <a:pt x="561" y="76"/>
                </a:lnTo>
                <a:lnTo>
                  <a:pt x="561" y="76"/>
                </a:lnTo>
                <a:lnTo>
                  <a:pt x="562" y="75"/>
                </a:lnTo>
                <a:lnTo>
                  <a:pt x="562" y="75"/>
                </a:lnTo>
                <a:lnTo>
                  <a:pt x="562" y="76"/>
                </a:lnTo>
                <a:lnTo>
                  <a:pt x="563" y="73"/>
                </a:lnTo>
                <a:lnTo>
                  <a:pt x="563" y="73"/>
                </a:lnTo>
                <a:lnTo>
                  <a:pt x="564" y="71"/>
                </a:lnTo>
                <a:lnTo>
                  <a:pt x="564" y="71"/>
                </a:lnTo>
                <a:lnTo>
                  <a:pt x="564" y="72"/>
                </a:lnTo>
                <a:lnTo>
                  <a:pt x="565" y="70"/>
                </a:lnTo>
                <a:lnTo>
                  <a:pt x="565" y="70"/>
                </a:lnTo>
                <a:lnTo>
                  <a:pt x="566" y="69"/>
                </a:lnTo>
                <a:lnTo>
                  <a:pt x="566" y="71"/>
                </a:lnTo>
                <a:lnTo>
                  <a:pt x="566" y="70"/>
                </a:lnTo>
                <a:lnTo>
                  <a:pt x="566" y="69"/>
                </a:lnTo>
                <a:lnTo>
                  <a:pt x="566" y="69"/>
                </a:lnTo>
                <a:lnTo>
                  <a:pt x="567" y="68"/>
                </a:lnTo>
                <a:lnTo>
                  <a:pt x="567" y="69"/>
                </a:lnTo>
                <a:lnTo>
                  <a:pt x="567" y="69"/>
                </a:lnTo>
                <a:lnTo>
                  <a:pt x="568" y="65"/>
                </a:lnTo>
                <a:lnTo>
                  <a:pt x="568" y="64"/>
                </a:lnTo>
                <a:lnTo>
                  <a:pt x="569" y="62"/>
                </a:lnTo>
                <a:lnTo>
                  <a:pt x="569" y="62"/>
                </a:lnTo>
                <a:lnTo>
                  <a:pt x="570" y="59"/>
                </a:lnTo>
                <a:lnTo>
                  <a:pt x="570" y="60"/>
                </a:lnTo>
                <a:lnTo>
                  <a:pt x="570" y="60"/>
                </a:lnTo>
                <a:lnTo>
                  <a:pt x="571" y="60"/>
                </a:lnTo>
                <a:lnTo>
                  <a:pt x="571" y="60"/>
                </a:lnTo>
                <a:lnTo>
                  <a:pt x="571" y="60"/>
                </a:lnTo>
                <a:lnTo>
                  <a:pt x="572" y="60"/>
                </a:lnTo>
                <a:lnTo>
                  <a:pt x="572" y="59"/>
                </a:lnTo>
                <a:lnTo>
                  <a:pt x="572" y="59"/>
                </a:lnTo>
                <a:lnTo>
                  <a:pt x="573" y="59"/>
                </a:lnTo>
                <a:lnTo>
                  <a:pt x="573" y="59"/>
                </a:lnTo>
                <a:lnTo>
                  <a:pt x="573" y="59"/>
                </a:lnTo>
                <a:lnTo>
                  <a:pt x="573" y="59"/>
                </a:lnTo>
                <a:lnTo>
                  <a:pt x="574" y="58"/>
                </a:lnTo>
                <a:lnTo>
                  <a:pt x="574" y="58"/>
                </a:lnTo>
                <a:lnTo>
                  <a:pt x="575" y="58"/>
                </a:lnTo>
                <a:lnTo>
                  <a:pt x="575" y="55"/>
                </a:lnTo>
                <a:lnTo>
                  <a:pt x="576" y="55"/>
                </a:lnTo>
                <a:lnTo>
                  <a:pt x="576" y="51"/>
                </a:lnTo>
                <a:lnTo>
                  <a:pt x="577" y="51"/>
                </a:lnTo>
                <a:lnTo>
                  <a:pt x="577" y="47"/>
                </a:lnTo>
                <a:lnTo>
                  <a:pt x="578" y="46"/>
                </a:lnTo>
                <a:lnTo>
                  <a:pt x="578" y="40"/>
                </a:lnTo>
                <a:lnTo>
                  <a:pt x="578" y="39"/>
                </a:lnTo>
                <a:lnTo>
                  <a:pt x="580" y="32"/>
                </a:lnTo>
                <a:lnTo>
                  <a:pt x="580" y="30"/>
                </a:lnTo>
                <a:lnTo>
                  <a:pt x="581" y="25"/>
                </a:lnTo>
                <a:lnTo>
                  <a:pt x="581" y="25"/>
                </a:lnTo>
                <a:lnTo>
                  <a:pt x="581" y="25"/>
                </a:lnTo>
                <a:lnTo>
                  <a:pt x="582" y="21"/>
                </a:lnTo>
                <a:lnTo>
                  <a:pt x="582" y="20"/>
                </a:lnTo>
                <a:lnTo>
                  <a:pt x="583" y="18"/>
                </a:lnTo>
                <a:lnTo>
                  <a:pt x="583" y="18"/>
                </a:lnTo>
                <a:lnTo>
                  <a:pt x="583" y="17"/>
                </a:lnTo>
                <a:lnTo>
                  <a:pt x="584" y="18"/>
                </a:lnTo>
                <a:lnTo>
                  <a:pt x="584" y="18"/>
                </a:lnTo>
                <a:lnTo>
                  <a:pt x="584" y="17"/>
                </a:lnTo>
                <a:lnTo>
                  <a:pt x="585" y="17"/>
                </a:lnTo>
                <a:lnTo>
                  <a:pt x="585" y="17"/>
                </a:lnTo>
                <a:lnTo>
                  <a:pt x="586" y="17"/>
                </a:lnTo>
                <a:lnTo>
                  <a:pt x="586" y="18"/>
                </a:lnTo>
                <a:lnTo>
                  <a:pt x="586" y="18"/>
                </a:lnTo>
                <a:lnTo>
                  <a:pt x="587" y="20"/>
                </a:lnTo>
                <a:lnTo>
                  <a:pt x="587" y="21"/>
                </a:lnTo>
                <a:lnTo>
                  <a:pt x="588" y="24"/>
                </a:lnTo>
                <a:lnTo>
                  <a:pt x="588" y="26"/>
                </a:lnTo>
                <a:lnTo>
                  <a:pt x="589" y="26"/>
                </a:lnTo>
                <a:lnTo>
                  <a:pt x="589" y="26"/>
                </a:lnTo>
                <a:lnTo>
                  <a:pt x="589" y="27"/>
                </a:lnTo>
                <a:lnTo>
                  <a:pt x="590" y="29"/>
                </a:lnTo>
                <a:lnTo>
                  <a:pt x="590" y="29"/>
                </a:lnTo>
                <a:lnTo>
                  <a:pt x="591" y="33"/>
                </a:lnTo>
                <a:lnTo>
                  <a:pt x="591" y="33"/>
                </a:lnTo>
                <a:lnTo>
                  <a:pt x="592" y="37"/>
                </a:lnTo>
                <a:lnTo>
                  <a:pt x="592" y="36"/>
                </a:lnTo>
                <a:lnTo>
                  <a:pt x="593" y="39"/>
                </a:lnTo>
                <a:lnTo>
                  <a:pt x="593" y="39"/>
                </a:lnTo>
                <a:lnTo>
                  <a:pt x="594" y="42"/>
                </a:lnTo>
                <a:lnTo>
                  <a:pt x="595" y="43"/>
                </a:lnTo>
                <a:lnTo>
                  <a:pt x="595" y="45"/>
                </a:lnTo>
                <a:lnTo>
                  <a:pt x="595" y="46"/>
                </a:lnTo>
                <a:lnTo>
                  <a:pt x="596" y="45"/>
                </a:lnTo>
                <a:lnTo>
                  <a:pt x="596" y="46"/>
                </a:lnTo>
                <a:lnTo>
                  <a:pt x="596" y="45"/>
                </a:lnTo>
                <a:lnTo>
                  <a:pt x="597" y="44"/>
                </a:lnTo>
                <a:lnTo>
                  <a:pt x="597" y="43"/>
                </a:lnTo>
                <a:lnTo>
                  <a:pt x="598" y="42"/>
                </a:lnTo>
                <a:lnTo>
                  <a:pt x="598" y="41"/>
                </a:lnTo>
                <a:lnTo>
                  <a:pt x="598" y="41"/>
                </a:lnTo>
                <a:lnTo>
                  <a:pt x="599" y="41"/>
                </a:lnTo>
                <a:lnTo>
                  <a:pt x="599" y="40"/>
                </a:lnTo>
                <a:lnTo>
                  <a:pt x="599" y="42"/>
                </a:lnTo>
                <a:lnTo>
                  <a:pt x="600" y="42"/>
                </a:lnTo>
                <a:lnTo>
                  <a:pt x="600" y="44"/>
                </a:lnTo>
                <a:lnTo>
                  <a:pt x="600" y="46"/>
                </a:lnTo>
                <a:lnTo>
                  <a:pt x="602" y="51"/>
                </a:lnTo>
                <a:lnTo>
                  <a:pt x="602" y="51"/>
                </a:lnTo>
                <a:lnTo>
                  <a:pt x="603" y="56"/>
                </a:lnTo>
                <a:lnTo>
                  <a:pt x="603" y="57"/>
                </a:lnTo>
                <a:lnTo>
                  <a:pt x="603" y="167"/>
                </a:lnTo>
                <a:lnTo>
                  <a:pt x="604" y="166"/>
                </a:lnTo>
                <a:lnTo>
                  <a:pt x="604" y="166"/>
                </a:lnTo>
                <a:lnTo>
                  <a:pt x="605" y="165"/>
                </a:lnTo>
                <a:lnTo>
                  <a:pt x="605" y="164"/>
                </a:lnTo>
                <a:lnTo>
                  <a:pt x="606" y="162"/>
                </a:lnTo>
                <a:lnTo>
                  <a:pt x="606" y="162"/>
                </a:lnTo>
                <a:lnTo>
                  <a:pt x="606" y="162"/>
                </a:lnTo>
                <a:lnTo>
                  <a:pt x="607" y="162"/>
                </a:lnTo>
                <a:lnTo>
                  <a:pt x="607" y="162"/>
                </a:lnTo>
                <a:lnTo>
                  <a:pt x="607" y="163"/>
                </a:lnTo>
                <a:lnTo>
                  <a:pt x="608" y="156"/>
                </a:lnTo>
                <a:lnTo>
                  <a:pt x="608" y="197"/>
                </a:lnTo>
                <a:lnTo>
                  <a:pt x="608" y="197"/>
                </a:lnTo>
                <a:lnTo>
                  <a:pt x="609" y="204"/>
                </a:lnTo>
                <a:lnTo>
                  <a:pt x="617" y="108"/>
                </a:lnTo>
                <a:lnTo>
                  <a:pt x="617" y="106"/>
                </a:lnTo>
                <a:lnTo>
                  <a:pt x="618" y="105"/>
                </a:lnTo>
                <a:lnTo>
                  <a:pt x="618" y="100"/>
                </a:lnTo>
                <a:lnTo>
                  <a:pt x="619" y="99"/>
                </a:lnTo>
                <a:lnTo>
                  <a:pt x="619" y="93"/>
                </a:lnTo>
                <a:lnTo>
                  <a:pt x="620" y="93"/>
                </a:lnTo>
                <a:lnTo>
                  <a:pt x="620" y="86"/>
                </a:lnTo>
                <a:lnTo>
                  <a:pt x="621" y="84"/>
                </a:lnTo>
                <a:lnTo>
                  <a:pt x="621" y="76"/>
                </a:lnTo>
                <a:lnTo>
                  <a:pt x="622" y="75"/>
                </a:lnTo>
                <a:lnTo>
                  <a:pt x="622" y="69"/>
                </a:lnTo>
                <a:lnTo>
                  <a:pt x="622" y="68"/>
                </a:lnTo>
                <a:lnTo>
                  <a:pt x="624" y="62"/>
                </a:lnTo>
                <a:lnTo>
                  <a:pt x="624" y="62"/>
                </a:lnTo>
                <a:lnTo>
                  <a:pt x="625" y="65"/>
                </a:lnTo>
                <a:lnTo>
                  <a:pt x="625" y="66"/>
                </a:lnTo>
                <a:lnTo>
                  <a:pt x="626" y="70"/>
                </a:lnTo>
                <a:lnTo>
                  <a:pt x="626" y="72"/>
                </a:lnTo>
                <a:lnTo>
                  <a:pt x="627" y="76"/>
                </a:lnTo>
                <a:lnTo>
                  <a:pt x="627" y="76"/>
                </a:lnTo>
                <a:lnTo>
                  <a:pt x="628" y="77"/>
                </a:lnTo>
                <a:lnTo>
                  <a:pt x="628" y="77"/>
                </a:lnTo>
                <a:lnTo>
                  <a:pt x="629" y="78"/>
                </a:lnTo>
                <a:lnTo>
                  <a:pt x="629" y="78"/>
                </a:lnTo>
                <a:lnTo>
                  <a:pt x="629" y="78"/>
                </a:lnTo>
                <a:lnTo>
                  <a:pt x="629" y="78"/>
                </a:lnTo>
                <a:lnTo>
                  <a:pt x="630" y="80"/>
                </a:lnTo>
                <a:lnTo>
                  <a:pt x="630" y="80"/>
                </a:lnTo>
                <a:lnTo>
                  <a:pt x="631" y="82"/>
                </a:lnTo>
                <a:lnTo>
                  <a:pt x="631" y="83"/>
                </a:lnTo>
                <a:lnTo>
                  <a:pt x="632" y="85"/>
                </a:lnTo>
                <a:lnTo>
                  <a:pt x="632" y="85"/>
                </a:lnTo>
                <a:lnTo>
                  <a:pt x="633" y="89"/>
                </a:lnTo>
                <a:lnTo>
                  <a:pt x="633" y="89"/>
                </a:lnTo>
                <a:lnTo>
                  <a:pt x="634" y="91"/>
                </a:lnTo>
                <a:lnTo>
                  <a:pt x="634" y="91"/>
                </a:lnTo>
                <a:lnTo>
                  <a:pt x="634" y="92"/>
                </a:lnTo>
                <a:lnTo>
                  <a:pt x="635" y="93"/>
                </a:lnTo>
                <a:lnTo>
                  <a:pt x="635" y="93"/>
                </a:lnTo>
                <a:lnTo>
                  <a:pt x="635" y="93"/>
                </a:lnTo>
                <a:lnTo>
                  <a:pt x="636" y="94"/>
                </a:lnTo>
                <a:lnTo>
                  <a:pt x="636" y="94"/>
                </a:lnTo>
                <a:lnTo>
                  <a:pt x="636" y="95"/>
                </a:lnTo>
                <a:lnTo>
                  <a:pt x="636" y="95"/>
                </a:lnTo>
                <a:lnTo>
                  <a:pt x="637" y="94"/>
                </a:lnTo>
                <a:lnTo>
                  <a:pt x="637" y="95"/>
                </a:lnTo>
                <a:lnTo>
                  <a:pt x="637" y="95"/>
                </a:lnTo>
                <a:lnTo>
                  <a:pt x="637" y="95"/>
                </a:lnTo>
                <a:lnTo>
                  <a:pt x="638" y="93"/>
                </a:lnTo>
                <a:lnTo>
                  <a:pt x="638" y="93"/>
                </a:lnTo>
                <a:lnTo>
                  <a:pt x="639" y="92"/>
                </a:lnTo>
                <a:lnTo>
                  <a:pt x="639" y="92"/>
                </a:lnTo>
                <a:lnTo>
                  <a:pt x="640" y="93"/>
                </a:lnTo>
                <a:lnTo>
                  <a:pt x="640" y="95"/>
                </a:lnTo>
                <a:lnTo>
                  <a:pt x="641" y="95"/>
                </a:lnTo>
                <a:lnTo>
                  <a:pt x="641" y="96"/>
                </a:lnTo>
                <a:lnTo>
                  <a:pt x="641" y="96"/>
                </a:lnTo>
                <a:lnTo>
                  <a:pt x="642" y="96"/>
                </a:lnTo>
                <a:lnTo>
                  <a:pt x="642" y="97"/>
                </a:lnTo>
                <a:lnTo>
                  <a:pt x="643" y="97"/>
                </a:lnTo>
                <a:lnTo>
                  <a:pt x="643" y="100"/>
                </a:lnTo>
                <a:lnTo>
                  <a:pt x="644" y="101"/>
                </a:lnTo>
                <a:lnTo>
                  <a:pt x="644" y="102"/>
                </a:lnTo>
                <a:lnTo>
                  <a:pt x="644" y="102"/>
                </a:lnTo>
                <a:lnTo>
                  <a:pt x="646" y="106"/>
                </a:lnTo>
                <a:lnTo>
                  <a:pt x="646" y="107"/>
                </a:lnTo>
                <a:lnTo>
                  <a:pt x="647" y="111"/>
                </a:lnTo>
                <a:lnTo>
                  <a:pt x="647" y="112"/>
                </a:lnTo>
                <a:lnTo>
                  <a:pt x="648" y="114"/>
                </a:lnTo>
                <a:lnTo>
                  <a:pt x="648" y="115"/>
                </a:lnTo>
                <a:lnTo>
                  <a:pt x="649" y="117"/>
                </a:lnTo>
                <a:lnTo>
                  <a:pt x="649" y="117"/>
                </a:lnTo>
                <a:lnTo>
                  <a:pt x="649" y="117"/>
                </a:lnTo>
                <a:lnTo>
                  <a:pt x="649" y="118"/>
                </a:lnTo>
                <a:lnTo>
                  <a:pt x="650" y="117"/>
                </a:lnTo>
                <a:lnTo>
                  <a:pt x="650" y="116"/>
                </a:lnTo>
                <a:lnTo>
                  <a:pt x="651" y="113"/>
                </a:lnTo>
                <a:lnTo>
                  <a:pt x="651" y="112"/>
                </a:lnTo>
                <a:lnTo>
                  <a:pt x="652" y="106"/>
                </a:lnTo>
                <a:lnTo>
                  <a:pt x="652" y="106"/>
                </a:lnTo>
                <a:lnTo>
                  <a:pt x="653" y="101"/>
                </a:lnTo>
                <a:lnTo>
                  <a:pt x="653" y="100"/>
                </a:lnTo>
                <a:lnTo>
                  <a:pt x="654" y="96"/>
                </a:lnTo>
                <a:lnTo>
                  <a:pt x="654" y="95"/>
                </a:lnTo>
                <a:lnTo>
                  <a:pt x="655" y="92"/>
                </a:lnTo>
                <a:lnTo>
                  <a:pt x="655" y="92"/>
                </a:lnTo>
                <a:lnTo>
                  <a:pt x="655" y="92"/>
                </a:lnTo>
                <a:lnTo>
                  <a:pt x="655" y="92"/>
                </a:lnTo>
                <a:lnTo>
                  <a:pt x="656" y="91"/>
                </a:lnTo>
                <a:lnTo>
                  <a:pt x="656" y="92"/>
                </a:lnTo>
                <a:lnTo>
                  <a:pt x="656" y="91"/>
                </a:lnTo>
                <a:lnTo>
                  <a:pt x="657" y="92"/>
                </a:lnTo>
                <a:lnTo>
                  <a:pt x="657" y="92"/>
                </a:lnTo>
                <a:lnTo>
                  <a:pt x="657" y="92"/>
                </a:lnTo>
                <a:lnTo>
                  <a:pt x="658" y="96"/>
                </a:lnTo>
                <a:lnTo>
                  <a:pt x="658" y="97"/>
                </a:lnTo>
                <a:lnTo>
                  <a:pt x="659" y="103"/>
                </a:lnTo>
                <a:lnTo>
                  <a:pt x="659" y="104"/>
                </a:lnTo>
                <a:lnTo>
                  <a:pt x="660" y="111"/>
                </a:lnTo>
                <a:lnTo>
                  <a:pt x="660" y="112"/>
                </a:lnTo>
                <a:lnTo>
                  <a:pt x="661" y="117"/>
                </a:lnTo>
                <a:lnTo>
                  <a:pt x="662" y="117"/>
                </a:lnTo>
                <a:lnTo>
                  <a:pt x="662" y="119"/>
                </a:lnTo>
                <a:lnTo>
                  <a:pt x="663" y="119"/>
                </a:lnTo>
                <a:lnTo>
                  <a:pt x="663" y="121"/>
                </a:lnTo>
                <a:lnTo>
                  <a:pt x="663" y="120"/>
                </a:lnTo>
                <a:lnTo>
                  <a:pt x="664" y="120"/>
                </a:lnTo>
                <a:lnTo>
                  <a:pt x="664" y="118"/>
                </a:lnTo>
                <a:lnTo>
                  <a:pt x="665" y="118"/>
                </a:lnTo>
                <a:lnTo>
                  <a:pt x="665" y="112"/>
                </a:lnTo>
                <a:lnTo>
                  <a:pt x="666" y="111"/>
                </a:lnTo>
                <a:lnTo>
                  <a:pt x="666" y="106"/>
                </a:lnTo>
                <a:lnTo>
                  <a:pt x="667" y="106"/>
                </a:lnTo>
                <a:lnTo>
                  <a:pt x="667" y="105"/>
                </a:lnTo>
                <a:lnTo>
                  <a:pt x="668" y="103"/>
                </a:lnTo>
                <a:lnTo>
                  <a:pt x="668" y="103"/>
                </a:lnTo>
                <a:lnTo>
                  <a:pt x="668" y="103"/>
                </a:lnTo>
                <a:lnTo>
                  <a:pt x="668" y="103"/>
                </a:lnTo>
                <a:lnTo>
                  <a:pt x="668" y="104"/>
                </a:lnTo>
                <a:lnTo>
                  <a:pt x="669" y="103"/>
                </a:lnTo>
                <a:lnTo>
                  <a:pt x="669" y="104"/>
                </a:lnTo>
                <a:lnTo>
                  <a:pt x="669" y="104"/>
                </a:lnTo>
                <a:lnTo>
                  <a:pt x="670" y="105"/>
                </a:lnTo>
                <a:lnTo>
                  <a:pt x="670" y="104"/>
                </a:lnTo>
                <a:lnTo>
                  <a:pt x="670" y="105"/>
                </a:lnTo>
                <a:lnTo>
                  <a:pt x="671" y="107"/>
                </a:lnTo>
                <a:lnTo>
                  <a:pt x="671" y="107"/>
                </a:lnTo>
                <a:lnTo>
                  <a:pt x="672" y="110"/>
                </a:lnTo>
                <a:lnTo>
                  <a:pt x="672" y="111"/>
                </a:lnTo>
                <a:lnTo>
                  <a:pt x="673" y="113"/>
                </a:lnTo>
                <a:lnTo>
                  <a:pt x="673" y="114"/>
                </a:lnTo>
                <a:lnTo>
                  <a:pt x="673" y="114"/>
                </a:lnTo>
                <a:lnTo>
                  <a:pt x="674" y="114"/>
                </a:lnTo>
                <a:lnTo>
                  <a:pt x="674" y="114"/>
                </a:lnTo>
                <a:lnTo>
                  <a:pt x="675" y="116"/>
                </a:lnTo>
                <a:lnTo>
                  <a:pt x="675" y="116"/>
                </a:lnTo>
                <a:lnTo>
                  <a:pt x="675" y="115"/>
                </a:lnTo>
                <a:lnTo>
                  <a:pt x="676" y="116"/>
                </a:lnTo>
                <a:lnTo>
                  <a:pt x="676" y="116"/>
                </a:lnTo>
                <a:lnTo>
                  <a:pt x="676" y="115"/>
                </a:lnTo>
                <a:lnTo>
                  <a:pt x="677" y="114"/>
                </a:lnTo>
                <a:lnTo>
                  <a:pt x="677" y="114"/>
                </a:lnTo>
                <a:lnTo>
                  <a:pt x="677" y="114"/>
                </a:lnTo>
                <a:lnTo>
                  <a:pt x="678" y="110"/>
                </a:lnTo>
                <a:lnTo>
                  <a:pt x="678" y="109"/>
                </a:lnTo>
                <a:lnTo>
                  <a:pt x="679" y="109"/>
                </a:lnTo>
                <a:lnTo>
                  <a:pt x="679" y="108"/>
                </a:lnTo>
                <a:lnTo>
                  <a:pt x="679" y="108"/>
                </a:lnTo>
                <a:lnTo>
                  <a:pt x="680" y="106"/>
                </a:lnTo>
                <a:lnTo>
                  <a:pt x="680" y="106"/>
                </a:lnTo>
                <a:lnTo>
                  <a:pt x="681" y="103"/>
                </a:lnTo>
                <a:lnTo>
                  <a:pt x="681" y="104"/>
                </a:lnTo>
                <a:lnTo>
                  <a:pt x="681" y="104"/>
                </a:lnTo>
                <a:lnTo>
                  <a:pt x="682" y="102"/>
                </a:lnTo>
                <a:lnTo>
                  <a:pt x="682" y="104"/>
                </a:lnTo>
                <a:lnTo>
                  <a:pt x="682" y="103"/>
                </a:lnTo>
                <a:lnTo>
                  <a:pt x="683" y="103"/>
                </a:lnTo>
                <a:lnTo>
                  <a:pt x="683" y="103"/>
                </a:lnTo>
                <a:lnTo>
                  <a:pt x="683" y="103"/>
                </a:lnTo>
                <a:lnTo>
                  <a:pt x="684" y="103"/>
                </a:lnTo>
                <a:lnTo>
                  <a:pt x="684" y="103"/>
                </a:lnTo>
                <a:lnTo>
                  <a:pt x="684" y="103"/>
                </a:lnTo>
                <a:lnTo>
                  <a:pt x="684" y="103"/>
                </a:lnTo>
                <a:lnTo>
                  <a:pt x="685" y="103"/>
                </a:lnTo>
                <a:lnTo>
                  <a:pt x="685" y="103"/>
                </a:lnTo>
                <a:lnTo>
                  <a:pt x="685" y="103"/>
                </a:lnTo>
                <a:lnTo>
                  <a:pt x="686" y="103"/>
                </a:lnTo>
                <a:lnTo>
                  <a:pt x="686" y="103"/>
                </a:lnTo>
                <a:lnTo>
                  <a:pt x="686" y="102"/>
                </a:lnTo>
                <a:lnTo>
                  <a:pt x="686" y="103"/>
                </a:lnTo>
                <a:lnTo>
                  <a:pt x="687" y="102"/>
                </a:lnTo>
                <a:lnTo>
                  <a:pt x="687" y="100"/>
                </a:lnTo>
                <a:lnTo>
                  <a:pt x="687" y="100"/>
                </a:lnTo>
                <a:lnTo>
                  <a:pt x="688" y="101"/>
                </a:lnTo>
                <a:lnTo>
                  <a:pt x="688" y="100"/>
                </a:lnTo>
                <a:lnTo>
                  <a:pt x="689" y="101"/>
                </a:lnTo>
                <a:lnTo>
                  <a:pt x="689" y="101"/>
                </a:lnTo>
                <a:lnTo>
                  <a:pt x="689" y="100"/>
                </a:lnTo>
                <a:lnTo>
                  <a:pt x="689" y="102"/>
                </a:lnTo>
                <a:lnTo>
                  <a:pt x="690" y="101"/>
                </a:lnTo>
                <a:lnTo>
                  <a:pt x="690" y="101"/>
                </a:lnTo>
                <a:lnTo>
                  <a:pt x="690" y="102"/>
                </a:lnTo>
                <a:lnTo>
                  <a:pt x="691" y="101"/>
                </a:lnTo>
                <a:lnTo>
                  <a:pt x="691" y="101"/>
                </a:lnTo>
                <a:lnTo>
                  <a:pt x="692" y="97"/>
                </a:lnTo>
                <a:lnTo>
                  <a:pt x="692" y="97"/>
                </a:lnTo>
                <a:lnTo>
                  <a:pt x="693" y="93"/>
                </a:lnTo>
                <a:lnTo>
                  <a:pt x="693" y="93"/>
                </a:lnTo>
                <a:lnTo>
                  <a:pt x="694" y="92"/>
                </a:lnTo>
                <a:lnTo>
                  <a:pt x="694" y="91"/>
                </a:lnTo>
                <a:lnTo>
                  <a:pt x="694" y="92"/>
                </a:lnTo>
                <a:lnTo>
                  <a:pt x="695" y="91"/>
                </a:lnTo>
                <a:lnTo>
                  <a:pt x="695" y="91"/>
                </a:lnTo>
                <a:lnTo>
                  <a:pt x="695" y="92"/>
                </a:lnTo>
                <a:lnTo>
                  <a:pt x="695" y="92"/>
                </a:lnTo>
                <a:lnTo>
                  <a:pt x="696" y="93"/>
                </a:lnTo>
                <a:lnTo>
                  <a:pt x="696" y="94"/>
                </a:lnTo>
                <a:lnTo>
                  <a:pt x="697" y="99"/>
                </a:lnTo>
                <a:lnTo>
                  <a:pt x="697" y="100"/>
                </a:lnTo>
                <a:lnTo>
                  <a:pt x="698" y="104"/>
                </a:lnTo>
                <a:lnTo>
                  <a:pt x="698" y="105"/>
                </a:lnTo>
                <a:lnTo>
                  <a:pt x="698" y="106"/>
                </a:lnTo>
                <a:lnTo>
                  <a:pt x="699" y="103"/>
                </a:lnTo>
                <a:lnTo>
                  <a:pt x="699" y="102"/>
                </a:lnTo>
                <a:lnTo>
                  <a:pt x="700" y="99"/>
                </a:lnTo>
                <a:lnTo>
                  <a:pt x="700" y="99"/>
                </a:lnTo>
                <a:lnTo>
                  <a:pt x="701" y="94"/>
                </a:lnTo>
                <a:lnTo>
                  <a:pt x="701" y="93"/>
                </a:lnTo>
                <a:lnTo>
                  <a:pt x="702" y="87"/>
                </a:lnTo>
                <a:lnTo>
                  <a:pt x="702" y="85"/>
                </a:lnTo>
                <a:lnTo>
                  <a:pt x="703" y="80"/>
                </a:lnTo>
                <a:lnTo>
                  <a:pt x="703" y="79"/>
                </a:lnTo>
                <a:lnTo>
                  <a:pt x="704" y="74"/>
                </a:lnTo>
                <a:lnTo>
                  <a:pt x="704" y="74"/>
                </a:lnTo>
                <a:lnTo>
                  <a:pt x="704" y="74"/>
                </a:lnTo>
                <a:lnTo>
                  <a:pt x="705" y="73"/>
                </a:lnTo>
                <a:lnTo>
                  <a:pt x="706" y="73"/>
                </a:lnTo>
                <a:lnTo>
                  <a:pt x="706" y="74"/>
                </a:lnTo>
                <a:lnTo>
                  <a:pt x="707" y="75"/>
                </a:lnTo>
                <a:lnTo>
                  <a:pt x="707" y="79"/>
                </a:lnTo>
                <a:lnTo>
                  <a:pt x="708" y="80"/>
                </a:lnTo>
                <a:lnTo>
                  <a:pt x="708" y="84"/>
                </a:lnTo>
                <a:lnTo>
                  <a:pt x="709" y="84"/>
                </a:lnTo>
                <a:lnTo>
                  <a:pt x="709" y="89"/>
                </a:lnTo>
                <a:lnTo>
                  <a:pt x="710" y="90"/>
                </a:lnTo>
                <a:lnTo>
                  <a:pt x="710" y="94"/>
                </a:lnTo>
                <a:lnTo>
                  <a:pt x="711" y="95"/>
                </a:lnTo>
                <a:lnTo>
                  <a:pt x="712" y="99"/>
                </a:lnTo>
                <a:lnTo>
                  <a:pt x="712" y="100"/>
                </a:lnTo>
                <a:lnTo>
                  <a:pt x="713" y="104"/>
                </a:lnTo>
                <a:lnTo>
                  <a:pt x="713" y="104"/>
                </a:lnTo>
                <a:lnTo>
                  <a:pt x="713" y="104"/>
                </a:lnTo>
                <a:lnTo>
                  <a:pt x="713" y="104"/>
                </a:lnTo>
                <a:lnTo>
                  <a:pt x="714" y="104"/>
                </a:lnTo>
                <a:lnTo>
                  <a:pt x="714" y="105"/>
                </a:lnTo>
                <a:lnTo>
                  <a:pt x="715" y="103"/>
                </a:lnTo>
                <a:lnTo>
                  <a:pt x="715" y="103"/>
                </a:lnTo>
                <a:lnTo>
                  <a:pt x="716" y="100"/>
                </a:lnTo>
                <a:lnTo>
                  <a:pt x="716" y="99"/>
                </a:lnTo>
                <a:lnTo>
                  <a:pt x="717" y="88"/>
                </a:lnTo>
                <a:lnTo>
                  <a:pt x="717" y="86"/>
                </a:lnTo>
                <a:lnTo>
                  <a:pt x="718" y="73"/>
                </a:lnTo>
                <a:lnTo>
                  <a:pt x="718" y="71"/>
                </a:lnTo>
                <a:lnTo>
                  <a:pt x="719" y="63"/>
                </a:lnTo>
                <a:lnTo>
                  <a:pt x="719" y="61"/>
                </a:lnTo>
                <a:lnTo>
                  <a:pt x="720" y="54"/>
                </a:lnTo>
                <a:lnTo>
                  <a:pt x="720" y="54"/>
                </a:lnTo>
                <a:lnTo>
                  <a:pt x="720" y="53"/>
                </a:lnTo>
                <a:lnTo>
                  <a:pt x="721" y="54"/>
                </a:lnTo>
                <a:lnTo>
                  <a:pt x="721" y="54"/>
                </a:lnTo>
                <a:lnTo>
                  <a:pt x="721" y="55"/>
                </a:lnTo>
                <a:lnTo>
                  <a:pt x="722" y="57"/>
                </a:lnTo>
                <a:lnTo>
                  <a:pt x="722" y="58"/>
                </a:lnTo>
                <a:lnTo>
                  <a:pt x="723" y="69"/>
                </a:lnTo>
                <a:lnTo>
                  <a:pt x="723" y="71"/>
                </a:lnTo>
                <a:lnTo>
                  <a:pt x="724" y="82"/>
                </a:lnTo>
                <a:lnTo>
                  <a:pt x="724" y="84"/>
                </a:lnTo>
                <a:lnTo>
                  <a:pt x="725" y="93"/>
                </a:lnTo>
                <a:lnTo>
                  <a:pt x="725" y="94"/>
                </a:lnTo>
                <a:lnTo>
                  <a:pt x="726" y="105"/>
                </a:lnTo>
                <a:lnTo>
                  <a:pt x="727" y="107"/>
                </a:lnTo>
                <a:lnTo>
                  <a:pt x="727" y="112"/>
                </a:lnTo>
                <a:lnTo>
                  <a:pt x="728" y="112"/>
                </a:lnTo>
                <a:lnTo>
                  <a:pt x="728" y="112"/>
                </a:lnTo>
                <a:lnTo>
                  <a:pt x="728" y="113"/>
                </a:lnTo>
                <a:lnTo>
                  <a:pt x="729" y="113"/>
                </a:lnTo>
                <a:lnTo>
                  <a:pt x="729" y="104"/>
                </a:lnTo>
                <a:lnTo>
                  <a:pt x="730" y="101"/>
                </a:lnTo>
                <a:lnTo>
                  <a:pt x="730" y="83"/>
                </a:lnTo>
                <a:lnTo>
                  <a:pt x="731" y="81"/>
                </a:lnTo>
                <a:lnTo>
                  <a:pt x="731" y="69"/>
                </a:lnTo>
                <a:lnTo>
                  <a:pt x="732" y="67"/>
                </a:lnTo>
                <a:lnTo>
                  <a:pt x="733" y="54"/>
                </a:lnTo>
                <a:lnTo>
                  <a:pt x="733" y="52"/>
                </a:lnTo>
                <a:lnTo>
                  <a:pt x="734" y="41"/>
                </a:lnTo>
                <a:lnTo>
                  <a:pt x="734" y="40"/>
                </a:lnTo>
                <a:lnTo>
                  <a:pt x="735" y="36"/>
                </a:lnTo>
                <a:lnTo>
                  <a:pt x="735" y="36"/>
                </a:lnTo>
                <a:lnTo>
                  <a:pt x="736" y="33"/>
                </a:lnTo>
                <a:lnTo>
                  <a:pt x="736" y="33"/>
                </a:lnTo>
                <a:lnTo>
                  <a:pt x="737" y="36"/>
                </a:lnTo>
                <a:lnTo>
                  <a:pt x="737" y="37"/>
                </a:lnTo>
                <a:lnTo>
                  <a:pt x="738" y="45"/>
                </a:lnTo>
                <a:lnTo>
                  <a:pt x="738" y="46"/>
                </a:lnTo>
                <a:lnTo>
                  <a:pt x="739" y="52"/>
                </a:lnTo>
                <a:lnTo>
                  <a:pt x="739" y="53"/>
                </a:lnTo>
                <a:lnTo>
                  <a:pt x="740" y="57"/>
                </a:lnTo>
                <a:lnTo>
                  <a:pt x="740" y="57"/>
                </a:lnTo>
                <a:lnTo>
                  <a:pt x="741" y="61"/>
                </a:lnTo>
                <a:lnTo>
                  <a:pt x="741" y="61"/>
                </a:lnTo>
                <a:lnTo>
                  <a:pt x="741" y="62"/>
                </a:lnTo>
                <a:lnTo>
                  <a:pt x="742" y="61"/>
                </a:lnTo>
                <a:lnTo>
                  <a:pt x="742" y="61"/>
                </a:lnTo>
                <a:lnTo>
                  <a:pt x="742" y="61"/>
                </a:lnTo>
                <a:lnTo>
                  <a:pt x="743" y="59"/>
                </a:lnTo>
                <a:lnTo>
                  <a:pt x="743" y="59"/>
                </a:lnTo>
                <a:lnTo>
                  <a:pt x="744" y="54"/>
                </a:lnTo>
                <a:lnTo>
                  <a:pt x="744" y="54"/>
                </a:lnTo>
                <a:lnTo>
                  <a:pt x="745" y="47"/>
                </a:lnTo>
                <a:lnTo>
                  <a:pt x="745" y="46"/>
                </a:lnTo>
                <a:lnTo>
                  <a:pt x="746" y="38"/>
                </a:lnTo>
                <a:lnTo>
                  <a:pt x="746" y="37"/>
                </a:lnTo>
                <a:lnTo>
                  <a:pt x="747" y="32"/>
                </a:lnTo>
                <a:lnTo>
                  <a:pt x="747" y="32"/>
                </a:lnTo>
                <a:lnTo>
                  <a:pt x="748" y="30"/>
                </a:lnTo>
                <a:lnTo>
                  <a:pt x="748" y="31"/>
                </a:lnTo>
                <a:lnTo>
                  <a:pt x="749" y="30"/>
                </a:lnTo>
                <a:lnTo>
                  <a:pt x="749" y="29"/>
                </a:lnTo>
                <a:lnTo>
                  <a:pt x="749" y="31"/>
                </a:lnTo>
                <a:lnTo>
                  <a:pt x="750" y="31"/>
                </a:lnTo>
                <a:lnTo>
                  <a:pt x="750" y="31"/>
                </a:lnTo>
                <a:lnTo>
                  <a:pt x="750" y="34"/>
                </a:lnTo>
                <a:lnTo>
                  <a:pt x="751" y="34"/>
                </a:lnTo>
                <a:lnTo>
                  <a:pt x="751" y="37"/>
                </a:lnTo>
                <a:lnTo>
                  <a:pt x="752" y="38"/>
                </a:lnTo>
                <a:lnTo>
                  <a:pt x="752" y="42"/>
                </a:lnTo>
                <a:lnTo>
                  <a:pt x="753" y="43"/>
                </a:lnTo>
                <a:lnTo>
                  <a:pt x="753" y="48"/>
                </a:lnTo>
                <a:lnTo>
                  <a:pt x="754" y="48"/>
                </a:lnTo>
                <a:lnTo>
                  <a:pt x="755" y="51"/>
                </a:lnTo>
                <a:lnTo>
                  <a:pt x="755" y="52"/>
                </a:lnTo>
                <a:lnTo>
                  <a:pt x="756" y="59"/>
                </a:lnTo>
                <a:lnTo>
                  <a:pt x="756" y="61"/>
                </a:lnTo>
                <a:lnTo>
                  <a:pt x="757" y="65"/>
                </a:lnTo>
                <a:lnTo>
                  <a:pt x="757" y="65"/>
                </a:lnTo>
                <a:lnTo>
                  <a:pt x="758" y="69"/>
                </a:lnTo>
                <a:lnTo>
                  <a:pt x="758" y="70"/>
                </a:lnTo>
                <a:lnTo>
                  <a:pt x="758" y="69"/>
                </a:lnTo>
                <a:lnTo>
                  <a:pt x="758" y="70"/>
                </a:lnTo>
                <a:lnTo>
                  <a:pt x="759" y="70"/>
                </a:lnTo>
                <a:lnTo>
                  <a:pt x="759" y="69"/>
                </a:lnTo>
                <a:lnTo>
                  <a:pt x="760" y="65"/>
                </a:lnTo>
                <a:lnTo>
                  <a:pt x="760" y="63"/>
                </a:lnTo>
                <a:lnTo>
                  <a:pt x="761" y="58"/>
                </a:lnTo>
                <a:lnTo>
                  <a:pt x="761" y="58"/>
                </a:lnTo>
                <a:lnTo>
                  <a:pt x="762" y="54"/>
                </a:lnTo>
                <a:lnTo>
                  <a:pt x="762" y="53"/>
                </a:lnTo>
                <a:lnTo>
                  <a:pt x="763" y="52"/>
                </a:lnTo>
                <a:lnTo>
                  <a:pt x="763" y="52"/>
                </a:lnTo>
                <a:lnTo>
                  <a:pt x="763" y="52"/>
                </a:lnTo>
                <a:lnTo>
                  <a:pt x="764" y="54"/>
                </a:lnTo>
                <a:lnTo>
                  <a:pt x="764" y="55"/>
                </a:lnTo>
                <a:lnTo>
                  <a:pt x="765" y="59"/>
                </a:lnTo>
                <a:lnTo>
                  <a:pt x="765" y="60"/>
                </a:lnTo>
                <a:lnTo>
                  <a:pt x="766" y="64"/>
                </a:lnTo>
                <a:lnTo>
                  <a:pt x="766" y="64"/>
                </a:lnTo>
                <a:lnTo>
                  <a:pt x="767" y="65"/>
                </a:lnTo>
                <a:lnTo>
                  <a:pt x="767" y="66"/>
                </a:lnTo>
                <a:lnTo>
                  <a:pt x="768" y="66"/>
                </a:lnTo>
                <a:lnTo>
                  <a:pt x="768" y="65"/>
                </a:lnTo>
                <a:lnTo>
                  <a:pt x="768" y="65"/>
                </a:lnTo>
                <a:lnTo>
                  <a:pt x="769" y="66"/>
                </a:lnTo>
                <a:lnTo>
                  <a:pt x="769" y="66"/>
                </a:lnTo>
                <a:lnTo>
                  <a:pt x="769" y="66"/>
                </a:lnTo>
                <a:lnTo>
                  <a:pt x="769" y="66"/>
                </a:lnTo>
                <a:lnTo>
                  <a:pt x="770" y="65"/>
                </a:lnTo>
                <a:lnTo>
                  <a:pt x="771" y="65"/>
                </a:lnTo>
                <a:lnTo>
                  <a:pt x="771" y="64"/>
                </a:lnTo>
                <a:lnTo>
                  <a:pt x="771" y="64"/>
                </a:lnTo>
                <a:lnTo>
                  <a:pt x="772" y="64"/>
                </a:lnTo>
                <a:lnTo>
                  <a:pt x="772" y="62"/>
                </a:lnTo>
                <a:lnTo>
                  <a:pt x="773" y="62"/>
                </a:lnTo>
                <a:lnTo>
                  <a:pt x="773" y="61"/>
                </a:lnTo>
                <a:lnTo>
                  <a:pt x="773" y="62"/>
                </a:lnTo>
                <a:lnTo>
                  <a:pt x="774" y="62"/>
                </a:lnTo>
                <a:lnTo>
                  <a:pt x="774" y="61"/>
                </a:lnTo>
                <a:lnTo>
                  <a:pt x="775" y="62"/>
                </a:lnTo>
                <a:lnTo>
                  <a:pt x="775" y="61"/>
                </a:lnTo>
                <a:lnTo>
                  <a:pt x="775" y="62"/>
                </a:lnTo>
                <a:lnTo>
                  <a:pt x="776" y="62"/>
                </a:lnTo>
                <a:lnTo>
                  <a:pt x="776" y="61"/>
                </a:lnTo>
                <a:lnTo>
                  <a:pt x="777" y="62"/>
                </a:lnTo>
                <a:lnTo>
                  <a:pt x="777" y="62"/>
                </a:lnTo>
                <a:lnTo>
                  <a:pt x="778" y="65"/>
                </a:lnTo>
                <a:lnTo>
                  <a:pt x="778" y="65"/>
                </a:lnTo>
                <a:lnTo>
                  <a:pt x="779" y="68"/>
                </a:lnTo>
                <a:lnTo>
                  <a:pt x="779" y="69"/>
                </a:lnTo>
                <a:lnTo>
                  <a:pt x="779" y="69"/>
                </a:lnTo>
                <a:lnTo>
                  <a:pt x="780" y="69"/>
                </a:lnTo>
                <a:lnTo>
                  <a:pt x="780" y="69"/>
                </a:lnTo>
                <a:lnTo>
                  <a:pt x="780" y="69"/>
                </a:lnTo>
                <a:lnTo>
                  <a:pt x="780" y="69"/>
                </a:lnTo>
                <a:lnTo>
                  <a:pt x="781" y="69"/>
                </a:lnTo>
                <a:lnTo>
                  <a:pt x="781" y="69"/>
                </a:lnTo>
                <a:lnTo>
                  <a:pt x="782" y="67"/>
                </a:lnTo>
                <a:lnTo>
                  <a:pt x="782" y="66"/>
                </a:lnTo>
                <a:lnTo>
                  <a:pt x="783" y="63"/>
                </a:lnTo>
                <a:lnTo>
                  <a:pt x="783" y="62"/>
                </a:lnTo>
                <a:lnTo>
                  <a:pt x="784" y="63"/>
                </a:lnTo>
                <a:lnTo>
                  <a:pt x="784" y="63"/>
                </a:lnTo>
                <a:lnTo>
                  <a:pt x="784" y="62"/>
                </a:lnTo>
                <a:lnTo>
                  <a:pt x="785" y="61"/>
                </a:lnTo>
                <a:lnTo>
                  <a:pt x="785" y="62"/>
                </a:lnTo>
                <a:lnTo>
                  <a:pt x="785" y="62"/>
                </a:lnTo>
                <a:lnTo>
                  <a:pt x="786" y="65"/>
                </a:lnTo>
                <a:lnTo>
                  <a:pt x="786" y="65"/>
                </a:lnTo>
                <a:lnTo>
                  <a:pt x="787" y="66"/>
                </a:lnTo>
                <a:lnTo>
                  <a:pt x="787" y="66"/>
                </a:lnTo>
                <a:lnTo>
                  <a:pt x="788" y="70"/>
                </a:lnTo>
                <a:lnTo>
                  <a:pt x="788" y="70"/>
                </a:lnTo>
                <a:lnTo>
                  <a:pt x="789" y="72"/>
                </a:lnTo>
                <a:lnTo>
                  <a:pt x="789" y="73"/>
                </a:lnTo>
                <a:lnTo>
                  <a:pt x="790" y="74"/>
                </a:lnTo>
                <a:lnTo>
                  <a:pt x="790" y="75"/>
                </a:lnTo>
                <a:lnTo>
                  <a:pt x="791" y="77"/>
                </a:lnTo>
                <a:lnTo>
                  <a:pt x="791" y="76"/>
                </a:lnTo>
                <a:lnTo>
                  <a:pt x="791" y="77"/>
                </a:lnTo>
                <a:lnTo>
                  <a:pt x="792" y="78"/>
                </a:lnTo>
                <a:lnTo>
                  <a:pt x="792" y="77"/>
                </a:lnTo>
                <a:lnTo>
                  <a:pt x="793" y="77"/>
                </a:lnTo>
                <a:lnTo>
                  <a:pt x="793" y="77"/>
                </a:lnTo>
                <a:lnTo>
                  <a:pt x="793" y="77"/>
                </a:lnTo>
                <a:lnTo>
                  <a:pt x="793" y="77"/>
                </a:lnTo>
                <a:lnTo>
                  <a:pt x="794" y="77"/>
                </a:lnTo>
                <a:lnTo>
                  <a:pt x="794" y="76"/>
                </a:lnTo>
                <a:lnTo>
                  <a:pt x="795" y="76"/>
                </a:lnTo>
                <a:lnTo>
                  <a:pt x="795" y="76"/>
                </a:lnTo>
                <a:lnTo>
                  <a:pt x="795" y="76"/>
                </a:lnTo>
                <a:lnTo>
                  <a:pt x="795" y="76"/>
                </a:lnTo>
                <a:lnTo>
                  <a:pt x="796" y="76"/>
                </a:lnTo>
                <a:lnTo>
                  <a:pt x="796" y="77"/>
                </a:lnTo>
                <a:lnTo>
                  <a:pt x="797" y="77"/>
                </a:lnTo>
                <a:lnTo>
                  <a:pt x="797" y="78"/>
                </a:lnTo>
                <a:lnTo>
                  <a:pt x="798" y="78"/>
                </a:lnTo>
                <a:lnTo>
                  <a:pt x="798" y="78"/>
                </a:lnTo>
                <a:lnTo>
                  <a:pt x="798" y="79"/>
                </a:lnTo>
                <a:lnTo>
                  <a:pt x="799" y="78"/>
                </a:lnTo>
                <a:lnTo>
                  <a:pt x="799" y="78"/>
                </a:lnTo>
                <a:lnTo>
                  <a:pt x="799" y="79"/>
                </a:lnTo>
                <a:lnTo>
                  <a:pt x="800" y="77"/>
                </a:lnTo>
                <a:lnTo>
                  <a:pt x="800" y="78"/>
                </a:lnTo>
                <a:lnTo>
                  <a:pt x="800" y="77"/>
                </a:lnTo>
                <a:lnTo>
                  <a:pt x="801" y="76"/>
                </a:lnTo>
                <a:lnTo>
                  <a:pt x="801" y="76"/>
                </a:lnTo>
                <a:lnTo>
                  <a:pt x="802" y="77"/>
                </a:lnTo>
                <a:lnTo>
                  <a:pt x="802" y="78"/>
                </a:lnTo>
                <a:lnTo>
                  <a:pt x="802" y="77"/>
                </a:lnTo>
                <a:lnTo>
                  <a:pt x="803" y="80"/>
                </a:lnTo>
                <a:lnTo>
                  <a:pt x="803" y="80"/>
                </a:lnTo>
                <a:lnTo>
                  <a:pt x="803" y="80"/>
                </a:lnTo>
                <a:lnTo>
                  <a:pt x="804" y="80"/>
                </a:lnTo>
                <a:lnTo>
                  <a:pt x="804" y="81"/>
                </a:lnTo>
                <a:lnTo>
                  <a:pt x="804" y="81"/>
                </a:lnTo>
                <a:lnTo>
                  <a:pt x="804" y="81"/>
                </a:lnTo>
                <a:lnTo>
                  <a:pt x="805" y="80"/>
                </a:lnTo>
                <a:lnTo>
                  <a:pt x="805" y="80"/>
                </a:lnTo>
                <a:lnTo>
                  <a:pt x="805" y="80"/>
                </a:lnTo>
                <a:lnTo>
                  <a:pt x="806" y="80"/>
                </a:lnTo>
                <a:lnTo>
                  <a:pt x="806" y="80"/>
                </a:lnTo>
                <a:lnTo>
                  <a:pt x="807" y="80"/>
                </a:lnTo>
                <a:lnTo>
                  <a:pt x="807" y="80"/>
                </a:lnTo>
                <a:lnTo>
                  <a:pt x="807" y="81"/>
                </a:lnTo>
                <a:lnTo>
                  <a:pt x="808" y="82"/>
                </a:lnTo>
                <a:lnTo>
                  <a:pt x="808" y="82"/>
                </a:lnTo>
                <a:lnTo>
                  <a:pt x="808" y="81"/>
                </a:lnTo>
                <a:lnTo>
                  <a:pt x="809" y="83"/>
                </a:lnTo>
                <a:lnTo>
                  <a:pt x="809" y="83"/>
                </a:lnTo>
                <a:lnTo>
                  <a:pt x="810" y="83"/>
                </a:lnTo>
                <a:lnTo>
                  <a:pt x="810" y="84"/>
                </a:lnTo>
                <a:lnTo>
                  <a:pt x="810" y="84"/>
                </a:lnTo>
                <a:lnTo>
                  <a:pt x="811" y="86"/>
                </a:lnTo>
                <a:lnTo>
                  <a:pt x="811" y="86"/>
                </a:lnTo>
                <a:lnTo>
                  <a:pt x="811" y="86"/>
                </a:lnTo>
                <a:lnTo>
                  <a:pt x="812" y="87"/>
                </a:lnTo>
                <a:lnTo>
                  <a:pt x="812" y="87"/>
                </a:lnTo>
                <a:lnTo>
                  <a:pt x="812" y="86"/>
                </a:lnTo>
                <a:lnTo>
                  <a:pt x="813" y="87"/>
                </a:lnTo>
                <a:lnTo>
                  <a:pt x="813" y="87"/>
                </a:lnTo>
                <a:lnTo>
                  <a:pt x="813" y="87"/>
                </a:lnTo>
                <a:lnTo>
                  <a:pt x="814" y="89"/>
                </a:lnTo>
                <a:lnTo>
                  <a:pt x="815" y="89"/>
                </a:lnTo>
                <a:lnTo>
                  <a:pt x="815" y="89"/>
                </a:lnTo>
                <a:lnTo>
                  <a:pt x="815" y="89"/>
                </a:lnTo>
                <a:lnTo>
                  <a:pt x="815" y="89"/>
                </a:lnTo>
                <a:lnTo>
                  <a:pt x="816" y="90"/>
                </a:lnTo>
                <a:lnTo>
                  <a:pt x="816" y="90"/>
                </a:lnTo>
                <a:lnTo>
                  <a:pt x="816" y="89"/>
                </a:lnTo>
                <a:lnTo>
                  <a:pt x="816" y="89"/>
                </a:lnTo>
                <a:lnTo>
                  <a:pt x="817" y="89"/>
                </a:lnTo>
                <a:lnTo>
                  <a:pt x="817" y="90"/>
                </a:lnTo>
                <a:lnTo>
                  <a:pt x="817" y="90"/>
                </a:lnTo>
                <a:lnTo>
                  <a:pt x="818" y="90"/>
                </a:lnTo>
                <a:lnTo>
                  <a:pt x="818" y="90"/>
                </a:lnTo>
                <a:lnTo>
                  <a:pt x="818" y="90"/>
                </a:lnTo>
                <a:lnTo>
                  <a:pt x="819" y="91"/>
                </a:lnTo>
                <a:lnTo>
                  <a:pt x="819" y="91"/>
                </a:lnTo>
                <a:lnTo>
                  <a:pt x="820" y="90"/>
                </a:lnTo>
                <a:lnTo>
                  <a:pt x="820" y="90"/>
                </a:lnTo>
                <a:lnTo>
                  <a:pt x="820" y="90"/>
                </a:lnTo>
                <a:lnTo>
                  <a:pt x="821" y="89"/>
                </a:lnTo>
                <a:lnTo>
                  <a:pt x="821" y="90"/>
                </a:lnTo>
                <a:lnTo>
                  <a:pt x="821" y="89"/>
                </a:lnTo>
                <a:lnTo>
                  <a:pt x="822" y="87"/>
                </a:lnTo>
                <a:lnTo>
                  <a:pt x="822" y="87"/>
                </a:lnTo>
                <a:lnTo>
                  <a:pt x="822" y="86"/>
                </a:lnTo>
                <a:lnTo>
                  <a:pt x="823" y="86"/>
                </a:lnTo>
                <a:lnTo>
                  <a:pt x="823" y="85"/>
                </a:lnTo>
                <a:lnTo>
                  <a:pt x="823" y="85"/>
                </a:lnTo>
                <a:lnTo>
                  <a:pt x="824" y="84"/>
                </a:lnTo>
                <a:lnTo>
                  <a:pt x="824" y="85"/>
                </a:lnTo>
                <a:lnTo>
                  <a:pt x="825" y="87"/>
                </a:lnTo>
                <a:lnTo>
                  <a:pt x="825" y="87"/>
                </a:lnTo>
                <a:lnTo>
                  <a:pt x="825" y="87"/>
                </a:lnTo>
                <a:lnTo>
                  <a:pt x="826" y="88"/>
                </a:lnTo>
                <a:lnTo>
                  <a:pt x="826" y="88"/>
                </a:lnTo>
                <a:lnTo>
                  <a:pt x="827" y="89"/>
                </a:lnTo>
                <a:lnTo>
                  <a:pt x="827" y="89"/>
                </a:lnTo>
                <a:lnTo>
                  <a:pt x="827" y="89"/>
                </a:lnTo>
                <a:lnTo>
                  <a:pt x="828" y="91"/>
                </a:lnTo>
                <a:lnTo>
                  <a:pt x="828" y="91"/>
                </a:lnTo>
                <a:lnTo>
                  <a:pt x="829" y="91"/>
                </a:lnTo>
                <a:lnTo>
                  <a:pt x="829" y="91"/>
                </a:lnTo>
                <a:lnTo>
                  <a:pt x="829" y="91"/>
                </a:lnTo>
                <a:lnTo>
                  <a:pt x="829" y="91"/>
                </a:lnTo>
                <a:lnTo>
                  <a:pt x="830" y="92"/>
                </a:lnTo>
                <a:lnTo>
                  <a:pt x="830" y="91"/>
                </a:lnTo>
                <a:lnTo>
                  <a:pt x="830" y="92"/>
                </a:lnTo>
                <a:lnTo>
                  <a:pt x="831" y="92"/>
                </a:lnTo>
                <a:lnTo>
                  <a:pt x="831" y="90"/>
                </a:lnTo>
                <a:lnTo>
                  <a:pt x="831" y="90"/>
                </a:lnTo>
                <a:lnTo>
                  <a:pt x="831" y="90"/>
                </a:lnTo>
                <a:lnTo>
                  <a:pt x="832" y="89"/>
                </a:lnTo>
                <a:lnTo>
                  <a:pt x="832" y="88"/>
                </a:lnTo>
                <a:lnTo>
                  <a:pt x="833" y="86"/>
                </a:lnTo>
                <a:lnTo>
                  <a:pt x="833" y="86"/>
                </a:lnTo>
                <a:lnTo>
                  <a:pt x="834" y="84"/>
                </a:lnTo>
                <a:lnTo>
                  <a:pt x="834" y="83"/>
                </a:lnTo>
                <a:lnTo>
                  <a:pt x="835" y="82"/>
                </a:lnTo>
                <a:lnTo>
                  <a:pt x="835" y="81"/>
                </a:lnTo>
                <a:lnTo>
                  <a:pt x="836" y="80"/>
                </a:lnTo>
                <a:lnTo>
                  <a:pt x="836" y="82"/>
                </a:lnTo>
                <a:lnTo>
                  <a:pt x="836" y="81"/>
                </a:lnTo>
                <a:lnTo>
                  <a:pt x="837" y="81"/>
                </a:lnTo>
                <a:lnTo>
                  <a:pt x="837" y="82"/>
                </a:lnTo>
                <a:lnTo>
                  <a:pt x="837" y="80"/>
                </a:lnTo>
                <a:lnTo>
                  <a:pt x="838" y="81"/>
                </a:lnTo>
                <a:lnTo>
                  <a:pt x="838" y="79"/>
                </a:lnTo>
                <a:lnTo>
                  <a:pt x="839" y="79"/>
                </a:lnTo>
                <a:lnTo>
                  <a:pt x="839" y="77"/>
                </a:lnTo>
                <a:lnTo>
                  <a:pt x="840" y="77"/>
                </a:lnTo>
                <a:lnTo>
                  <a:pt x="840" y="77"/>
                </a:lnTo>
                <a:lnTo>
                  <a:pt x="840" y="76"/>
                </a:lnTo>
                <a:lnTo>
                  <a:pt x="841" y="76"/>
                </a:lnTo>
                <a:lnTo>
                  <a:pt x="841" y="76"/>
                </a:lnTo>
                <a:lnTo>
                  <a:pt x="842" y="76"/>
                </a:lnTo>
                <a:lnTo>
                  <a:pt x="842" y="76"/>
                </a:lnTo>
                <a:lnTo>
                  <a:pt x="842" y="76"/>
                </a:lnTo>
                <a:lnTo>
                  <a:pt x="843" y="75"/>
                </a:lnTo>
                <a:lnTo>
                  <a:pt x="843" y="74"/>
                </a:lnTo>
                <a:lnTo>
                  <a:pt x="843" y="74"/>
                </a:lnTo>
                <a:lnTo>
                  <a:pt x="844" y="72"/>
                </a:lnTo>
                <a:lnTo>
                  <a:pt x="844" y="72"/>
                </a:lnTo>
                <a:lnTo>
                  <a:pt x="845" y="69"/>
                </a:lnTo>
                <a:lnTo>
                  <a:pt x="845" y="69"/>
                </a:lnTo>
                <a:lnTo>
                  <a:pt x="845" y="70"/>
                </a:lnTo>
                <a:lnTo>
                  <a:pt x="845" y="69"/>
                </a:lnTo>
                <a:lnTo>
                  <a:pt x="846" y="69"/>
                </a:lnTo>
                <a:lnTo>
                  <a:pt x="846" y="68"/>
                </a:lnTo>
                <a:lnTo>
                  <a:pt x="846" y="69"/>
                </a:lnTo>
                <a:lnTo>
                  <a:pt x="847" y="68"/>
                </a:lnTo>
                <a:lnTo>
                  <a:pt x="847" y="67"/>
                </a:lnTo>
                <a:lnTo>
                  <a:pt x="847" y="67"/>
                </a:lnTo>
                <a:lnTo>
                  <a:pt x="848" y="66"/>
                </a:lnTo>
                <a:lnTo>
                  <a:pt x="848" y="66"/>
                </a:lnTo>
                <a:lnTo>
                  <a:pt x="848" y="67"/>
                </a:lnTo>
                <a:lnTo>
                  <a:pt x="849" y="66"/>
                </a:lnTo>
                <a:lnTo>
                  <a:pt x="849" y="66"/>
                </a:lnTo>
                <a:lnTo>
                  <a:pt x="849" y="66"/>
                </a:lnTo>
                <a:lnTo>
                  <a:pt x="849" y="66"/>
                </a:lnTo>
                <a:lnTo>
                  <a:pt x="850" y="66"/>
                </a:lnTo>
                <a:lnTo>
                  <a:pt x="850" y="66"/>
                </a:lnTo>
                <a:lnTo>
                  <a:pt x="850" y="66"/>
                </a:lnTo>
                <a:lnTo>
                  <a:pt x="851" y="65"/>
                </a:lnTo>
                <a:lnTo>
                  <a:pt x="851" y="65"/>
                </a:lnTo>
                <a:lnTo>
                  <a:pt x="852" y="65"/>
                </a:lnTo>
                <a:lnTo>
                  <a:pt x="852" y="63"/>
                </a:lnTo>
                <a:lnTo>
                  <a:pt x="852" y="63"/>
                </a:lnTo>
                <a:lnTo>
                  <a:pt x="852" y="63"/>
                </a:lnTo>
                <a:lnTo>
                  <a:pt x="853" y="61"/>
                </a:lnTo>
                <a:lnTo>
                  <a:pt x="853" y="61"/>
                </a:lnTo>
                <a:lnTo>
                  <a:pt x="854" y="58"/>
                </a:lnTo>
                <a:lnTo>
                  <a:pt x="854" y="58"/>
                </a:lnTo>
                <a:lnTo>
                  <a:pt x="855" y="55"/>
                </a:lnTo>
                <a:lnTo>
                  <a:pt x="855" y="55"/>
                </a:lnTo>
                <a:lnTo>
                  <a:pt x="855" y="54"/>
                </a:lnTo>
                <a:lnTo>
                  <a:pt x="856" y="52"/>
                </a:lnTo>
                <a:lnTo>
                  <a:pt x="856" y="52"/>
                </a:lnTo>
                <a:lnTo>
                  <a:pt x="857" y="47"/>
                </a:lnTo>
                <a:lnTo>
                  <a:pt x="857" y="47"/>
                </a:lnTo>
                <a:lnTo>
                  <a:pt x="858" y="46"/>
                </a:lnTo>
                <a:lnTo>
                  <a:pt x="859" y="46"/>
                </a:lnTo>
                <a:lnTo>
                  <a:pt x="859" y="46"/>
                </a:lnTo>
                <a:lnTo>
                  <a:pt x="859" y="46"/>
                </a:lnTo>
                <a:lnTo>
                  <a:pt x="860" y="46"/>
                </a:lnTo>
                <a:lnTo>
                  <a:pt x="860" y="48"/>
                </a:lnTo>
                <a:lnTo>
                  <a:pt x="861" y="48"/>
                </a:lnTo>
                <a:lnTo>
                  <a:pt x="861" y="51"/>
                </a:lnTo>
                <a:lnTo>
                  <a:pt x="862" y="51"/>
                </a:lnTo>
                <a:lnTo>
                  <a:pt x="862" y="52"/>
                </a:lnTo>
                <a:lnTo>
                  <a:pt x="863" y="52"/>
                </a:lnTo>
                <a:lnTo>
                  <a:pt x="863" y="52"/>
                </a:lnTo>
                <a:lnTo>
                  <a:pt x="863" y="53"/>
                </a:lnTo>
                <a:lnTo>
                  <a:pt x="864" y="53"/>
                </a:lnTo>
                <a:lnTo>
                  <a:pt x="864" y="53"/>
                </a:lnTo>
                <a:lnTo>
                  <a:pt x="864" y="53"/>
                </a:lnTo>
                <a:lnTo>
                  <a:pt x="864" y="51"/>
                </a:lnTo>
                <a:lnTo>
                  <a:pt x="865" y="51"/>
                </a:lnTo>
                <a:lnTo>
                  <a:pt x="865" y="52"/>
                </a:lnTo>
                <a:lnTo>
                  <a:pt x="866" y="52"/>
                </a:lnTo>
                <a:lnTo>
                  <a:pt x="866" y="52"/>
                </a:lnTo>
                <a:lnTo>
                  <a:pt x="867" y="53"/>
                </a:lnTo>
                <a:lnTo>
                  <a:pt x="867" y="53"/>
                </a:lnTo>
                <a:lnTo>
                  <a:pt x="867" y="55"/>
                </a:lnTo>
                <a:lnTo>
                  <a:pt x="868" y="55"/>
                </a:lnTo>
                <a:lnTo>
                  <a:pt x="869" y="58"/>
                </a:lnTo>
                <a:lnTo>
                  <a:pt x="869" y="58"/>
                </a:lnTo>
                <a:lnTo>
                  <a:pt x="869" y="58"/>
                </a:lnTo>
                <a:lnTo>
                  <a:pt x="870" y="58"/>
                </a:lnTo>
                <a:lnTo>
                  <a:pt x="870" y="58"/>
                </a:lnTo>
                <a:lnTo>
                  <a:pt x="870" y="57"/>
                </a:lnTo>
                <a:lnTo>
                  <a:pt x="871" y="57"/>
                </a:lnTo>
                <a:lnTo>
                  <a:pt x="871" y="57"/>
                </a:lnTo>
                <a:lnTo>
                  <a:pt x="872" y="56"/>
                </a:lnTo>
                <a:lnTo>
                  <a:pt x="872" y="56"/>
                </a:lnTo>
                <a:lnTo>
                  <a:pt x="872" y="56"/>
                </a:lnTo>
                <a:lnTo>
                  <a:pt x="873" y="52"/>
                </a:lnTo>
                <a:lnTo>
                  <a:pt x="873" y="52"/>
                </a:lnTo>
                <a:lnTo>
                  <a:pt x="874" y="50"/>
                </a:lnTo>
                <a:lnTo>
                  <a:pt x="874" y="50"/>
                </a:lnTo>
                <a:lnTo>
                  <a:pt x="874" y="50"/>
                </a:lnTo>
                <a:lnTo>
                  <a:pt x="875" y="48"/>
                </a:lnTo>
                <a:lnTo>
                  <a:pt x="875" y="48"/>
                </a:lnTo>
                <a:lnTo>
                  <a:pt x="876" y="48"/>
                </a:lnTo>
                <a:lnTo>
                  <a:pt x="876" y="47"/>
                </a:lnTo>
                <a:lnTo>
                  <a:pt x="876" y="47"/>
                </a:lnTo>
                <a:lnTo>
                  <a:pt x="876" y="47"/>
                </a:lnTo>
                <a:lnTo>
                  <a:pt x="877" y="46"/>
                </a:lnTo>
                <a:lnTo>
                  <a:pt x="877" y="46"/>
                </a:lnTo>
                <a:lnTo>
                  <a:pt x="878" y="46"/>
                </a:lnTo>
                <a:lnTo>
                  <a:pt x="878" y="46"/>
                </a:lnTo>
                <a:lnTo>
                  <a:pt x="878" y="46"/>
                </a:lnTo>
                <a:lnTo>
                  <a:pt x="879" y="45"/>
                </a:lnTo>
                <a:lnTo>
                  <a:pt x="879" y="45"/>
                </a:lnTo>
                <a:lnTo>
                  <a:pt x="880" y="44"/>
                </a:lnTo>
                <a:lnTo>
                  <a:pt x="880" y="45"/>
                </a:lnTo>
                <a:lnTo>
                  <a:pt x="881" y="45"/>
                </a:lnTo>
                <a:lnTo>
                  <a:pt x="881" y="43"/>
                </a:lnTo>
                <a:lnTo>
                  <a:pt x="882" y="43"/>
                </a:lnTo>
                <a:lnTo>
                  <a:pt x="882" y="39"/>
                </a:lnTo>
                <a:lnTo>
                  <a:pt x="883" y="39"/>
                </a:lnTo>
                <a:lnTo>
                  <a:pt x="883" y="38"/>
                </a:lnTo>
                <a:lnTo>
                  <a:pt x="883" y="39"/>
                </a:lnTo>
                <a:lnTo>
                  <a:pt x="884" y="39"/>
                </a:lnTo>
                <a:lnTo>
                  <a:pt x="885" y="38"/>
                </a:lnTo>
                <a:lnTo>
                  <a:pt x="885" y="38"/>
                </a:lnTo>
                <a:lnTo>
                  <a:pt x="885" y="38"/>
                </a:lnTo>
                <a:lnTo>
                  <a:pt x="885" y="37"/>
                </a:lnTo>
                <a:lnTo>
                  <a:pt x="885" y="38"/>
                </a:lnTo>
                <a:lnTo>
                  <a:pt x="886" y="38"/>
                </a:lnTo>
                <a:lnTo>
                  <a:pt x="886" y="39"/>
                </a:lnTo>
                <a:lnTo>
                  <a:pt x="887" y="43"/>
                </a:lnTo>
                <a:lnTo>
                  <a:pt x="887" y="43"/>
                </a:lnTo>
                <a:lnTo>
                  <a:pt x="888" y="49"/>
                </a:lnTo>
                <a:lnTo>
                  <a:pt x="888" y="50"/>
                </a:lnTo>
                <a:lnTo>
                  <a:pt x="889" y="55"/>
                </a:lnTo>
                <a:lnTo>
                  <a:pt x="889" y="56"/>
                </a:lnTo>
                <a:lnTo>
                  <a:pt x="890" y="59"/>
                </a:lnTo>
                <a:lnTo>
                  <a:pt x="890" y="60"/>
                </a:lnTo>
                <a:lnTo>
                  <a:pt x="891" y="61"/>
                </a:lnTo>
                <a:lnTo>
                  <a:pt x="891" y="61"/>
                </a:lnTo>
                <a:lnTo>
                  <a:pt x="891" y="61"/>
                </a:lnTo>
                <a:lnTo>
                  <a:pt x="892" y="61"/>
                </a:lnTo>
                <a:lnTo>
                  <a:pt x="892" y="61"/>
                </a:lnTo>
                <a:lnTo>
                  <a:pt x="893" y="59"/>
                </a:lnTo>
                <a:lnTo>
                  <a:pt x="893" y="59"/>
                </a:lnTo>
                <a:lnTo>
                  <a:pt x="893" y="59"/>
                </a:lnTo>
                <a:lnTo>
                  <a:pt x="894" y="58"/>
                </a:lnTo>
                <a:lnTo>
                  <a:pt x="894" y="58"/>
                </a:lnTo>
                <a:lnTo>
                  <a:pt x="894" y="58"/>
                </a:lnTo>
                <a:lnTo>
                  <a:pt x="894" y="58"/>
                </a:lnTo>
                <a:lnTo>
                  <a:pt x="895" y="57"/>
                </a:lnTo>
                <a:lnTo>
                  <a:pt x="895" y="58"/>
                </a:lnTo>
                <a:lnTo>
                  <a:pt x="895" y="57"/>
                </a:lnTo>
                <a:lnTo>
                  <a:pt x="896" y="57"/>
                </a:lnTo>
                <a:lnTo>
                  <a:pt x="896" y="58"/>
                </a:lnTo>
                <a:lnTo>
                  <a:pt x="896" y="58"/>
                </a:lnTo>
                <a:lnTo>
                  <a:pt x="897" y="60"/>
                </a:lnTo>
                <a:lnTo>
                  <a:pt x="897" y="61"/>
                </a:lnTo>
                <a:lnTo>
                  <a:pt x="898" y="65"/>
                </a:lnTo>
                <a:lnTo>
                  <a:pt x="898" y="66"/>
                </a:lnTo>
                <a:lnTo>
                  <a:pt x="899" y="69"/>
                </a:lnTo>
                <a:lnTo>
                  <a:pt x="899" y="70"/>
                </a:lnTo>
                <a:lnTo>
                  <a:pt x="900" y="72"/>
                </a:lnTo>
                <a:lnTo>
                  <a:pt x="900" y="72"/>
                </a:lnTo>
                <a:lnTo>
                  <a:pt x="901" y="76"/>
                </a:lnTo>
                <a:lnTo>
                  <a:pt x="901" y="77"/>
                </a:lnTo>
                <a:lnTo>
                  <a:pt x="902" y="84"/>
                </a:lnTo>
                <a:lnTo>
                  <a:pt x="903" y="85"/>
                </a:lnTo>
                <a:lnTo>
                  <a:pt x="903" y="89"/>
                </a:lnTo>
                <a:lnTo>
                  <a:pt x="904" y="89"/>
                </a:lnTo>
                <a:lnTo>
                  <a:pt x="904" y="93"/>
                </a:lnTo>
                <a:lnTo>
                  <a:pt x="905" y="94"/>
                </a:lnTo>
                <a:lnTo>
                  <a:pt x="905" y="93"/>
                </a:lnTo>
                <a:lnTo>
                  <a:pt x="905" y="96"/>
                </a:lnTo>
                <a:lnTo>
                  <a:pt x="906" y="96"/>
                </a:lnTo>
                <a:lnTo>
                  <a:pt x="906" y="96"/>
                </a:lnTo>
                <a:lnTo>
                  <a:pt x="907" y="96"/>
                </a:lnTo>
                <a:lnTo>
                  <a:pt x="907" y="96"/>
                </a:lnTo>
                <a:lnTo>
                  <a:pt x="908" y="100"/>
                </a:lnTo>
                <a:lnTo>
                  <a:pt x="908" y="100"/>
                </a:lnTo>
                <a:lnTo>
                  <a:pt x="909" y="102"/>
                </a:lnTo>
                <a:lnTo>
                  <a:pt x="909" y="103"/>
                </a:lnTo>
                <a:lnTo>
                  <a:pt x="909" y="103"/>
                </a:lnTo>
                <a:lnTo>
                  <a:pt x="910" y="103"/>
                </a:lnTo>
                <a:lnTo>
                  <a:pt x="910" y="103"/>
                </a:lnTo>
                <a:lnTo>
                  <a:pt x="910" y="103"/>
                </a:lnTo>
                <a:lnTo>
                  <a:pt x="911" y="102"/>
                </a:lnTo>
                <a:lnTo>
                  <a:pt x="911" y="102"/>
                </a:lnTo>
                <a:lnTo>
                  <a:pt x="911" y="101"/>
                </a:lnTo>
                <a:lnTo>
                  <a:pt x="912" y="98"/>
                </a:lnTo>
                <a:lnTo>
                  <a:pt x="912" y="98"/>
                </a:lnTo>
                <a:lnTo>
                  <a:pt x="912" y="98"/>
                </a:lnTo>
                <a:lnTo>
                  <a:pt x="913" y="96"/>
                </a:lnTo>
                <a:lnTo>
                  <a:pt x="913" y="95"/>
                </a:lnTo>
                <a:lnTo>
                  <a:pt x="914" y="93"/>
                </a:lnTo>
                <a:lnTo>
                  <a:pt x="914" y="92"/>
                </a:lnTo>
                <a:lnTo>
                  <a:pt x="914" y="91"/>
                </a:lnTo>
                <a:lnTo>
                  <a:pt x="915" y="91"/>
                </a:lnTo>
                <a:lnTo>
                  <a:pt x="915" y="91"/>
                </a:lnTo>
                <a:lnTo>
                  <a:pt x="916" y="95"/>
                </a:lnTo>
                <a:lnTo>
                  <a:pt x="916" y="96"/>
                </a:lnTo>
                <a:lnTo>
                  <a:pt x="917" y="105"/>
                </a:lnTo>
                <a:lnTo>
                  <a:pt x="917" y="106"/>
                </a:lnTo>
                <a:lnTo>
                  <a:pt x="918" y="112"/>
                </a:lnTo>
                <a:lnTo>
                  <a:pt x="918" y="113"/>
                </a:lnTo>
                <a:lnTo>
                  <a:pt x="919" y="118"/>
                </a:lnTo>
                <a:lnTo>
                  <a:pt x="919" y="118"/>
                </a:lnTo>
                <a:lnTo>
                  <a:pt x="920" y="119"/>
                </a:lnTo>
                <a:lnTo>
                  <a:pt x="920" y="119"/>
                </a:lnTo>
                <a:lnTo>
                  <a:pt x="920" y="119"/>
                </a:lnTo>
                <a:lnTo>
                  <a:pt x="921" y="116"/>
                </a:lnTo>
                <a:lnTo>
                  <a:pt x="921" y="115"/>
                </a:lnTo>
                <a:lnTo>
                  <a:pt x="922" y="112"/>
                </a:lnTo>
                <a:lnTo>
                  <a:pt x="923" y="111"/>
                </a:lnTo>
                <a:lnTo>
                  <a:pt x="923" y="110"/>
                </a:lnTo>
                <a:lnTo>
                  <a:pt x="923" y="109"/>
                </a:lnTo>
                <a:lnTo>
                  <a:pt x="923" y="110"/>
                </a:lnTo>
                <a:lnTo>
                  <a:pt x="924" y="107"/>
                </a:lnTo>
                <a:lnTo>
                  <a:pt x="925" y="108"/>
                </a:lnTo>
                <a:lnTo>
                  <a:pt x="925" y="106"/>
                </a:lnTo>
                <a:lnTo>
                  <a:pt x="925" y="106"/>
                </a:lnTo>
                <a:lnTo>
                  <a:pt x="926" y="106"/>
                </a:lnTo>
                <a:lnTo>
                  <a:pt x="926" y="105"/>
                </a:lnTo>
                <a:lnTo>
                  <a:pt x="926" y="105"/>
                </a:lnTo>
                <a:lnTo>
                  <a:pt x="927" y="104"/>
                </a:lnTo>
                <a:lnTo>
                  <a:pt x="927" y="102"/>
                </a:lnTo>
                <a:lnTo>
                  <a:pt x="928" y="101"/>
                </a:lnTo>
                <a:lnTo>
                  <a:pt x="929" y="99"/>
                </a:lnTo>
                <a:lnTo>
                  <a:pt x="929" y="98"/>
                </a:lnTo>
                <a:lnTo>
                  <a:pt x="930" y="97"/>
                </a:lnTo>
                <a:lnTo>
                  <a:pt x="930" y="96"/>
                </a:lnTo>
                <a:lnTo>
                  <a:pt x="931" y="93"/>
                </a:lnTo>
                <a:lnTo>
                  <a:pt x="931" y="92"/>
                </a:lnTo>
                <a:lnTo>
                  <a:pt x="931" y="92"/>
                </a:lnTo>
                <a:lnTo>
                  <a:pt x="932" y="91"/>
                </a:lnTo>
                <a:lnTo>
                  <a:pt x="932" y="91"/>
                </a:lnTo>
                <a:lnTo>
                  <a:pt x="932" y="92"/>
                </a:lnTo>
                <a:lnTo>
                  <a:pt x="933" y="93"/>
                </a:lnTo>
                <a:lnTo>
                  <a:pt x="933" y="93"/>
                </a:lnTo>
                <a:lnTo>
                  <a:pt x="934" y="98"/>
                </a:lnTo>
                <a:lnTo>
                  <a:pt x="934" y="99"/>
                </a:lnTo>
                <a:lnTo>
                  <a:pt x="935" y="103"/>
                </a:lnTo>
                <a:lnTo>
                  <a:pt x="935" y="104"/>
                </a:lnTo>
                <a:lnTo>
                  <a:pt x="936" y="105"/>
                </a:lnTo>
                <a:lnTo>
                  <a:pt x="936" y="105"/>
                </a:lnTo>
                <a:lnTo>
                  <a:pt x="936" y="106"/>
                </a:lnTo>
                <a:lnTo>
                  <a:pt x="937" y="106"/>
                </a:lnTo>
                <a:lnTo>
                  <a:pt x="937" y="106"/>
                </a:lnTo>
                <a:lnTo>
                  <a:pt x="937" y="104"/>
                </a:lnTo>
                <a:lnTo>
                  <a:pt x="938" y="104"/>
                </a:lnTo>
                <a:lnTo>
                  <a:pt x="938" y="105"/>
                </a:lnTo>
                <a:lnTo>
                  <a:pt x="939" y="106"/>
                </a:lnTo>
                <a:lnTo>
                  <a:pt x="939" y="106"/>
                </a:lnTo>
                <a:lnTo>
                  <a:pt x="940" y="107"/>
                </a:lnTo>
                <a:lnTo>
                  <a:pt x="940" y="106"/>
                </a:lnTo>
                <a:lnTo>
                  <a:pt x="940" y="106"/>
                </a:lnTo>
                <a:lnTo>
                  <a:pt x="940" y="106"/>
                </a:lnTo>
                <a:lnTo>
                  <a:pt x="941" y="105"/>
                </a:lnTo>
                <a:lnTo>
                  <a:pt x="941" y="105"/>
                </a:lnTo>
                <a:lnTo>
                  <a:pt x="941" y="105"/>
                </a:lnTo>
                <a:lnTo>
                  <a:pt x="942" y="104"/>
                </a:lnTo>
                <a:lnTo>
                  <a:pt x="942" y="105"/>
                </a:lnTo>
                <a:lnTo>
                  <a:pt x="943" y="103"/>
                </a:lnTo>
                <a:lnTo>
                  <a:pt x="943" y="102"/>
                </a:lnTo>
                <a:lnTo>
                  <a:pt x="944" y="99"/>
                </a:lnTo>
                <a:lnTo>
                  <a:pt x="945" y="98"/>
                </a:lnTo>
                <a:lnTo>
                  <a:pt x="945" y="95"/>
                </a:lnTo>
                <a:lnTo>
                  <a:pt x="946" y="95"/>
                </a:lnTo>
                <a:lnTo>
                  <a:pt x="946" y="92"/>
                </a:lnTo>
                <a:lnTo>
                  <a:pt x="946" y="93"/>
                </a:lnTo>
                <a:lnTo>
                  <a:pt x="947" y="93"/>
                </a:lnTo>
                <a:lnTo>
                  <a:pt x="947" y="92"/>
                </a:lnTo>
                <a:lnTo>
                  <a:pt x="947" y="93"/>
                </a:lnTo>
                <a:lnTo>
                  <a:pt x="948" y="93"/>
                </a:lnTo>
                <a:lnTo>
                  <a:pt x="948" y="97"/>
                </a:lnTo>
                <a:lnTo>
                  <a:pt x="949" y="97"/>
                </a:lnTo>
                <a:lnTo>
                  <a:pt x="949" y="103"/>
                </a:lnTo>
                <a:lnTo>
                  <a:pt x="950" y="105"/>
                </a:lnTo>
                <a:lnTo>
                  <a:pt x="951" y="111"/>
                </a:lnTo>
                <a:lnTo>
                  <a:pt x="951" y="112"/>
                </a:lnTo>
                <a:lnTo>
                  <a:pt x="951" y="118"/>
                </a:lnTo>
                <a:lnTo>
                  <a:pt x="952" y="119"/>
                </a:lnTo>
                <a:lnTo>
                  <a:pt x="953" y="123"/>
                </a:lnTo>
                <a:lnTo>
                  <a:pt x="953" y="123"/>
                </a:lnTo>
                <a:lnTo>
                  <a:pt x="954" y="129"/>
                </a:lnTo>
                <a:lnTo>
                  <a:pt x="954" y="130"/>
                </a:lnTo>
                <a:lnTo>
                  <a:pt x="955" y="133"/>
                </a:lnTo>
                <a:lnTo>
                  <a:pt x="955" y="134"/>
                </a:lnTo>
                <a:lnTo>
                  <a:pt x="956" y="137"/>
                </a:lnTo>
                <a:lnTo>
                  <a:pt x="956" y="137"/>
                </a:lnTo>
                <a:lnTo>
                  <a:pt x="957" y="141"/>
                </a:lnTo>
                <a:lnTo>
                  <a:pt x="957" y="142"/>
                </a:lnTo>
                <a:lnTo>
                  <a:pt x="958" y="145"/>
                </a:lnTo>
                <a:lnTo>
                  <a:pt x="958" y="145"/>
                </a:lnTo>
                <a:lnTo>
                  <a:pt x="958" y="145"/>
                </a:lnTo>
                <a:lnTo>
                  <a:pt x="959" y="147"/>
                </a:lnTo>
                <a:lnTo>
                  <a:pt x="959" y="146"/>
                </a:lnTo>
                <a:lnTo>
                  <a:pt x="959" y="146"/>
                </a:lnTo>
                <a:lnTo>
                  <a:pt x="960" y="145"/>
                </a:lnTo>
                <a:lnTo>
                  <a:pt x="960" y="144"/>
                </a:lnTo>
                <a:lnTo>
                  <a:pt x="961" y="138"/>
                </a:lnTo>
                <a:lnTo>
                  <a:pt x="962" y="137"/>
                </a:lnTo>
                <a:lnTo>
                  <a:pt x="962" y="134"/>
                </a:lnTo>
                <a:lnTo>
                  <a:pt x="962" y="133"/>
                </a:lnTo>
                <a:lnTo>
                  <a:pt x="963" y="128"/>
                </a:lnTo>
                <a:lnTo>
                  <a:pt x="963" y="128"/>
                </a:lnTo>
                <a:lnTo>
                  <a:pt x="964" y="124"/>
                </a:lnTo>
                <a:lnTo>
                  <a:pt x="964" y="123"/>
                </a:lnTo>
                <a:lnTo>
                  <a:pt x="965" y="122"/>
                </a:lnTo>
                <a:lnTo>
                  <a:pt x="965" y="122"/>
                </a:lnTo>
                <a:lnTo>
                  <a:pt x="965" y="122"/>
                </a:lnTo>
                <a:lnTo>
                  <a:pt x="966" y="121"/>
                </a:lnTo>
                <a:lnTo>
                  <a:pt x="967" y="121"/>
                </a:lnTo>
                <a:lnTo>
                  <a:pt x="967" y="121"/>
                </a:lnTo>
                <a:lnTo>
                  <a:pt x="967" y="120"/>
                </a:lnTo>
                <a:lnTo>
                  <a:pt x="967" y="120"/>
                </a:lnTo>
                <a:lnTo>
                  <a:pt x="967" y="120"/>
                </a:lnTo>
                <a:lnTo>
                  <a:pt x="968" y="120"/>
                </a:lnTo>
                <a:lnTo>
                  <a:pt x="968" y="120"/>
                </a:lnTo>
                <a:lnTo>
                  <a:pt x="968" y="120"/>
                </a:lnTo>
                <a:lnTo>
                  <a:pt x="969" y="120"/>
                </a:lnTo>
                <a:lnTo>
                  <a:pt x="969" y="118"/>
                </a:lnTo>
                <a:lnTo>
                  <a:pt x="970" y="119"/>
                </a:lnTo>
                <a:lnTo>
                  <a:pt x="970" y="113"/>
                </a:lnTo>
                <a:lnTo>
                  <a:pt x="971" y="112"/>
                </a:lnTo>
                <a:lnTo>
                  <a:pt x="972" y="108"/>
                </a:lnTo>
                <a:lnTo>
                  <a:pt x="972" y="108"/>
                </a:lnTo>
                <a:lnTo>
                  <a:pt x="973" y="103"/>
                </a:lnTo>
                <a:lnTo>
                  <a:pt x="973" y="101"/>
                </a:lnTo>
                <a:lnTo>
                  <a:pt x="974" y="97"/>
                </a:lnTo>
                <a:lnTo>
                  <a:pt x="974" y="96"/>
                </a:lnTo>
                <a:lnTo>
                  <a:pt x="975" y="93"/>
                </a:lnTo>
                <a:lnTo>
                  <a:pt x="975" y="93"/>
                </a:lnTo>
                <a:lnTo>
                  <a:pt x="976" y="89"/>
                </a:lnTo>
                <a:lnTo>
                  <a:pt x="976" y="90"/>
                </a:lnTo>
                <a:lnTo>
                  <a:pt x="977" y="91"/>
                </a:lnTo>
                <a:lnTo>
                  <a:pt x="977" y="92"/>
                </a:lnTo>
                <a:lnTo>
                  <a:pt x="978" y="94"/>
                </a:lnTo>
                <a:lnTo>
                  <a:pt x="978" y="95"/>
                </a:lnTo>
                <a:lnTo>
                  <a:pt x="979" y="99"/>
                </a:lnTo>
                <a:lnTo>
                  <a:pt x="979" y="99"/>
                </a:lnTo>
                <a:lnTo>
                  <a:pt x="980" y="101"/>
                </a:lnTo>
                <a:lnTo>
                  <a:pt x="980" y="100"/>
                </a:lnTo>
                <a:lnTo>
                  <a:pt x="980" y="100"/>
                </a:lnTo>
                <a:lnTo>
                  <a:pt x="981" y="99"/>
                </a:lnTo>
                <a:lnTo>
                  <a:pt x="981" y="98"/>
                </a:lnTo>
                <a:lnTo>
                  <a:pt x="982" y="89"/>
                </a:lnTo>
                <a:lnTo>
                  <a:pt x="982" y="89"/>
                </a:lnTo>
                <a:lnTo>
                  <a:pt x="983" y="83"/>
                </a:lnTo>
                <a:lnTo>
                  <a:pt x="983" y="82"/>
                </a:lnTo>
                <a:lnTo>
                  <a:pt x="984" y="78"/>
                </a:lnTo>
                <a:lnTo>
                  <a:pt x="984" y="78"/>
                </a:lnTo>
                <a:lnTo>
                  <a:pt x="985" y="76"/>
                </a:lnTo>
                <a:lnTo>
                  <a:pt x="985" y="75"/>
                </a:lnTo>
                <a:lnTo>
                  <a:pt x="986" y="77"/>
                </a:lnTo>
                <a:lnTo>
                  <a:pt x="986" y="77"/>
                </a:lnTo>
                <a:lnTo>
                  <a:pt x="987" y="77"/>
                </a:lnTo>
                <a:lnTo>
                  <a:pt x="987" y="77"/>
                </a:lnTo>
                <a:lnTo>
                  <a:pt x="987" y="77"/>
                </a:lnTo>
                <a:lnTo>
                  <a:pt x="988" y="80"/>
                </a:lnTo>
                <a:lnTo>
                  <a:pt x="988" y="79"/>
                </a:lnTo>
                <a:lnTo>
                  <a:pt x="989" y="80"/>
                </a:lnTo>
                <a:lnTo>
                  <a:pt x="989" y="84"/>
                </a:lnTo>
                <a:lnTo>
                  <a:pt x="989" y="85"/>
                </a:lnTo>
                <a:lnTo>
                  <a:pt x="990" y="92"/>
                </a:lnTo>
                <a:lnTo>
                  <a:pt x="991" y="92"/>
                </a:lnTo>
                <a:lnTo>
                  <a:pt x="991" y="97"/>
                </a:lnTo>
                <a:lnTo>
                  <a:pt x="992" y="97"/>
                </a:lnTo>
                <a:lnTo>
                  <a:pt x="992" y="100"/>
                </a:lnTo>
                <a:lnTo>
                  <a:pt x="993" y="101"/>
                </a:lnTo>
                <a:lnTo>
                  <a:pt x="994" y="102"/>
                </a:lnTo>
                <a:lnTo>
                  <a:pt x="994" y="103"/>
                </a:lnTo>
                <a:lnTo>
                  <a:pt x="994" y="103"/>
                </a:lnTo>
                <a:lnTo>
                  <a:pt x="995" y="100"/>
                </a:lnTo>
                <a:lnTo>
                  <a:pt x="995" y="100"/>
                </a:lnTo>
                <a:lnTo>
                  <a:pt x="996" y="93"/>
                </a:lnTo>
                <a:lnTo>
                  <a:pt x="996" y="91"/>
                </a:lnTo>
                <a:lnTo>
                  <a:pt x="997" y="81"/>
                </a:lnTo>
                <a:lnTo>
                  <a:pt x="997" y="81"/>
                </a:lnTo>
                <a:lnTo>
                  <a:pt x="998" y="73"/>
                </a:lnTo>
                <a:lnTo>
                  <a:pt x="998" y="72"/>
                </a:lnTo>
                <a:lnTo>
                  <a:pt x="999" y="67"/>
                </a:lnTo>
                <a:lnTo>
                  <a:pt x="999" y="67"/>
                </a:lnTo>
                <a:lnTo>
                  <a:pt x="999" y="67"/>
                </a:lnTo>
                <a:lnTo>
                  <a:pt x="1000" y="66"/>
                </a:lnTo>
                <a:lnTo>
                  <a:pt x="1000" y="66"/>
                </a:lnTo>
                <a:lnTo>
                  <a:pt x="1001" y="67"/>
                </a:lnTo>
                <a:lnTo>
                  <a:pt x="1001" y="66"/>
                </a:lnTo>
                <a:lnTo>
                  <a:pt x="1001" y="67"/>
                </a:lnTo>
                <a:lnTo>
                  <a:pt x="1002" y="72"/>
                </a:lnTo>
                <a:lnTo>
                  <a:pt x="1002" y="72"/>
                </a:lnTo>
                <a:lnTo>
                  <a:pt x="1003" y="76"/>
                </a:lnTo>
                <a:lnTo>
                  <a:pt x="1003" y="77"/>
                </a:lnTo>
                <a:lnTo>
                  <a:pt x="1004" y="79"/>
                </a:lnTo>
                <a:lnTo>
                  <a:pt x="1004" y="80"/>
                </a:lnTo>
                <a:lnTo>
                  <a:pt x="1005" y="85"/>
                </a:lnTo>
                <a:lnTo>
                  <a:pt x="1005" y="85"/>
                </a:lnTo>
                <a:lnTo>
                  <a:pt x="1006" y="90"/>
                </a:lnTo>
                <a:lnTo>
                  <a:pt x="1006" y="90"/>
                </a:lnTo>
                <a:lnTo>
                  <a:pt x="1007" y="92"/>
                </a:lnTo>
                <a:lnTo>
                  <a:pt x="1007" y="92"/>
                </a:lnTo>
                <a:lnTo>
                  <a:pt x="1007" y="91"/>
                </a:lnTo>
                <a:lnTo>
                  <a:pt x="1007" y="91"/>
                </a:lnTo>
                <a:lnTo>
                  <a:pt x="1008" y="92"/>
                </a:lnTo>
                <a:lnTo>
                  <a:pt x="1008" y="91"/>
                </a:lnTo>
                <a:lnTo>
                  <a:pt x="1008" y="91"/>
                </a:lnTo>
                <a:lnTo>
                  <a:pt x="1009" y="88"/>
                </a:lnTo>
                <a:lnTo>
                  <a:pt x="1010" y="87"/>
                </a:lnTo>
                <a:lnTo>
                  <a:pt x="1010" y="84"/>
                </a:lnTo>
                <a:lnTo>
                  <a:pt x="1011" y="84"/>
                </a:lnTo>
                <a:lnTo>
                  <a:pt x="1011" y="71"/>
                </a:lnTo>
                <a:lnTo>
                  <a:pt x="1012" y="69"/>
                </a:lnTo>
                <a:lnTo>
                  <a:pt x="1012" y="62"/>
                </a:lnTo>
                <a:lnTo>
                  <a:pt x="1013" y="62"/>
                </a:lnTo>
                <a:lnTo>
                  <a:pt x="1013" y="60"/>
                </a:lnTo>
                <a:lnTo>
                  <a:pt x="1013" y="60"/>
                </a:lnTo>
                <a:lnTo>
                  <a:pt x="1014" y="59"/>
                </a:lnTo>
                <a:lnTo>
                  <a:pt x="1014" y="59"/>
                </a:lnTo>
                <a:lnTo>
                  <a:pt x="1014" y="61"/>
                </a:lnTo>
                <a:lnTo>
                  <a:pt x="1015" y="61"/>
                </a:lnTo>
                <a:lnTo>
                  <a:pt x="1016" y="67"/>
                </a:lnTo>
                <a:lnTo>
                  <a:pt x="1016" y="68"/>
                </a:lnTo>
                <a:lnTo>
                  <a:pt x="1016" y="69"/>
                </a:lnTo>
                <a:lnTo>
                  <a:pt x="1017" y="67"/>
                </a:lnTo>
                <a:lnTo>
                  <a:pt x="1017" y="66"/>
                </a:lnTo>
                <a:lnTo>
                  <a:pt x="1018" y="64"/>
                </a:lnTo>
                <a:lnTo>
                  <a:pt x="1018" y="64"/>
                </a:lnTo>
                <a:lnTo>
                  <a:pt x="1018" y="63"/>
                </a:lnTo>
                <a:lnTo>
                  <a:pt x="1018" y="64"/>
                </a:lnTo>
                <a:lnTo>
                  <a:pt x="1019" y="64"/>
                </a:lnTo>
                <a:lnTo>
                  <a:pt x="1019" y="64"/>
                </a:lnTo>
                <a:lnTo>
                  <a:pt x="1019" y="64"/>
                </a:lnTo>
                <a:lnTo>
                  <a:pt x="1020" y="64"/>
                </a:lnTo>
                <a:lnTo>
                  <a:pt x="1020" y="65"/>
                </a:lnTo>
                <a:lnTo>
                  <a:pt x="1021" y="64"/>
                </a:lnTo>
                <a:lnTo>
                  <a:pt x="1021" y="65"/>
                </a:lnTo>
                <a:lnTo>
                  <a:pt x="1021" y="66"/>
                </a:lnTo>
                <a:lnTo>
                  <a:pt x="1022" y="66"/>
                </a:lnTo>
                <a:lnTo>
                  <a:pt x="1022" y="65"/>
                </a:lnTo>
                <a:lnTo>
                  <a:pt x="1022" y="66"/>
                </a:lnTo>
                <a:lnTo>
                  <a:pt x="1022" y="65"/>
                </a:lnTo>
                <a:lnTo>
                  <a:pt x="1023" y="63"/>
                </a:lnTo>
                <a:lnTo>
                  <a:pt x="1023" y="62"/>
                </a:lnTo>
                <a:lnTo>
                  <a:pt x="1024" y="57"/>
                </a:lnTo>
                <a:lnTo>
                  <a:pt x="1024" y="56"/>
                </a:lnTo>
                <a:lnTo>
                  <a:pt x="1025" y="49"/>
                </a:lnTo>
                <a:lnTo>
                  <a:pt x="1025" y="47"/>
                </a:lnTo>
                <a:lnTo>
                  <a:pt x="1026" y="42"/>
                </a:lnTo>
                <a:lnTo>
                  <a:pt x="1026" y="41"/>
                </a:lnTo>
                <a:lnTo>
                  <a:pt x="1027" y="33"/>
                </a:lnTo>
                <a:lnTo>
                  <a:pt x="1027" y="32"/>
                </a:lnTo>
                <a:lnTo>
                  <a:pt x="1028" y="27"/>
                </a:lnTo>
                <a:lnTo>
                  <a:pt x="1028" y="25"/>
                </a:lnTo>
                <a:lnTo>
                  <a:pt x="1029" y="22"/>
                </a:lnTo>
                <a:lnTo>
                  <a:pt x="1029" y="22"/>
                </a:lnTo>
                <a:lnTo>
                  <a:pt x="1030" y="22"/>
                </a:lnTo>
                <a:lnTo>
                  <a:pt x="1030" y="23"/>
                </a:lnTo>
                <a:lnTo>
                  <a:pt x="1030" y="24"/>
                </a:lnTo>
                <a:lnTo>
                  <a:pt x="1030" y="24"/>
                </a:lnTo>
                <a:lnTo>
                  <a:pt x="1031" y="27"/>
                </a:lnTo>
                <a:lnTo>
                  <a:pt x="1032" y="28"/>
                </a:lnTo>
                <a:lnTo>
                  <a:pt x="1032" y="32"/>
                </a:lnTo>
                <a:lnTo>
                  <a:pt x="1033" y="32"/>
                </a:lnTo>
                <a:lnTo>
                  <a:pt x="1033" y="37"/>
                </a:lnTo>
                <a:lnTo>
                  <a:pt x="1033" y="38"/>
                </a:lnTo>
                <a:lnTo>
                  <a:pt x="1034" y="43"/>
                </a:lnTo>
                <a:lnTo>
                  <a:pt x="1035" y="44"/>
                </a:lnTo>
                <a:lnTo>
                  <a:pt x="1035" y="46"/>
                </a:lnTo>
                <a:lnTo>
                  <a:pt x="1036" y="46"/>
                </a:lnTo>
                <a:lnTo>
                  <a:pt x="1036" y="45"/>
                </a:lnTo>
                <a:lnTo>
                  <a:pt x="1036" y="46"/>
                </a:lnTo>
                <a:lnTo>
                  <a:pt x="1037" y="46"/>
                </a:lnTo>
                <a:lnTo>
                  <a:pt x="1038" y="43"/>
                </a:lnTo>
                <a:lnTo>
                  <a:pt x="1038" y="42"/>
                </a:lnTo>
                <a:lnTo>
                  <a:pt x="1039" y="36"/>
                </a:lnTo>
                <a:lnTo>
                  <a:pt x="1039" y="35"/>
                </a:lnTo>
                <a:lnTo>
                  <a:pt x="1040" y="29"/>
                </a:lnTo>
                <a:lnTo>
                  <a:pt x="1040" y="29"/>
                </a:lnTo>
                <a:lnTo>
                  <a:pt x="1041" y="24"/>
                </a:lnTo>
                <a:lnTo>
                  <a:pt x="1041" y="24"/>
                </a:lnTo>
                <a:lnTo>
                  <a:pt x="1042" y="25"/>
                </a:lnTo>
                <a:lnTo>
                  <a:pt x="1042" y="25"/>
                </a:lnTo>
                <a:lnTo>
                  <a:pt x="1043" y="28"/>
                </a:lnTo>
                <a:lnTo>
                  <a:pt x="1043" y="28"/>
                </a:lnTo>
                <a:lnTo>
                  <a:pt x="1043" y="29"/>
                </a:lnTo>
                <a:lnTo>
                  <a:pt x="1044" y="35"/>
                </a:lnTo>
                <a:lnTo>
                  <a:pt x="1044" y="35"/>
                </a:lnTo>
                <a:lnTo>
                  <a:pt x="1045" y="41"/>
                </a:lnTo>
                <a:lnTo>
                  <a:pt x="1045" y="43"/>
                </a:lnTo>
                <a:lnTo>
                  <a:pt x="1046" y="47"/>
                </a:lnTo>
                <a:lnTo>
                  <a:pt x="1046" y="49"/>
                </a:lnTo>
                <a:lnTo>
                  <a:pt x="1047" y="56"/>
                </a:lnTo>
                <a:lnTo>
                  <a:pt x="1047" y="56"/>
                </a:lnTo>
                <a:lnTo>
                  <a:pt x="1048" y="60"/>
                </a:lnTo>
                <a:lnTo>
                  <a:pt x="1048" y="61"/>
                </a:lnTo>
                <a:lnTo>
                  <a:pt x="1049" y="62"/>
                </a:lnTo>
                <a:lnTo>
                  <a:pt x="1049" y="63"/>
                </a:lnTo>
                <a:lnTo>
                  <a:pt x="1050" y="62"/>
                </a:lnTo>
                <a:lnTo>
                  <a:pt x="1050" y="64"/>
                </a:lnTo>
                <a:lnTo>
                  <a:pt x="1050" y="63"/>
                </a:lnTo>
                <a:lnTo>
                  <a:pt x="1050" y="64"/>
                </a:lnTo>
                <a:lnTo>
                  <a:pt x="1051" y="63"/>
                </a:lnTo>
                <a:lnTo>
                  <a:pt x="1051" y="63"/>
                </a:lnTo>
                <a:lnTo>
                  <a:pt x="1051" y="64"/>
                </a:lnTo>
                <a:lnTo>
                  <a:pt x="1052" y="63"/>
                </a:lnTo>
                <a:lnTo>
                  <a:pt x="1052" y="64"/>
                </a:lnTo>
                <a:lnTo>
                  <a:pt x="1052" y="63"/>
                </a:lnTo>
                <a:lnTo>
                  <a:pt x="1052" y="63"/>
                </a:lnTo>
                <a:lnTo>
                  <a:pt x="1053" y="62"/>
                </a:lnTo>
                <a:lnTo>
                  <a:pt x="1053" y="62"/>
                </a:lnTo>
                <a:lnTo>
                  <a:pt x="1054" y="62"/>
                </a:lnTo>
                <a:lnTo>
                  <a:pt x="1054" y="62"/>
                </a:lnTo>
                <a:lnTo>
                  <a:pt x="1054" y="62"/>
                </a:lnTo>
                <a:lnTo>
                  <a:pt x="1055" y="62"/>
                </a:lnTo>
                <a:lnTo>
                  <a:pt x="1055" y="61"/>
                </a:lnTo>
                <a:lnTo>
                  <a:pt x="1055" y="62"/>
                </a:lnTo>
                <a:lnTo>
                  <a:pt x="1055" y="61"/>
                </a:lnTo>
                <a:lnTo>
                  <a:pt x="1055" y="61"/>
                </a:lnTo>
                <a:lnTo>
                  <a:pt x="1056" y="61"/>
                </a:lnTo>
                <a:lnTo>
                  <a:pt x="1056" y="62"/>
                </a:lnTo>
                <a:lnTo>
                  <a:pt x="1056" y="62"/>
                </a:lnTo>
                <a:lnTo>
                  <a:pt x="1057" y="62"/>
                </a:lnTo>
                <a:lnTo>
                  <a:pt x="1057" y="63"/>
                </a:lnTo>
                <a:lnTo>
                  <a:pt x="1058" y="64"/>
                </a:lnTo>
                <a:lnTo>
                  <a:pt x="1058" y="63"/>
                </a:lnTo>
                <a:lnTo>
                  <a:pt x="1058" y="65"/>
                </a:lnTo>
                <a:lnTo>
                  <a:pt x="1059" y="64"/>
                </a:lnTo>
                <a:lnTo>
                  <a:pt x="1059" y="64"/>
                </a:lnTo>
                <a:lnTo>
                  <a:pt x="1060" y="66"/>
                </a:lnTo>
                <a:lnTo>
                  <a:pt x="1060" y="66"/>
                </a:lnTo>
                <a:lnTo>
                  <a:pt x="1060" y="69"/>
                </a:lnTo>
                <a:lnTo>
                  <a:pt x="1061" y="69"/>
                </a:lnTo>
                <a:lnTo>
                  <a:pt x="1061" y="69"/>
                </a:lnTo>
                <a:lnTo>
                  <a:pt x="1061" y="71"/>
                </a:lnTo>
                <a:lnTo>
                  <a:pt x="1062" y="71"/>
                </a:lnTo>
                <a:lnTo>
                  <a:pt x="1062" y="71"/>
                </a:lnTo>
                <a:lnTo>
                  <a:pt x="1063" y="73"/>
                </a:lnTo>
                <a:lnTo>
                  <a:pt x="1063" y="73"/>
                </a:lnTo>
                <a:lnTo>
                  <a:pt x="1063" y="72"/>
                </a:lnTo>
                <a:lnTo>
                  <a:pt x="1064" y="73"/>
                </a:lnTo>
                <a:lnTo>
                  <a:pt x="1064" y="72"/>
                </a:lnTo>
                <a:lnTo>
                  <a:pt x="1064" y="73"/>
                </a:lnTo>
                <a:lnTo>
                  <a:pt x="1065" y="73"/>
                </a:lnTo>
                <a:lnTo>
                  <a:pt x="1065" y="73"/>
                </a:lnTo>
                <a:lnTo>
                  <a:pt x="1065" y="74"/>
                </a:lnTo>
                <a:lnTo>
                  <a:pt x="1066" y="73"/>
                </a:lnTo>
                <a:lnTo>
                  <a:pt x="1066" y="73"/>
                </a:lnTo>
                <a:lnTo>
                  <a:pt x="1066" y="73"/>
                </a:lnTo>
                <a:lnTo>
                  <a:pt x="1066" y="72"/>
                </a:lnTo>
                <a:lnTo>
                  <a:pt x="1067" y="73"/>
                </a:lnTo>
                <a:lnTo>
                  <a:pt x="1067" y="73"/>
                </a:lnTo>
                <a:lnTo>
                  <a:pt x="1067" y="73"/>
                </a:lnTo>
                <a:lnTo>
                  <a:pt x="1068" y="75"/>
                </a:lnTo>
                <a:lnTo>
                  <a:pt x="1068" y="74"/>
                </a:lnTo>
                <a:lnTo>
                  <a:pt x="1069" y="74"/>
                </a:lnTo>
                <a:lnTo>
                  <a:pt x="1069" y="74"/>
                </a:lnTo>
                <a:lnTo>
                  <a:pt x="1069" y="74"/>
                </a:lnTo>
                <a:lnTo>
                  <a:pt x="1069" y="74"/>
                </a:lnTo>
                <a:lnTo>
                  <a:pt x="1070" y="73"/>
                </a:lnTo>
                <a:lnTo>
                  <a:pt x="1070" y="73"/>
                </a:lnTo>
                <a:lnTo>
                  <a:pt x="1070" y="73"/>
                </a:lnTo>
                <a:lnTo>
                  <a:pt x="1071" y="74"/>
                </a:lnTo>
                <a:lnTo>
                  <a:pt x="1071" y="73"/>
                </a:lnTo>
                <a:lnTo>
                  <a:pt x="1071" y="73"/>
                </a:lnTo>
                <a:lnTo>
                  <a:pt x="1072" y="73"/>
                </a:lnTo>
                <a:lnTo>
                  <a:pt x="1072" y="73"/>
                </a:lnTo>
                <a:lnTo>
                  <a:pt x="1072" y="73"/>
                </a:lnTo>
                <a:lnTo>
                  <a:pt x="1072" y="72"/>
                </a:lnTo>
                <a:lnTo>
                  <a:pt x="1073" y="73"/>
                </a:lnTo>
                <a:lnTo>
                  <a:pt x="1073" y="73"/>
                </a:lnTo>
                <a:lnTo>
                  <a:pt x="1073" y="72"/>
                </a:lnTo>
                <a:lnTo>
                  <a:pt x="1073" y="72"/>
                </a:lnTo>
                <a:lnTo>
                  <a:pt x="1074" y="73"/>
                </a:lnTo>
                <a:lnTo>
                  <a:pt x="1074" y="72"/>
                </a:lnTo>
                <a:lnTo>
                  <a:pt x="1074" y="72"/>
                </a:lnTo>
                <a:lnTo>
                  <a:pt x="1075" y="71"/>
                </a:lnTo>
                <a:lnTo>
                  <a:pt x="1075" y="72"/>
                </a:lnTo>
                <a:lnTo>
                  <a:pt x="1076" y="71"/>
                </a:lnTo>
                <a:lnTo>
                  <a:pt x="1076" y="71"/>
                </a:lnTo>
                <a:lnTo>
                  <a:pt x="1076" y="69"/>
                </a:lnTo>
                <a:lnTo>
                  <a:pt x="1077" y="69"/>
                </a:lnTo>
                <a:lnTo>
                  <a:pt x="1077" y="69"/>
                </a:lnTo>
                <a:lnTo>
                  <a:pt x="1077" y="69"/>
                </a:lnTo>
                <a:lnTo>
                  <a:pt x="1077" y="69"/>
                </a:lnTo>
                <a:lnTo>
                  <a:pt x="1077" y="69"/>
                </a:lnTo>
                <a:lnTo>
                  <a:pt x="1078" y="67"/>
                </a:lnTo>
                <a:lnTo>
                  <a:pt x="1078" y="68"/>
                </a:lnTo>
                <a:lnTo>
                  <a:pt x="1079" y="68"/>
                </a:lnTo>
                <a:lnTo>
                  <a:pt x="1079" y="68"/>
                </a:lnTo>
                <a:lnTo>
                  <a:pt x="1079" y="67"/>
                </a:lnTo>
                <a:lnTo>
                  <a:pt x="1080" y="67"/>
                </a:lnTo>
                <a:lnTo>
                  <a:pt x="1080" y="67"/>
                </a:lnTo>
                <a:lnTo>
                  <a:pt x="1080" y="67"/>
                </a:lnTo>
                <a:lnTo>
                  <a:pt x="1081" y="67"/>
                </a:lnTo>
                <a:lnTo>
                  <a:pt x="1081" y="67"/>
                </a:lnTo>
                <a:lnTo>
                  <a:pt x="1082" y="66"/>
                </a:lnTo>
                <a:lnTo>
                  <a:pt x="1082" y="66"/>
                </a:lnTo>
                <a:lnTo>
                  <a:pt x="1083" y="65"/>
                </a:lnTo>
                <a:lnTo>
                  <a:pt x="1083" y="65"/>
                </a:lnTo>
                <a:lnTo>
                  <a:pt x="1083" y="66"/>
                </a:lnTo>
                <a:lnTo>
                  <a:pt x="1083" y="66"/>
                </a:lnTo>
                <a:lnTo>
                  <a:pt x="1083" y="67"/>
                </a:lnTo>
                <a:lnTo>
                  <a:pt x="1084" y="66"/>
                </a:lnTo>
                <a:lnTo>
                  <a:pt x="1084" y="66"/>
                </a:lnTo>
                <a:lnTo>
                  <a:pt x="1084" y="66"/>
                </a:lnTo>
                <a:lnTo>
                  <a:pt x="1085" y="67"/>
                </a:lnTo>
                <a:lnTo>
                  <a:pt x="1085" y="67"/>
                </a:lnTo>
                <a:lnTo>
                  <a:pt x="1086" y="67"/>
                </a:lnTo>
                <a:lnTo>
                  <a:pt x="1086" y="66"/>
                </a:lnTo>
                <a:lnTo>
                  <a:pt x="1086" y="66"/>
                </a:lnTo>
                <a:lnTo>
                  <a:pt x="1087" y="64"/>
                </a:lnTo>
                <a:lnTo>
                  <a:pt x="1087" y="64"/>
                </a:lnTo>
                <a:lnTo>
                  <a:pt x="1088" y="62"/>
                </a:lnTo>
                <a:lnTo>
                  <a:pt x="1088" y="62"/>
                </a:lnTo>
                <a:lnTo>
                  <a:pt x="1088" y="62"/>
                </a:lnTo>
                <a:lnTo>
                  <a:pt x="1089" y="61"/>
                </a:lnTo>
                <a:lnTo>
                  <a:pt x="1089" y="62"/>
                </a:lnTo>
                <a:lnTo>
                  <a:pt x="1089" y="61"/>
                </a:lnTo>
                <a:lnTo>
                  <a:pt x="1090" y="59"/>
                </a:lnTo>
                <a:lnTo>
                  <a:pt x="1090" y="59"/>
                </a:lnTo>
                <a:lnTo>
                  <a:pt x="1090" y="59"/>
                </a:lnTo>
                <a:lnTo>
                  <a:pt x="1091" y="58"/>
                </a:lnTo>
                <a:lnTo>
                  <a:pt x="1091" y="58"/>
                </a:lnTo>
                <a:lnTo>
                  <a:pt x="1092" y="57"/>
                </a:lnTo>
                <a:lnTo>
                  <a:pt x="1092" y="59"/>
                </a:lnTo>
                <a:lnTo>
                  <a:pt x="1092" y="59"/>
                </a:lnTo>
                <a:lnTo>
                  <a:pt x="1093" y="59"/>
                </a:lnTo>
                <a:lnTo>
                  <a:pt x="1093" y="59"/>
                </a:lnTo>
                <a:lnTo>
                  <a:pt x="1093" y="59"/>
                </a:lnTo>
                <a:lnTo>
                  <a:pt x="1093" y="60"/>
                </a:lnTo>
                <a:lnTo>
                  <a:pt x="1094" y="63"/>
                </a:lnTo>
                <a:lnTo>
                  <a:pt x="1094" y="64"/>
                </a:lnTo>
                <a:lnTo>
                  <a:pt x="1095" y="66"/>
                </a:lnTo>
                <a:lnTo>
                  <a:pt x="1095" y="66"/>
                </a:lnTo>
                <a:lnTo>
                  <a:pt x="1096" y="65"/>
                </a:lnTo>
                <a:lnTo>
                  <a:pt x="1096" y="66"/>
                </a:lnTo>
                <a:lnTo>
                  <a:pt x="1096" y="66"/>
                </a:lnTo>
                <a:lnTo>
                  <a:pt x="1097" y="64"/>
                </a:lnTo>
                <a:lnTo>
                  <a:pt x="1097" y="64"/>
                </a:lnTo>
                <a:lnTo>
                  <a:pt x="1098" y="64"/>
                </a:lnTo>
                <a:lnTo>
                  <a:pt x="1098" y="63"/>
                </a:lnTo>
                <a:lnTo>
                  <a:pt x="1099" y="64"/>
                </a:lnTo>
                <a:lnTo>
                  <a:pt x="1099" y="63"/>
                </a:lnTo>
                <a:lnTo>
                  <a:pt x="1099" y="65"/>
                </a:lnTo>
                <a:lnTo>
                  <a:pt x="1099" y="65"/>
                </a:lnTo>
                <a:lnTo>
                  <a:pt x="1100" y="65"/>
                </a:lnTo>
                <a:lnTo>
                  <a:pt x="1100" y="65"/>
                </a:lnTo>
                <a:lnTo>
                  <a:pt x="1101" y="65"/>
                </a:lnTo>
                <a:lnTo>
                  <a:pt x="1101" y="66"/>
                </a:lnTo>
                <a:lnTo>
                  <a:pt x="1101" y="66"/>
                </a:lnTo>
                <a:lnTo>
                  <a:pt x="1102" y="66"/>
                </a:lnTo>
                <a:lnTo>
                  <a:pt x="1102" y="67"/>
                </a:lnTo>
                <a:lnTo>
                  <a:pt x="1103" y="67"/>
                </a:lnTo>
                <a:lnTo>
                  <a:pt x="1103" y="67"/>
                </a:lnTo>
                <a:lnTo>
                  <a:pt x="1103" y="67"/>
                </a:lnTo>
                <a:lnTo>
                  <a:pt x="1104" y="68"/>
                </a:lnTo>
                <a:lnTo>
                  <a:pt x="1104" y="68"/>
                </a:lnTo>
                <a:lnTo>
                  <a:pt x="1105" y="69"/>
                </a:lnTo>
                <a:lnTo>
                  <a:pt x="1105" y="69"/>
                </a:lnTo>
                <a:lnTo>
                  <a:pt x="1105" y="69"/>
                </a:lnTo>
                <a:lnTo>
                  <a:pt x="1106" y="71"/>
                </a:lnTo>
                <a:lnTo>
                  <a:pt x="1106" y="72"/>
                </a:lnTo>
                <a:lnTo>
                  <a:pt x="1106" y="74"/>
                </a:lnTo>
                <a:lnTo>
                  <a:pt x="1107" y="74"/>
                </a:lnTo>
                <a:lnTo>
                  <a:pt x="1107" y="74"/>
                </a:lnTo>
                <a:lnTo>
                  <a:pt x="1108" y="77"/>
                </a:lnTo>
                <a:lnTo>
                  <a:pt x="1108" y="77"/>
                </a:lnTo>
                <a:lnTo>
                  <a:pt x="1108" y="77"/>
                </a:lnTo>
                <a:lnTo>
                  <a:pt x="1109" y="79"/>
                </a:lnTo>
                <a:lnTo>
                  <a:pt x="1109" y="80"/>
                </a:lnTo>
                <a:lnTo>
                  <a:pt x="1110" y="84"/>
                </a:lnTo>
                <a:lnTo>
                  <a:pt x="1110" y="84"/>
                </a:lnTo>
                <a:lnTo>
                  <a:pt x="1111" y="86"/>
                </a:lnTo>
                <a:lnTo>
                  <a:pt x="1111" y="87"/>
                </a:lnTo>
                <a:lnTo>
                  <a:pt x="1112" y="89"/>
                </a:lnTo>
                <a:lnTo>
                  <a:pt x="1112" y="89"/>
                </a:lnTo>
                <a:lnTo>
                  <a:pt x="1112" y="89"/>
                </a:lnTo>
                <a:lnTo>
                  <a:pt x="1113" y="88"/>
                </a:lnTo>
                <a:lnTo>
                  <a:pt x="1113" y="89"/>
                </a:lnTo>
                <a:lnTo>
                  <a:pt x="1114" y="89"/>
                </a:lnTo>
                <a:lnTo>
                  <a:pt x="1114" y="89"/>
                </a:lnTo>
                <a:lnTo>
                  <a:pt x="1114" y="89"/>
                </a:lnTo>
                <a:lnTo>
                  <a:pt x="1115" y="89"/>
                </a:lnTo>
                <a:lnTo>
                  <a:pt x="1115" y="89"/>
                </a:lnTo>
                <a:lnTo>
                  <a:pt x="1115" y="89"/>
                </a:lnTo>
                <a:lnTo>
                  <a:pt x="1116" y="90"/>
                </a:lnTo>
                <a:lnTo>
                  <a:pt x="1116" y="89"/>
                </a:lnTo>
                <a:lnTo>
                  <a:pt x="1116" y="89"/>
                </a:lnTo>
                <a:lnTo>
                  <a:pt x="1116" y="89"/>
                </a:lnTo>
                <a:lnTo>
                  <a:pt x="1117" y="88"/>
                </a:lnTo>
                <a:lnTo>
                  <a:pt x="1117" y="88"/>
                </a:lnTo>
                <a:lnTo>
                  <a:pt x="1118" y="86"/>
                </a:lnTo>
                <a:lnTo>
                  <a:pt x="1119" y="85"/>
                </a:lnTo>
                <a:lnTo>
                  <a:pt x="1119" y="85"/>
                </a:lnTo>
                <a:lnTo>
                  <a:pt x="1119" y="85"/>
                </a:lnTo>
                <a:lnTo>
                  <a:pt x="1120" y="85"/>
                </a:lnTo>
                <a:lnTo>
                  <a:pt x="1120" y="85"/>
                </a:lnTo>
                <a:lnTo>
                  <a:pt x="1120" y="85"/>
                </a:lnTo>
                <a:lnTo>
                  <a:pt x="1121" y="85"/>
                </a:lnTo>
                <a:lnTo>
                  <a:pt x="1121" y="88"/>
                </a:lnTo>
                <a:lnTo>
                  <a:pt x="1121" y="89"/>
                </a:lnTo>
                <a:lnTo>
                  <a:pt x="1122" y="92"/>
                </a:lnTo>
                <a:lnTo>
                  <a:pt x="1123" y="92"/>
                </a:lnTo>
                <a:lnTo>
                  <a:pt x="1123" y="94"/>
                </a:lnTo>
                <a:lnTo>
                  <a:pt x="1124" y="94"/>
                </a:lnTo>
                <a:lnTo>
                  <a:pt x="1125" y="98"/>
                </a:lnTo>
                <a:lnTo>
                  <a:pt x="1125" y="98"/>
                </a:lnTo>
                <a:lnTo>
                  <a:pt x="1125" y="99"/>
                </a:lnTo>
                <a:lnTo>
                  <a:pt x="1126" y="101"/>
                </a:lnTo>
                <a:lnTo>
                  <a:pt x="1126" y="101"/>
                </a:lnTo>
                <a:lnTo>
                  <a:pt x="1126" y="101"/>
                </a:lnTo>
                <a:lnTo>
                  <a:pt x="1127" y="103"/>
                </a:lnTo>
                <a:lnTo>
                  <a:pt x="1127" y="103"/>
                </a:lnTo>
                <a:lnTo>
                  <a:pt x="1127" y="103"/>
                </a:lnTo>
                <a:lnTo>
                  <a:pt x="1128" y="102"/>
                </a:lnTo>
                <a:lnTo>
                  <a:pt x="1128" y="102"/>
                </a:lnTo>
                <a:lnTo>
                  <a:pt x="1128" y="102"/>
                </a:lnTo>
                <a:lnTo>
                  <a:pt x="1128" y="101"/>
                </a:lnTo>
                <a:lnTo>
                  <a:pt x="1129" y="101"/>
                </a:lnTo>
                <a:lnTo>
                  <a:pt x="1129" y="100"/>
                </a:lnTo>
                <a:lnTo>
                  <a:pt x="1129" y="100"/>
                </a:lnTo>
                <a:lnTo>
                  <a:pt x="1130" y="100"/>
                </a:lnTo>
                <a:lnTo>
                  <a:pt x="1130" y="100"/>
                </a:lnTo>
                <a:lnTo>
                  <a:pt x="1130" y="100"/>
                </a:lnTo>
                <a:lnTo>
                  <a:pt x="1131" y="100"/>
                </a:lnTo>
                <a:lnTo>
                  <a:pt x="1131" y="99"/>
                </a:lnTo>
                <a:lnTo>
                  <a:pt x="1131" y="99"/>
                </a:lnTo>
                <a:lnTo>
                  <a:pt x="1132" y="97"/>
                </a:lnTo>
                <a:lnTo>
                  <a:pt x="1132" y="97"/>
                </a:lnTo>
                <a:lnTo>
                  <a:pt x="1132" y="98"/>
                </a:lnTo>
                <a:lnTo>
                  <a:pt x="1133" y="96"/>
                </a:lnTo>
                <a:lnTo>
                  <a:pt x="1133" y="96"/>
                </a:lnTo>
                <a:lnTo>
                  <a:pt x="1134" y="91"/>
                </a:lnTo>
                <a:lnTo>
                  <a:pt x="1134" y="90"/>
                </a:lnTo>
                <a:lnTo>
                  <a:pt x="1135" y="82"/>
                </a:lnTo>
                <a:lnTo>
                  <a:pt x="1135" y="81"/>
                </a:lnTo>
                <a:lnTo>
                  <a:pt x="1136" y="76"/>
                </a:lnTo>
                <a:lnTo>
                  <a:pt x="1136" y="75"/>
                </a:lnTo>
                <a:lnTo>
                  <a:pt x="1137" y="72"/>
                </a:lnTo>
                <a:lnTo>
                  <a:pt x="1137" y="71"/>
                </a:lnTo>
                <a:lnTo>
                  <a:pt x="1138" y="69"/>
                </a:lnTo>
                <a:lnTo>
                  <a:pt x="1138" y="70"/>
                </a:lnTo>
                <a:lnTo>
                  <a:pt x="1138" y="70"/>
                </a:lnTo>
                <a:lnTo>
                  <a:pt x="1139" y="72"/>
                </a:lnTo>
                <a:lnTo>
                  <a:pt x="1139" y="73"/>
                </a:lnTo>
                <a:lnTo>
                  <a:pt x="1140" y="79"/>
                </a:lnTo>
                <a:lnTo>
                  <a:pt x="1141" y="78"/>
                </a:lnTo>
                <a:lnTo>
                  <a:pt x="1141" y="78"/>
                </a:lnTo>
                <a:lnTo>
                  <a:pt x="1141" y="80"/>
                </a:lnTo>
                <a:lnTo>
                  <a:pt x="1142" y="81"/>
                </a:lnTo>
                <a:lnTo>
                  <a:pt x="1142" y="89"/>
                </a:lnTo>
                <a:lnTo>
                  <a:pt x="1143" y="90"/>
                </a:lnTo>
                <a:lnTo>
                  <a:pt x="1143" y="93"/>
                </a:lnTo>
                <a:lnTo>
                  <a:pt x="1143" y="94"/>
                </a:lnTo>
                <a:lnTo>
                  <a:pt x="1144" y="96"/>
                </a:lnTo>
                <a:lnTo>
                  <a:pt x="1145" y="97"/>
                </a:lnTo>
                <a:lnTo>
                  <a:pt x="1145" y="100"/>
                </a:lnTo>
                <a:lnTo>
                  <a:pt x="1146" y="100"/>
                </a:lnTo>
                <a:lnTo>
                  <a:pt x="1147" y="103"/>
                </a:lnTo>
                <a:lnTo>
                  <a:pt x="1147" y="104"/>
                </a:lnTo>
                <a:lnTo>
                  <a:pt x="1148" y="107"/>
                </a:lnTo>
                <a:lnTo>
                  <a:pt x="1148" y="107"/>
                </a:lnTo>
                <a:lnTo>
                  <a:pt x="1148" y="108"/>
                </a:lnTo>
                <a:lnTo>
                  <a:pt x="1149" y="106"/>
                </a:lnTo>
                <a:lnTo>
                  <a:pt x="1149" y="106"/>
                </a:lnTo>
                <a:lnTo>
                  <a:pt x="1150" y="104"/>
                </a:lnTo>
                <a:lnTo>
                  <a:pt x="1150" y="104"/>
                </a:lnTo>
                <a:lnTo>
                  <a:pt x="1151" y="100"/>
                </a:lnTo>
                <a:lnTo>
                  <a:pt x="1151" y="99"/>
                </a:lnTo>
                <a:lnTo>
                  <a:pt x="1152" y="95"/>
                </a:lnTo>
                <a:lnTo>
                  <a:pt x="1152" y="93"/>
                </a:lnTo>
                <a:lnTo>
                  <a:pt x="1153" y="89"/>
                </a:lnTo>
                <a:lnTo>
                  <a:pt x="1153" y="89"/>
                </a:lnTo>
                <a:lnTo>
                  <a:pt x="1154" y="82"/>
                </a:lnTo>
                <a:lnTo>
                  <a:pt x="1154" y="82"/>
                </a:lnTo>
                <a:lnTo>
                  <a:pt x="1155" y="78"/>
                </a:lnTo>
                <a:lnTo>
                  <a:pt x="1155" y="77"/>
                </a:lnTo>
                <a:lnTo>
                  <a:pt x="1156" y="74"/>
                </a:lnTo>
                <a:lnTo>
                  <a:pt x="1156" y="74"/>
                </a:lnTo>
                <a:lnTo>
                  <a:pt x="1157" y="72"/>
                </a:lnTo>
                <a:lnTo>
                  <a:pt x="1157" y="73"/>
                </a:lnTo>
                <a:lnTo>
                  <a:pt x="1157" y="73"/>
                </a:lnTo>
                <a:lnTo>
                  <a:pt x="1158" y="73"/>
                </a:lnTo>
                <a:lnTo>
                  <a:pt x="1158" y="72"/>
                </a:lnTo>
                <a:lnTo>
                  <a:pt x="1158" y="73"/>
                </a:lnTo>
                <a:lnTo>
                  <a:pt x="1158" y="73"/>
                </a:lnTo>
                <a:lnTo>
                  <a:pt x="1159" y="74"/>
                </a:lnTo>
                <a:lnTo>
                  <a:pt x="1159" y="75"/>
                </a:lnTo>
                <a:lnTo>
                  <a:pt x="1160" y="78"/>
                </a:lnTo>
                <a:lnTo>
                  <a:pt x="1160" y="78"/>
                </a:lnTo>
                <a:lnTo>
                  <a:pt x="1161" y="80"/>
                </a:lnTo>
                <a:lnTo>
                  <a:pt x="1161" y="81"/>
                </a:lnTo>
                <a:lnTo>
                  <a:pt x="1162" y="83"/>
                </a:lnTo>
                <a:lnTo>
                  <a:pt x="1163" y="83"/>
                </a:lnTo>
                <a:lnTo>
                  <a:pt x="1163" y="91"/>
                </a:lnTo>
                <a:lnTo>
                  <a:pt x="1164" y="92"/>
                </a:lnTo>
                <a:lnTo>
                  <a:pt x="1164" y="94"/>
                </a:lnTo>
                <a:lnTo>
                  <a:pt x="1164" y="94"/>
                </a:lnTo>
                <a:lnTo>
                  <a:pt x="1165" y="95"/>
                </a:lnTo>
                <a:lnTo>
                  <a:pt x="1165" y="93"/>
                </a:lnTo>
                <a:lnTo>
                  <a:pt x="1166" y="92"/>
                </a:lnTo>
                <a:lnTo>
                  <a:pt x="1166" y="89"/>
                </a:lnTo>
                <a:lnTo>
                  <a:pt x="1167" y="87"/>
                </a:lnTo>
                <a:lnTo>
                  <a:pt x="1168" y="82"/>
                </a:lnTo>
                <a:lnTo>
                  <a:pt x="1168" y="82"/>
                </a:lnTo>
                <a:lnTo>
                  <a:pt x="1169" y="77"/>
                </a:lnTo>
                <a:lnTo>
                  <a:pt x="1169" y="76"/>
                </a:lnTo>
                <a:lnTo>
                  <a:pt x="1170" y="73"/>
                </a:lnTo>
                <a:lnTo>
                  <a:pt x="1170" y="73"/>
                </a:lnTo>
                <a:lnTo>
                  <a:pt x="1171" y="70"/>
                </a:lnTo>
                <a:lnTo>
                  <a:pt x="1171" y="70"/>
                </a:lnTo>
                <a:lnTo>
                  <a:pt x="1172" y="68"/>
                </a:lnTo>
                <a:lnTo>
                  <a:pt x="1172" y="67"/>
                </a:lnTo>
                <a:lnTo>
                  <a:pt x="1172" y="68"/>
                </a:lnTo>
                <a:lnTo>
                  <a:pt x="1173" y="66"/>
                </a:lnTo>
                <a:lnTo>
                  <a:pt x="1173" y="65"/>
                </a:lnTo>
                <a:lnTo>
                  <a:pt x="1174" y="65"/>
                </a:lnTo>
                <a:lnTo>
                  <a:pt x="1174" y="66"/>
                </a:lnTo>
                <a:lnTo>
                  <a:pt x="1174" y="65"/>
                </a:lnTo>
                <a:lnTo>
                  <a:pt x="1174" y="65"/>
                </a:lnTo>
                <a:lnTo>
                  <a:pt x="1175" y="67"/>
                </a:lnTo>
                <a:lnTo>
                  <a:pt x="1175" y="68"/>
                </a:lnTo>
                <a:lnTo>
                  <a:pt x="1176" y="70"/>
                </a:lnTo>
                <a:lnTo>
                  <a:pt x="1176" y="70"/>
                </a:lnTo>
                <a:lnTo>
                  <a:pt x="1176" y="69"/>
                </a:lnTo>
                <a:lnTo>
                  <a:pt x="1177" y="71"/>
                </a:lnTo>
                <a:lnTo>
                  <a:pt x="1177" y="72"/>
                </a:lnTo>
                <a:lnTo>
                  <a:pt x="1178" y="75"/>
                </a:lnTo>
                <a:lnTo>
                  <a:pt x="1178" y="76"/>
                </a:lnTo>
                <a:lnTo>
                  <a:pt x="1179" y="80"/>
                </a:lnTo>
                <a:lnTo>
                  <a:pt x="1179" y="81"/>
                </a:lnTo>
                <a:lnTo>
                  <a:pt x="1180" y="83"/>
                </a:lnTo>
                <a:lnTo>
                  <a:pt x="1180" y="82"/>
                </a:lnTo>
                <a:lnTo>
                  <a:pt x="1180" y="83"/>
                </a:lnTo>
                <a:lnTo>
                  <a:pt x="1181" y="84"/>
                </a:lnTo>
                <a:lnTo>
                  <a:pt x="1181" y="83"/>
                </a:lnTo>
                <a:lnTo>
                  <a:pt x="1181" y="83"/>
                </a:lnTo>
                <a:lnTo>
                  <a:pt x="1182" y="82"/>
                </a:lnTo>
                <a:lnTo>
                  <a:pt x="1182" y="82"/>
                </a:lnTo>
                <a:lnTo>
                  <a:pt x="1182" y="81"/>
                </a:lnTo>
                <a:lnTo>
                  <a:pt x="1183" y="80"/>
                </a:lnTo>
                <a:lnTo>
                  <a:pt x="1183" y="80"/>
                </a:lnTo>
                <a:lnTo>
                  <a:pt x="1184" y="79"/>
                </a:lnTo>
                <a:lnTo>
                  <a:pt x="1184" y="79"/>
                </a:lnTo>
                <a:lnTo>
                  <a:pt x="1185" y="80"/>
                </a:lnTo>
                <a:lnTo>
                  <a:pt x="1185" y="80"/>
                </a:lnTo>
                <a:lnTo>
                  <a:pt x="1185" y="79"/>
                </a:lnTo>
                <a:lnTo>
                  <a:pt x="1185" y="80"/>
                </a:lnTo>
                <a:lnTo>
                  <a:pt x="1186" y="79"/>
                </a:lnTo>
                <a:lnTo>
                  <a:pt x="1186" y="79"/>
                </a:lnTo>
                <a:lnTo>
                  <a:pt x="1186" y="80"/>
                </a:lnTo>
                <a:lnTo>
                  <a:pt x="1186" y="80"/>
                </a:lnTo>
                <a:lnTo>
                  <a:pt x="1187" y="80"/>
                </a:lnTo>
                <a:lnTo>
                  <a:pt x="1187" y="78"/>
                </a:lnTo>
                <a:lnTo>
                  <a:pt x="1187" y="78"/>
                </a:lnTo>
                <a:lnTo>
                  <a:pt x="1187" y="78"/>
                </a:lnTo>
                <a:lnTo>
                  <a:pt x="1188" y="77"/>
                </a:lnTo>
                <a:lnTo>
                  <a:pt x="1189" y="77"/>
                </a:lnTo>
                <a:lnTo>
                  <a:pt x="1189" y="77"/>
                </a:lnTo>
                <a:lnTo>
                  <a:pt x="1190" y="77"/>
                </a:lnTo>
                <a:lnTo>
                  <a:pt x="1190" y="77"/>
                </a:lnTo>
                <a:lnTo>
                  <a:pt x="1190" y="77"/>
                </a:lnTo>
                <a:lnTo>
                  <a:pt x="1191" y="76"/>
                </a:lnTo>
                <a:lnTo>
                  <a:pt x="1191" y="76"/>
                </a:lnTo>
                <a:lnTo>
                  <a:pt x="1191" y="76"/>
                </a:lnTo>
                <a:lnTo>
                  <a:pt x="1191" y="76"/>
                </a:lnTo>
                <a:lnTo>
                  <a:pt x="1191" y="76"/>
                </a:lnTo>
                <a:lnTo>
                  <a:pt x="1192" y="76"/>
                </a:lnTo>
                <a:lnTo>
                  <a:pt x="1192" y="76"/>
                </a:lnTo>
                <a:lnTo>
                  <a:pt x="1192" y="76"/>
                </a:lnTo>
                <a:lnTo>
                  <a:pt x="1193" y="75"/>
                </a:lnTo>
                <a:lnTo>
                  <a:pt x="1193" y="76"/>
                </a:lnTo>
                <a:lnTo>
                  <a:pt x="1193" y="76"/>
                </a:lnTo>
                <a:lnTo>
                  <a:pt x="1194" y="78"/>
                </a:lnTo>
                <a:lnTo>
                  <a:pt x="1194" y="78"/>
                </a:lnTo>
                <a:lnTo>
                  <a:pt x="1194" y="83"/>
                </a:lnTo>
                <a:lnTo>
                  <a:pt x="1195" y="83"/>
                </a:lnTo>
                <a:lnTo>
                  <a:pt x="1196" y="87"/>
                </a:lnTo>
                <a:lnTo>
                  <a:pt x="1196" y="87"/>
                </a:lnTo>
                <a:lnTo>
                  <a:pt x="1196" y="87"/>
                </a:lnTo>
                <a:lnTo>
                  <a:pt x="1197" y="88"/>
                </a:lnTo>
                <a:lnTo>
                  <a:pt x="1197" y="87"/>
                </a:lnTo>
                <a:lnTo>
                  <a:pt x="1197" y="87"/>
                </a:lnTo>
                <a:lnTo>
                  <a:pt x="1198" y="85"/>
                </a:lnTo>
                <a:lnTo>
                  <a:pt x="1198" y="85"/>
                </a:lnTo>
                <a:lnTo>
                  <a:pt x="1199" y="83"/>
                </a:lnTo>
                <a:lnTo>
                  <a:pt x="1199" y="83"/>
                </a:lnTo>
                <a:lnTo>
                  <a:pt x="1199" y="84"/>
                </a:lnTo>
                <a:lnTo>
                  <a:pt x="1200" y="83"/>
                </a:lnTo>
                <a:lnTo>
                  <a:pt x="1200" y="84"/>
                </a:lnTo>
                <a:lnTo>
                  <a:pt x="1200" y="83"/>
                </a:lnTo>
                <a:lnTo>
                  <a:pt x="1200" y="83"/>
                </a:lnTo>
                <a:lnTo>
                  <a:pt x="1201" y="81"/>
                </a:lnTo>
                <a:lnTo>
                  <a:pt x="1201" y="81"/>
                </a:lnTo>
                <a:lnTo>
                  <a:pt x="1201" y="81"/>
                </a:lnTo>
                <a:lnTo>
                  <a:pt x="1202" y="81"/>
                </a:lnTo>
                <a:lnTo>
                  <a:pt x="1202" y="82"/>
                </a:lnTo>
                <a:lnTo>
                  <a:pt x="1202" y="82"/>
                </a:lnTo>
                <a:lnTo>
                  <a:pt x="1203" y="85"/>
                </a:lnTo>
                <a:lnTo>
                  <a:pt x="1203" y="85"/>
                </a:lnTo>
                <a:lnTo>
                  <a:pt x="1204" y="88"/>
                </a:lnTo>
                <a:lnTo>
                  <a:pt x="1204" y="88"/>
                </a:lnTo>
                <a:lnTo>
                  <a:pt x="1205" y="90"/>
                </a:lnTo>
                <a:lnTo>
                  <a:pt x="1205" y="90"/>
                </a:lnTo>
                <a:lnTo>
                  <a:pt x="1205" y="91"/>
                </a:lnTo>
                <a:lnTo>
                  <a:pt x="1206" y="88"/>
                </a:lnTo>
                <a:lnTo>
                  <a:pt x="1207" y="88"/>
                </a:lnTo>
                <a:lnTo>
                  <a:pt x="1207" y="81"/>
                </a:lnTo>
                <a:lnTo>
                  <a:pt x="1208" y="80"/>
                </a:lnTo>
                <a:lnTo>
                  <a:pt x="1208" y="74"/>
                </a:lnTo>
                <a:lnTo>
                  <a:pt x="1209" y="74"/>
                </a:lnTo>
                <a:lnTo>
                  <a:pt x="1209" y="73"/>
                </a:lnTo>
                <a:lnTo>
                  <a:pt x="1209" y="72"/>
                </a:lnTo>
                <a:lnTo>
                  <a:pt x="1210" y="72"/>
                </a:lnTo>
                <a:lnTo>
                  <a:pt x="1210" y="74"/>
                </a:lnTo>
                <a:lnTo>
                  <a:pt x="1211" y="74"/>
                </a:lnTo>
                <a:lnTo>
                  <a:pt x="1212" y="76"/>
                </a:lnTo>
                <a:lnTo>
                  <a:pt x="1212" y="76"/>
                </a:lnTo>
                <a:lnTo>
                  <a:pt x="1212" y="77"/>
                </a:lnTo>
                <a:lnTo>
                  <a:pt x="1213" y="78"/>
                </a:lnTo>
                <a:lnTo>
                  <a:pt x="1213" y="78"/>
                </a:lnTo>
                <a:lnTo>
                  <a:pt x="1214" y="81"/>
                </a:lnTo>
                <a:lnTo>
                  <a:pt x="1214" y="81"/>
                </a:lnTo>
                <a:lnTo>
                  <a:pt x="1214" y="81"/>
                </a:lnTo>
                <a:lnTo>
                  <a:pt x="1215" y="81"/>
                </a:lnTo>
                <a:lnTo>
                  <a:pt x="1215" y="81"/>
                </a:lnTo>
                <a:lnTo>
                  <a:pt x="1216" y="84"/>
                </a:lnTo>
                <a:lnTo>
                  <a:pt x="1216" y="85"/>
                </a:lnTo>
                <a:lnTo>
                  <a:pt x="1217" y="89"/>
                </a:lnTo>
                <a:lnTo>
                  <a:pt x="1217" y="89"/>
                </a:lnTo>
                <a:lnTo>
                  <a:pt x="1218" y="92"/>
                </a:lnTo>
                <a:lnTo>
                  <a:pt x="1218" y="92"/>
                </a:lnTo>
                <a:lnTo>
                  <a:pt x="1218" y="92"/>
                </a:lnTo>
                <a:lnTo>
                  <a:pt x="1218" y="92"/>
                </a:lnTo>
                <a:lnTo>
                  <a:pt x="1219" y="89"/>
                </a:lnTo>
                <a:lnTo>
                  <a:pt x="1219" y="89"/>
                </a:lnTo>
                <a:lnTo>
                  <a:pt x="1220" y="83"/>
                </a:lnTo>
                <a:lnTo>
                  <a:pt x="1220" y="83"/>
                </a:lnTo>
                <a:lnTo>
                  <a:pt x="1221" y="80"/>
                </a:lnTo>
                <a:lnTo>
                  <a:pt x="1221" y="80"/>
                </a:lnTo>
                <a:lnTo>
                  <a:pt x="1222" y="77"/>
                </a:lnTo>
                <a:lnTo>
                  <a:pt x="1222" y="77"/>
                </a:lnTo>
                <a:lnTo>
                  <a:pt x="1223" y="75"/>
                </a:lnTo>
                <a:lnTo>
                  <a:pt x="1223" y="75"/>
                </a:lnTo>
                <a:lnTo>
                  <a:pt x="1224" y="74"/>
                </a:lnTo>
                <a:lnTo>
                  <a:pt x="1224" y="73"/>
                </a:lnTo>
                <a:lnTo>
                  <a:pt x="1225" y="73"/>
                </a:lnTo>
                <a:lnTo>
                  <a:pt x="1225" y="74"/>
                </a:lnTo>
                <a:lnTo>
                  <a:pt x="1225" y="74"/>
                </a:lnTo>
                <a:lnTo>
                  <a:pt x="1226" y="78"/>
                </a:lnTo>
                <a:lnTo>
                  <a:pt x="1226" y="79"/>
                </a:lnTo>
                <a:lnTo>
                  <a:pt x="1227" y="81"/>
                </a:lnTo>
                <a:lnTo>
                  <a:pt x="1228" y="82"/>
                </a:lnTo>
                <a:lnTo>
                  <a:pt x="1228" y="89"/>
                </a:lnTo>
                <a:lnTo>
                  <a:pt x="1229" y="90"/>
                </a:lnTo>
                <a:lnTo>
                  <a:pt x="1229" y="90"/>
                </a:lnTo>
                <a:lnTo>
                  <a:pt x="1229" y="93"/>
                </a:lnTo>
                <a:lnTo>
                  <a:pt x="1230" y="93"/>
                </a:lnTo>
                <a:lnTo>
                  <a:pt x="1230" y="93"/>
                </a:lnTo>
                <a:lnTo>
                  <a:pt x="1230" y="92"/>
                </a:lnTo>
                <a:lnTo>
                  <a:pt x="1231" y="92"/>
                </a:lnTo>
                <a:lnTo>
                  <a:pt x="1231" y="89"/>
                </a:lnTo>
                <a:lnTo>
                  <a:pt x="1231" y="88"/>
                </a:lnTo>
                <a:lnTo>
                  <a:pt x="1232" y="84"/>
                </a:lnTo>
                <a:lnTo>
                  <a:pt x="1233" y="84"/>
                </a:lnTo>
                <a:lnTo>
                  <a:pt x="1234" y="80"/>
                </a:lnTo>
                <a:lnTo>
                  <a:pt x="1234" y="79"/>
                </a:lnTo>
                <a:lnTo>
                  <a:pt x="1235" y="74"/>
                </a:lnTo>
                <a:lnTo>
                  <a:pt x="1235" y="74"/>
                </a:lnTo>
                <a:lnTo>
                  <a:pt x="1236" y="71"/>
                </a:lnTo>
                <a:lnTo>
                  <a:pt x="1236" y="70"/>
                </a:lnTo>
                <a:lnTo>
                  <a:pt x="1236" y="70"/>
                </a:lnTo>
                <a:lnTo>
                  <a:pt x="1236" y="68"/>
                </a:lnTo>
                <a:lnTo>
                  <a:pt x="1237" y="68"/>
                </a:lnTo>
                <a:lnTo>
                  <a:pt x="1237" y="68"/>
                </a:lnTo>
                <a:lnTo>
                  <a:pt x="1237" y="68"/>
                </a:lnTo>
                <a:lnTo>
                  <a:pt x="1237" y="69"/>
                </a:lnTo>
                <a:lnTo>
                  <a:pt x="1238" y="69"/>
                </a:lnTo>
                <a:lnTo>
                  <a:pt x="1238" y="68"/>
                </a:lnTo>
                <a:lnTo>
                  <a:pt x="1238" y="67"/>
                </a:lnTo>
                <a:lnTo>
                  <a:pt x="1239" y="69"/>
                </a:lnTo>
                <a:lnTo>
                  <a:pt x="1239" y="70"/>
                </a:lnTo>
                <a:lnTo>
                  <a:pt x="1239" y="70"/>
                </a:lnTo>
                <a:lnTo>
                  <a:pt x="1240" y="69"/>
                </a:lnTo>
                <a:lnTo>
                  <a:pt x="1240" y="68"/>
                </a:lnTo>
                <a:lnTo>
                  <a:pt x="1241" y="68"/>
                </a:lnTo>
                <a:lnTo>
                  <a:pt x="1241" y="66"/>
                </a:lnTo>
                <a:lnTo>
                  <a:pt x="1241" y="67"/>
                </a:lnTo>
                <a:lnTo>
                  <a:pt x="1242" y="70"/>
                </a:lnTo>
                <a:lnTo>
                  <a:pt x="1242" y="70"/>
                </a:lnTo>
                <a:lnTo>
                  <a:pt x="1243" y="73"/>
                </a:lnTo>
                <a:lnTo>
                  <a:pt x="1243" y="73"/>
                </a:lnTo>
                <a:lnTo>
                  <a:pt x="1244" y="78"/>
                </a:lnTo>
                <a:lnTo>
                  <a:pt x="1244" y="78"/>
                </a:lnTo>
                <a:lnTo>
                  <a:pt x="1245" y="85"/>
                </a:lnTo>
                <a:lnTo>
                  <a:pt x="1245" y="85"/>
                </a:lnTo>
                <a:lnTo>
                  <a:pt x="1246" y="85"/>
                </a:lnTo>
                <a:lnTo>
                  <a:pt x="1246" y="87"/>
                </a:lnTo>
                <a:lnTo>
                  <a:pt x="1246" y="87"/>
                </a:lnTo>
                <a:lnTo>
                  <a:pt x="1246" y="87"/>
                </a:lnTo>
                <a:lnTo>
                  <a:pt x="1247" y="86"/>
                </a:lnTo>
                <a:lnTo>
                  <a:pt x="1247" y="87"/>
                </a:lnTo>
                <a:lnTo>
                  <a:pt x="1247" y="86"/>
                </a:lnTo>
                <a:lnTo>
                  <a:pt x="1248" y="84"/>
                </a:lnTo>
                <a:lnTo>
                  <a:pt x="1248" y="83"/>
                </a:lnTo>
                <a:lnTo>
                  <a:pt x="1249" y="82"/>
                </a:lnTo>
                <a:lnTo>
                  <a:pt x="1249" y="82"/>
                </a:lnTo>
                <a:lnTo>
                  <a:pt x="1250" y="81"/>
                </a:lnTo>
                <a:lnTo>
                  <a:pt x="1250" y="80"/>
                </a:lnTo>
                <a:lnTo>
                  <a:pt x="1251" y="78"/>
                </a:lnTo>
                <a:lnTo>
                  <a:pt x="1251" y="73"/>
                </a:lnTo>
                <a:lnTo>
                  <a:pt x="1252" y="73"/>
                </a:lnTo>
                <a:lnTo>
                  <a:pt x="1252" y="69"/>
                </a:lnTo>
                <a:lnTo>
                  <a:pt x="1253" y="69"/>
                </a:lnTo>
                <a:lnTo>
                  <a:pt x="1253" y="67"/>
                </a:lnTo>
                <a:lnTo>
                  <a:pt x="1253" y="66"/>
                </a:lnTo>
                <a:lnTo>
                  <a:pt x="1254" y="67"/>
                </a:lnTo>
                <a:lnTo>
                  <a:pt x="1254" y="65"/>
                </a:lnTo>
                <a:lnTo>
                  <a:pt x="1255" y="64"/>
                </a:lnTo>
                <a:lnTo>
                  <a:pt x="1255" y="64"/>
                </a:lnTo>
                <a:lnTo>
                  <a:pt x="1256" y="62"/>
                </a:lnTo>
                <a:lnTo>
                  <a:pt x="1256" y="62"/>
                </a:lnTo>
                <a:lnTo>
                  <a:pt x="1257" y="62"/>
                </a:lnTo>
                <a:lnTo>
                  <a:pt x="1257" y="62"/>
                </a:lnTo>
                <a:lnTo>
                  <a:pt x="1257" y="62"/>
                </a:lnTo>
                <a:lnTo>
                  <a:pt x="1257" y="62"/>
                </a:lnTo>
                <a:lnTo>
                  <a:pt x="1257" y="62"/>
                </a:lnTo>
                <a:lnTo>
                  <a:pt x="1258" y="64"/>
                </a:lnTo>
                <a:lnTo>
                  <a:pt x="1258" y="65"/>
                </a:lnTo>
                <a:lnTo>
                  <a:pt x="1259" y="69"/>
                </a:lnTo>
                <a:lnTo>
                  <a:pt x="1259" y="69"/>
                </a:lnTo>
                <a:lnTo>
                  <a:pt x="1260" y="72"/>
                </a:lnTo>
                <a:lnTo>
                  <a:pt x="1260" y="73"/>
                </a:lnTo>
                <a:lnTo>
                  <a:pt x="1260" y="73"/>
                </a:lnTo>
                <a:lnTo>
                  <a:pt x="1261" y="75"/>
                </a:lnTo>
                <a:lnTo>
                  <a:pt x="1261" y="76"/>
                </a:lnTo>
                <a:lnTo>
                  <a:pt x="1261" y="76"/>
                </a:lnTo>
                <a:lnTo>
                  <a:pt x="1262" y="79"/>
                </a:lnTo>
                <a:lnTo>
                  <a:pt x="1262" y="78"/>
                </a:lnTo>
                <a:lnTo>
                  <a:pt x="1262" y="78"/>
                </a:lnTo>
                <a:lnTo>
                  <a:pt x="1263" y="80"/>
                </a:lnTo>
                <a:lnTo>
                  <a:pt x="1263" y="80"/>
                </a:lnTo>
                <a:lnTo>
                  <a:pt x="1263" y="79"/>
                </a:lnTo>
                <a:lnTo>
                  <a:pt x="1264" y="81"/>
                </a:lnTo>
                <a:lnTo>
                  <a:pt x="1264" y="81"/>
                </a:lnTo>
                <a:lnTo>
                  <a:pt x="1264" y="81"/>
                </a:lnTo>
                <a:lnTo>
                  <a:pt x="1264" y="81"/>
                </a:lnTo>
                <a:lnTo>
                  <a:pt x="1265" y="80"/>
                </a:lnTo>
                <a:lnTo>
                  <a:pt x="1265" y="80"/>
                </a:lnTo>
                <a:lnTo>
                  <a:pt x="1265" y="81"/>
                </a:lnTo>
                <a:lnTo>
                  <a:pt x="1266" y="78"/>
                </a:lnTo>
                <a:lnTo>
                  <a:pt x="1266" y="78"/>
                </a:lnTo>
                <a:lnTo>
                  <a:pt x="1267" y="73"/>
                </a:lnTo>
                <a:lnTo>
                  <a:pt x="1267" y="72"/>
                </a:lnTo>
                <a:lnTo>
                  <a:pt x="1268" y="66"/>
                </a:lnTo>
                <a:lnTo>
                  <a:pt x="1268" y="66"/>
                </a:lnTo>
                <a:lnTo>
                  <a:pt x="1269" y="63"/>
                </a:lnTo>
                <a:lnTo>
                  <a:pt x="1269" y="62"/>
                </a:lnTo>
                <a:lnTo>
                  <a:pt x="1270" y="63"/>
                </a:lnTo>
                <a:lnTo>
                  <a:pt x="1270" y="62"/>
                </a:lnTo>
                <a:lnTo>
                  <a:pt x="1270" y="63"/>
                </a:lnTo>
                <a:lnTo>
                  <a:pt x="1271" y="62"/>
                </a:lnTo>
                <a:lnTo>
                  <a:pt x="1272" y="62"/>
                </a:lnTo>
                <a:lnTo>
                  <a:pt x="1272" y="62"/>
                </a:lnTo>
                <a:lnTo>
                  <a:pt x="1272" y="61"/>
                </a:lnTo>
                <a:lnTo>
                  <a:pt x="1273" y="61"/>
                </a:lnTo>
                <a:lnTo>
                  <a:pt x="1273" y="59"/>
                </a:lnTo>
                <a:lnTo>
                  <a:pt x="1273" y="60"/>
                </a:lnTo>
                <a:lnTo>
                  <a:pt x="1274" y="60"/>
                </a:lnTo>
                <a:lnTo>
                  <a:pt x="1274" y="60"/>
                </a:lnTo>
                <a:lnTo>
                  <a:pt x="1274" y="61"/>
                </a:lnTo>
                <a:lnTo>
                  <a:pt x="1274" y="60"/>
                </a:lnTo>
                <a:lnTo>
                  <a:pt x="1275" y="60"/>
                </a:lnTo>
                <a:lnTo>
                  <a:pt x="1275" y="60"/>
                </a:lnTo>
                <a:lnTo>
                  <a:pt x="1275" y="61"/>
                </a:lnTo>
                <a:lnTo>
                  <a:pt x="1276" y="62"/>
                </a:lnTo>
                <a:lnTo>
                  <a:pt x="1277" y="67"/>
                </a:lnTo>
                <a:lnTo>
                  <a:pt x="1277" y="67"/>
                </a:lnTo>
                <a:lnTo>
                  <a:pt x="1278" y="69"/>
                </a:lnTo>
                <a:lnTo>
                  <a:pt x="1278" y="69"/>
                </a:lnTo>
                <a:lnTo>
                  <a:pt x="1278" y="70"/>
                </a:lnTo>
                <a:lnTo>
                  <a:pt x="1278" y="69"/>
                </a:lnTo>
                <a:lnTo>
                  <a:pt x="1279" y="69"/>
                </a:lnTo>
                <a:lnTo>
                  <a:pt x="1279" y="69"/>
                </a:lnTo>
                <a:lnTo>
                  <a:pt x="1280" y="67"/>
                </a:lnTo>
                <a:lnTo>
                  <a:pt x="1280" y="66"/>
                </a:lnTo>
                <a:lnTo>
                  <a:pt x="1281" y="64"/>
                </a:lnTo>
                <a:lnTo>
                  <a:pt x="1281" y="65"/>
                </a:lnTo>
                <a:lnTo>
                  <a:pt x="1281" y="64"/>
                </a:lnTo>
                <a:lnTo>
                  <a:pt x="1281" y="64"/>
                </a:lnTo>
                <a:lnTo>
                  <a:pt x="1282" y="64"/>
                </a:lnTo>
                <a:lnTo>
                  <a:pt x="1283" y="62"/>
                </a:lnTo>
                <a:lnTo>
                  <a:pt x="1283" y="61"/>
                </a:lnTo>
                <a:lnTo>
                  <a:pt x="1283" y="61"/>
                </a:lnTo>
                <a:lnTo>
                  <a:pt x="1284" y="60"/>
                </a:lnTo>
                <a:lnTo>
                  <a:pt x="1284" y="60"/>
                </a:lnTo>
                <a:lnTo>
                  <a:pt x="1284" y="60"/>
                </a:lnTo>
                <a:lnTo>
                  <a:pt x="1285" y="62"/>
                </a:lnTo>
                <a:lnTo>
                  <a:pt x="1285" y="62"/>
                </a:lnTo>
                <a:lnTo>
                  <a:pt x="1285" y="63"/>
                </a:lnTo>
                <a:lnTo>
                  <a:pt x="1286" y="67"/>
                </a:lnTo>
                <a:lnTo>
                  <a:pt x="1286" y="67"/>
                </a:lnTo>
                <a:lnTo>
                  <a:pt x="1287" y="71"/>
                </a:lnTo>
                <a:lnTo>
                  <a:pt x="1287" y="72"/>
                </a:lnTo>
                <a:lnTo>
                  <a:pt x="1288" y="77"/>
                </a:lnTo>
                <a:lnTo>
                  <a:pt x="1288" y="79"/>
                </a:lnTo>
                <a:lnTo>
                  <a:pt x="1289" y="82"/>
                </a:lnTo>
                <a:lnTo>
                  <a:pt x="1289" y="83"/>
                </a:lnTo>
                <a:lnTo>
                  <a:pt x="1290" y="87"/>
                </a:lnTo>
                <a:lnTo>
                  <a:pt x="1290" y="87"/>
                </a:lnTo>
                <a:lnTo>
                  <a:pt x="1291" y="89"/>
                </a:lnTo>
                <a:lnTo>
                  <a:pt x="1291" y="89"/>
                </a:lnTo>
                <a:lnTo>
                  <a:pt x="1292" y="91"/>
                </a:lnTo>
                <a:lnTo>
                  <a:pt x="1292" y="91"/>
                </a:lnTo>
                <a:lnTo>
                  <a:pt x="1293" y="93"/>
                </a:lnTo>
                <a:lnTo>
                  <a:pt x="1293" y="93"/>
                </a:lnTo>
                <a:lnTo>
                  <a:pt x="1294" y="93"/>
                </a:lnTo>
                <a:lnTo>
                  <a:pt x="1294" y="93"/>
                </a:lnTo>
                <a:lnTo>
                  <a:pt x="1294" y="92"/>
                </a:lnTo>
                <a:lnTo>
                  <a:pt x="1295" y="92"/>
                </a:lnTo>
                <a:lnTo>
                  <a:pt x="1295" y="92"/>
                </a:lnTo>
                <a:lnTo>
                  <a:pt x="1295" y="90"/>
                </a:lnTo>
                <a:lnTo>
                  <a:pt x="1296" y="89"/>
                </a:lnTo>
                <a:lnTo>
                  <a:pt x="1296" y="83"/>
                </a:lnTo>
                <a:lnTo>
                  <a:pt x="1297" y="82"/>
                </a:lnTo>
                <a:lnTo>
                  <a:pt x="1297" y="74"/>
                </a:lnTo>
                <a:lnTo>
                  <a:pt x="1297" y="73"/>
                </a:lnTo>
                <a:lnTo>
                  <a:pt x="1299" y="70"/>
                </a:lnTo>
                <a:lnTo>
                  <a:pt x="1299" y="70"/>
                </a:lnTo>
                <a:lnTo>
                  <a:pt x="1299" y="70"/>
                </a:lnTo>
                <a:lnTo>
                  <a:pt x="1299" y="69"/>
                </a:lnTo>
                <a:lnTo>
                  <a:pt x="1300" y="70"/>
                </a:lnTo>
                <a:lnTo>
                  <a:pt x="1300" y="70"/>
                </a:lnTo>
                <a:lnTo>
                  <a:pt x="1301" y="74"/>
                </a:lnTo>
                <a:lnTo>
                  <a:pt x="1301" y="74"/>
                </a:lnTo>
                <a:lnTo>
                  <a:pt x="1302" y="79"/>
                </a:lnTo>
                <a:lnTo>
                  <a:pt x="1302" y="80"/>
                </a:lnTo>
                <a:lnTo>
                  <a:pt x="1303" y="85"/>
                </a:lnTo>
                <a:lnTo>
                  <a:pt x="1303" y="86"/>
                </a:lnTo>
                <a:lnTo>
                  <a:pt x="1304" y="89"/>
                </a:lnTo>
                <a:lnTo>
                  <a:pt x="1304" y="90"/>
                </a:lnTo>
                <a:lnTo>
                  <a:pt x="1305" y="92"/>
                </a:lnTo>
                <a:lnTo>
                  <a:pt x="1305" y="91"/>
                </a:lnTo>
                <a:lnTo>
                  <a:pt x="1305" y="93"/>
                </a:lnTo>
                <a:lnTo>
                  <a:pt x="1306" y="91"/>
                </a:lnTo>
                <a:lnTo>
                  <a:pt x="1306" y="92"/>
                </a:lnTo>
                <a:lnTo>
                  <a:pt x="1307" y="90"/>
                </a:lnTo>
                <a:lnTo>
                  <a:pt x="1307" y="90"/>
                </a:lnTo>
                <a:lnTo>
                  <a:pt x="1308" y="88"/>
                </a:lnTo>
                <a:lnTo>
                  <a:pt x="1308" y="87"/>
                </a:lnTo>
                <a:lnTo>
                  <a:pt x="1309" y="86"/>
                </a:lnTo>
                <a:lnTo>
                  <a:pt x="1309" y="87"/>
                </a:lnTo>
                <a:lnTo>
                  <a:pt x="1310" y="84"/>
                </a:lnTo>
                <a:lnTo>
                  <a:pt x="1310" y="84"/>
                </a:lnTo>
                <a:lnTo>
                  <a:pt x="1311" y="81"/>
                </a:lnTo>
                <a:lnTo>
                  <a:pt x="1311" y="80"/>
                </a:lnTo>
                <a:lnTo>
                  <a:pt x="1312" y="75"/>
                </a:lnTo>
                <a:lnTo>
                  <a:pt x="1312" y="74"/>
                </a:lnTo>
                <a:lnTo>
                  <a:pt x="1313" y="72"/>
                </a:lnTo>
                <a:lnTo>
                  <a:pt x="1313" y="71"/>
                </a:lnTo>
                <a:lnTo>
                  <a:pt x="1314" y="71"/>
                </a:lnTo>
                <a:lnTo>
                  <a:pt x="1314" y="71"/>
                </a:lnTo>
                <a:lnTo>
                  <a:pt x="1315" y="70"/>
                </a:lnTo>
                <a:lnTo>
                  <a:pt x="1315" y="72"/>
                </a:lnTo>
                <a:lnTo>
                  <a:pt x="1315" y="71"/>
                </a:lnTo>
                <a:lnTo>
                  <a:pt x="1316" y="71"/>
                </a:lnTo>
                <a:lnTo>
                  <a:pt x="1316" y="70"/>
                </a:lnTo>
                <a:lnTo>
                  <a:pt x="1316" y="71"/>
                </a:lnTo>
                <a:lnTo>
                  <a:pt x="1316" y="71"/>
                </a:lnTo>
                <a:lnTo>
                  <a:pt x="1317" y="71"/>
                </a:lnTo>
                <a:lnTo>
                  <a:pt x="1317" y="70"/>
                </a:lnTo>
                <a:lnTo>
                  <a:pt x="1318" y="70"/>
                </a:lnTo>
                <a:lnTo>
                  <a:pt x="1318" y="70"/>
                </a:lnTo>
                <a:lnTo>
                  <a:pt x="1318" y="71"/>
                </a:lnTo>
                <a:lnTo>
                  <a:pt x="1319" y="71"/>
                </a:lnTo>
                <a:lnTo>
                  <a:pt x="1319" y="74"/>
                </a:lnTo>
                <a:lnTo>
                  <a:pt x="1319" y="75"/>
                </a:lnTo>
                <a:lnTo>
                  <a:pt x="1321" y="78"/>
                </a:lnTo>
                <a:lnTo>
                  <a:pt x="1321" y="78"/>
                </a:lnTo>
                <a:lnTo>
                  <a:pt x="1322" y="80"/>
                </a:lnTo>
                <a:lnTo>
                  <a:pt x="1322" y="79"/>
                </a:lnTo>
                <a:lnTo>
                  <a:pt x="1322" y="79"/>
                </a:lnTo>
                <a:lnTo>
                  <a:pt x="1322" y="80"/>
                </a:lnTo>
                <a:lnTo>
                  <a:pt x="1323" y="80"/>
                </a:lnTo>
                <a:lnTo>
                  <a:pt x="1323" y="79"/>
                </a:lnTo>
                <a:lnTo>
                  <a:pt x="1324" y="77"/>
                </a:lnTo>
                <a:lnTo>
                  <a:pt x="1324" y="78"/>
                </a:lnTo>
                <a:lnTo>
                  <a:pt x="1325" y="75"/>
                </a:lnTo>
                <a:lnTo>
                  <a:pt x="1325" y="75"/>
                </a:lnTo>
                <a:lnTo>
                  <a:pt x="1325" y="75"/>
                </a:lnTo>
                <a:lnTo>
                  <a:pt x="1325" y="74"/>
                </a:lnTo>
                <a:lnTo>
                  <a:pt x="1326" y="74"/>
                </a:lnTo>
                <a:lnTo>
                  <a:pt x="1326" y="74"/>
                </a:lnTo>
                <a:lnTo>
                  <a:pt x="1326" y="74"/>
                </a:lnTo>
                <a:lnTo>
                  <a:pt x="1326" y="75"/>
                </a:lnTo>
                <a:lnTo>
                  <a:pt x="1327" y="74"/>
                </a:lnTo>
                <a:lnTo>
                  <a:pt x="1327" y="74"/>
                </a:lnTo>
                <a:lnTo>
                  <a:pt x="1328" y="76"/>
                </a:lnTo>
                <a:lnTo>
                  <a:pt x="1328" y="75"/>
                </a:lnTo>
                <a:lnTo>
                  <a:pt x="1328" y="75"/>
                </a:lnTo>
                <a:lnTo>
                  <a:pt x="1329" y="76"/>
                </a:lnTo>
                <a:lnTo>
                  <a:pt x="1329" y="76"/>
                </a:lnTo>
                <a:lnTo>
                  <a:pt x="1329" y="77"/>
                </a:lnTo>
                <a:lnTo>
                  <a:pt x="1329" y="77"/>
                </a:lnTo>
                <a:lnTo>
                  <a:pt x="1330" y="78"/>
                </a:lnTo>
                <a:lnTo>
                  <a:pt x="1330" y="79"/>
                </a:lnTo>
                <a:lnTo>
                  <a:pt x="1331" y="81"/>
                </a:lnTo>
                <a:lnTo>
                  <a:pt x="1331" y="81"/>
                </a:lnTo>
                <a:lnTo>
                  <a:pt x="1332" y="84"/>
                </a:lnTo>
                <a:lnTo>
                  <a:pt x="1332" y="84"/>
                </a:lnTo>
                <a:lnTo>
                  <a:pt x="1333" y="82"/>
                </a:lnTo>
                <a:lnTo>
                  <a:pt x="1333" y="82"/>
                </a:lnTo>
                <a:lnTo>
                  <a:pt x="1333" y="82"/>
                </a:lnTo>
                <a:lnTo>
                  <a:pt x="1334" y="78"/>
                </a:lnTo>
                <a:lnTo>
                  <a:pt x="1334" y="78"/>
                </a:lnTo>
                <a:lnTo>
                  <a:pt x="1335" y="71"/>
                </a:lnTo>
                <a:lnTo>
                  <a:pt x="1335" y="71"/>
                </a:lnTo>
                <a:lnTo>
                  <a:pt x="1336" y="69"/>
                </a:lnTo>
                <a:lnTo>
                  <a:pt x="1336" y="69"/>
                </a:lnTo>
                <a:lnTo>
                  <a:pt x="1337" y="69"/>
                </a:lnTo>
                <a:lnTo>
                  <a:pt x="1337" y="71"/>
                </a:lnTo>
                <a:lnTo>
                  <a:pt x="1338" y="72"/>
                </a:lnTo>
                <a:lnTo>
                  <a:pt x="1338" y="76"/>
                </a:lnTo>
                <a:lnTo>
                  <a:pt x="1339" y="77"/>
                </a:lnTo>
                <a:lnTo>
                  <a:pt x="1339" y="80"/>
                </a:lnTo>
                <a:lnTo>
                  <a:pt x="1340" y="80"/>
                </a:lnTo>
                <a:lnTo>
                  <a:pt x="1340" y="82"/>
                </a:lnTo>
                <a:lnTo>
                  <a:pt x="1341" y="83"/>
                </a:lnTo>
                <a:lnTo>
                  <a:pt x="1341" y="86"/>
                </a:lnTo>
                <a:lnTo>
                  <a:pt x="1341" y="86"/>
                </a:lnTo>
                <a:lnTo>
                  <a:pt x="1343" y="87"/>
                </a:lnTo>
                <a:lnTo>
                  <a:pt x="1343" y="87"/>
                </a:lnTo>
                <a:lnTo>
                  <a:pt x="1343" y="86"/>
                </a:lnTo>
                <a:lnTo>
                  <a:pt x="1344" y="87"/>
                </a:lnTo>
                <a:lnTo>
                  <a:pt x="1344" y="86"/>
                </a:lnTo>
                <a:lnTo>
                  <a:pt x="1344" y="86"/>
                </a:lnTo>
                <a:lnTo>
                  <a:pt x="1344" y="86"/>
                </a:lnTo>
                <a:lnTo>
                  <a:pt x="1345" y="82"/>
                </a:lnTo>
                <a:lnTo>
                  <a:pt x="1345" y="81"/>
                </a:lnTo>
                <a:lnTo>
                  <a:pt x="1346" y="76"/>
                </a:lnTo>
                <a:lnTo>
                  <a:pt x="1346" y="75"/>
                </a:lnTo>
                <a:lnTo>
                  <a:pt x="1347" y="74"/>
                </a:lnTo>
                <a:lnTo>
                  <a:pt x="1347" y="73"/>
                </a:lnTo>
                <a:lnTo>
                  <a:pt x="1348" y="72"/>
                </a:lnTo>
                <a:lnTo>
                  <a:pt x="1348" y="73"/>
                </a:lnTo>
                <a:lnTo>
                  <a:pt x="1348" y="72"/>
                </a:lnTo>
                <a:lnTo>
                  <a:pt x="1348" y="72"/>
                </a:lnTo>
                <a:lnTo>
                  <a:pt x="1349" y="72"/>
                </a:lnTo>
                <a:lnTo>
                  <a:pt x="1349" y="72"/>
                </a:lnTo>
                <a:lnTo>
                  <a:pt x="1349" y="71"/>
                </a:lnTo>
                <a:lnTo>
                  <a:pt x="1349" y="72"/>
                </a:lnTo>
                <a:lnTo>
                  <a:pt x="1350" y="71"/>
                </a:lnTo>
                <a:lnTo>
                  <a:pt x="1350" y="72"/>
                </a:lnTo>
                <a:lnTo>
                  <a:pt x="1350" y="73"/>
                </a:lnTo>
                <a:lnTo>
                  <a:pt x="1350" y="73"/>
                </a:lnTo>
                <a:lnTo>
                  <a:pt x="1351" y="73"/>
                </a:lnTo>
                <a:lnTo>
                  <a:pt x="1351" y="73"/>
                </a:lnTo>
                <a:lnTo>
                  <a:pt x="1352" y="73"/>
                </a:lnTo>
                <a:lnTo>
                  <a:pt x="1352" y="73"/>
                </a:lnTo>
                <a:lnTo>
                  <a:pt x="1352" y="73"/>
                </a:lnTo>
                <a:lnTo>
                  <a:pt x="1352" y="73"/>
                </a:lnTo>
                <a:lnTo>
                  <a:pt x="1353" y="75"/>
                </a:lnTo>
                <a:lnTo>
                  <a:pt x="1354" y="75"/>
                </a:lnTo>
                <a:lnTo>
                  <a:pt x="1354" y="80"/>
                </a:lnTo>
                <a:lnTo>
                  <a:pt x="1354" y="81"/>
                </a:lnTo>
                <a:lnTo>
                  <a:pt x="1355" y="85"/>
                </a:lnTo>
                <a:lnTo>
                  <a:pt x="1355" y="85"/>
                </a:lnTo>
                <a:lnTo>
                  <a:pt x="1356" y="89"/>
                </a:lnTo>
                <a:lnTo>
                  <a:pt x="1356" y="88"/>
                </a:lnTo>
                <a:lnTo>
                  <a:pt x="1356" y="88"/>
                </a:lnTo>
                <a:lnTo>
                  <a:pt x="1357" y="88"/>
                </a:lnTo>
                <a:lnTo>
                  <a:pt x="1357" y="86"/>
                </a:lnTo>
                <a:lnTo>
                  <a:pt x="1357" y="87"/>
                </a:lnTo>
                <a:lnTo>
                  <a:pt x="1357" y="87"/>
                </a:lnTo>
                <a:lnTo>
                  <a:pt x="1358" y="86"/>
                </a:lnTo>
                <a:lnTo>
                  <a:pt x="1358" y="86"/>
                </a:lnTo>
                <a:lnTo>
                  <a:pt x="1359" y="87"/>
                </a:lnTo>
                <a:lnTo>
                  <a:pt x="1359" y="86"/>
                </a:lnTo>
                <a:lnTo>
                  <a:pt x="1359" y="87"/>
                </a:lnTo>
                <a:lnTo>
                  <a:pt x="1360" y="86"/>
                </a:lnTo>
                <a:lnTo>
                  <a:pt x="1360" y="86"/>
                </a:lnTo>
                <a:lnTo>
                  <a:pt x="1360" y="86"/>
                </a:lnTo>
                <a:lnTo>
                  <a:pt x="1360" y="86"/>
                </a:lnTo>
                <a:lnTo>
                  <a:pt x="1361" y="87"/>
                </a:lnTo>
                <a:lnTo>
                  <a:pt x="1361" y="86"/>
                </a:lnTo>
                <a:lnTo>
                  <a:pt x="1361" y="88"/>
                </a:lnTo>
                <a:lnTo>
                  <a:pt x="1362" y="88"/>
                </a:lnTo>
                <a:lnTo>
                  <a:pt x="1362" y="91"/>
                </a:lnTo>
                <a:lnTo>
                  <a:pt x="1362" y="90"/>
                </a:lnTo>
                <a:lnTo>
                  <a:pt x="1363" y="91"/>
                </a:lnTo>
                <a:lnTo>
                  <a:pt x="1363" y="93"/>
                </a:lnTo>
                <a:lnTo>
                  <a:pt x="1363" y="94"/>
                </a:lnTo>
                <a:lnTo>
                  <a:pt x="1365" y="97"/>
                </a:lnTo>
                <a:lnTo>
                  <a:pt x="1365" y="97"/>
                </a:lnTo>
                <a:lnTo>
                  <a:pt x="1366" y="93"/>
                </a:lnTo>
                <a:lnTo>
                  <a:pt x="1366" y="92"/>
                </a:lnTo>
                <a:lnTo>
                  <a:pt x="1367" y="85"/>
                </a:lnTo>
                <a:lnTo>
                  <a:pt x="1367" y="84"/>
                </a:lnTo>
                <a:lnTo>
                  <a:pt x="1368" y="73"/>
                </a:lnTo>
                <a:lnTo>
                  <a:pt x="1368" y="72"/>
                </a:lnTo>
                <a:lnTo>
                  <a:pt x="1369" y="58"/>
                </a:lnTo>
                <a:lnTo>
                  <a:pt x="1369" y="57"/>
                </a:lnTo>
                <a:lnTo>
                  <a:pt x="1370" y="50"/>
                </a:lnTo>
                <a:lnTo>
                  <a:pt x="1370" y="50"/>
                </a:lnTo>
                <a:lnTo>
                  <a:pt x="1371" y="46"/>
                </a:lnTo>
                <a:lnTo>
                  <a:pt x="1371" y="47"/>
                </a:lnTo>
                <a:lnTo>
                  <a:pt x="1371" y="48"/>
                </a:lnTo>
                <a:lnTo>
                  <a:pt x="1372" y="45"/>
                </a:lnTo>
                <a:lnTo>
                  <a:pt x="1372" y="46"/>
                </a:lnTo>
                <a:lnTo>
                  <a:pt x="1372" y="47"/>
                </a:lnTo>
                <a:lnTo>
                  <a:pt x="1373" y="55"/>
                </a:lnTo>
                <a:lnTo>
                  <a:pt x="1373" y="57"/>
                </a:lnTo>
                <a:lnTo>
                  <a:pt x="1374" y="72"/>
                </a:lnTo>
                <a:lnTo>
                  <a:pt x="1374" y="74"/>
                </a:lnTo>
                <a:lnTo>
                  <a:pt x="1375" y="89"/>
                </a:lnTo>
                <a:lnTo>
                  <a:pt x="1375" y="90"/>
                </a:lnTo>
                <a:lnTo>
                  <a:pt x="1376" y="97"/>
                </a:lnTo>
                <a:lnTo>
                  <a:pt x="1376" y="97"/>
                </a:lnTo>
                <a:lnTo>
                  <a:pt x="1377" y="103"/>
                </a:lnTo>
                <a:lnTo>
                  <a:pt x="1377" y="104"/>
                </a:lnTo>
                <a:lnTo>
                  <a:pt x="1378" y="105"/>
                </a:lnTo>
                <a:lnTo>
                  <a:pt x="1378" y="104"/>
                </a:lnTo>
                <a:lnTo>
                  <a:pt x="1379" y="102"/>
                </a:lnTo>
                <a:lnTo>
                  <a:pt x="1379" y="101"/>
                </a:lnTo>
                <a:lnTo>
                  <a:pt x="1380" y="92"/>
                </a:lnTo>
                <a:lnTo>
                  <a:pt x="1381" y="90"/>
                </a:lnTo>
                <a:lnTo>
                  <a:pt x="1381" y="81"/>
                </a:lnTo>
                <a:lnTo>
                  <a:pt x="1382" y="80"/>
                </a:lnTo>
                <a:lnTo>
                  <a:pt x="1382" y="74"/>
                </a:lnTo>
                <a:lnTo>
                  <a:pt x="1383" y="72"/>
                </a:lnTo>
                <a:lnTo>
                  <a:pt x="1383" y="63"/>
                </a:lnTo>
                <a:lnTo>
                  <a:pt x="1384" y="62"/>
                </a:lnTo>
                <a:lnTo>
                  <a:pt x="1384" y="59"/>
                </a:lnTo>
                <a:lnTo>
                  <a:pt x="1385" y="58"/>
                </a:lnTo>
                <a:lnTo>
                  <a:pt x="1385" y="59"/>
                </a:lnTo>
                <a:lnTo>
                  <a:pt x="1386" y="59"/>
                </a:lnTo>
                <a:lnTo>
                  <a:pt x="1386" y="59"/>
                </a:lnTo>
                <a:lnTo>
                  <a:pt x="1387" y="64"/>
                </a:lnTo>
                <a:lnTo>
                  <a:pt x="1387" y="65"/>
                </a:lnTo>
                <a:lnTo>
                  <a:pt x="1388" y="73"/>
                </a:lnTo>
                <a:lnTo>
                  <a:pt x="1388" y="73"/>
                </a:lnTo>
                <a:lnTo>
                  <a:pt x="1389" y="79"/>
                </a:lnTo>
                <a:lnTo>
                  <a:pt x="1389" y="79"/>
                </a:lnTo>
                <a:lnTo>
                  <a:pt x="1390" y="87"/>
                </a:lnTo>
                <a:lnTo>
                  <a:pt x="1390" y="87"/>
                </a:lnTo>
                <a:lnTo>
                  <a:pt x="1391" y="89"/>
                </a:lnTo>
                <a:lnTo>
                  <a:pt x="1391" y="90"/>
                </a:lnTo>
                <a:lnTo>
                  <a:pt x="1391" y="91"/>
                </a:lnTo>
                <a:lnTo>
                  <a:pt x="1392" y="90"/>
                </a:lnTo>
                <a:lnTo>
                  <a:pt x="1392" y="90"/>
                </a:lnTo>
                <a:lnTo>
                  <a:pt x="1392" y="90"/>
                </a:lnTo>
                <a:lnTo>
                  <a:pt x="1393" y="88"/>
                </a:lnTo>
                <a:lnTo>
                  <a:pt x="1393" y="88"/>
                </a:lnTo>
                <a:lnTo>
                  <a:pt x="1394" y="83"/>
                </a:lnTo>
                <a:lnTo>
                  <a:pt x="1394" y="82"/>
                </a:lnTo>
                <a:lnTo>
                  <a:pt x="1395" y="76"/>
                </a:lnTo>
                <a:lnTo>
                  <a:pt x="1395" y="76"/>
                </a:lnTo>
                <a:lnTo>
                  <a:pt x="1396" y="72"/>
                </a:lnTo>
                <a:lnTo>
                  <a:pt x="1396" y="71"/>
                </a:lnTo>
                <a:lnTo>
                  <a:pt x="1396" y="71"/>
                </a:lnTo>
                <a:lnTo>
                  <a:pt x="1397" y="73"/>
                </a:lnTo>
                <a:lnTo>
                  <a:pt x="1397" y="72"/>
                </a:lnTo>
                <a:lnTo>
                  <a:pt x="1398" y="74"/>
                </a:lnTo>
                <a:lnTo>
                  <a:pt x="1398" y="74"/>
                </a:lnTo>
                <a:lnTo>
                  <a:pt x="1399" y="75"/>
                </a:lnTo>
                <a:lnTo>
                  <a:pt x="1399" y="75"/>
                </a:lnTo>
                <a:lnTo>
                  <a:pt x="1399" y="76"/>
                </a:lnTo>
                <a:lnTo>
                  <a:pt x="1400" y="77"/>
                </a:lnTo>
                <a:lnTo>
                  <a:pt x="1400" y="78"/>
                </a:lnTo>
                <a:lnTo>
                  <a:pt x="1401" y="77"/>
                </a:lnTo>
                <a:lnTo>
                  <a:pt x="1401" y="76"/>
                </a:lnTo>
                <a:lnTo>
                  <a:pt x="1402" y="77"/>
                </a:lnTo>
                <a:lnTo>
                  <a:pt x="1402" y="75"/>
                </a:lnTo>
                <a:lnTo>
                  <a:pt x="1403" y="75"/>
                </a:lnTo>
                <a:lnTo>
                  <a:pt x="1403" y="75"/>
                </a:lnTo>
                <a:lnTo>
                  <a:pt x="1403" y="73"/>
                </a:lnTo>
                <a:lnTo>
                  <a:pt x="1404" y="72"/>
                </a:lnTo>
                <a:lnTo>
                  <a:pt x="1404" y="71"/>
                </a:lnTo>
                <a:lnTo>
                  <a:pt x="1405" y="70"/>
                </a:lnTo>
                <a:lnTo>
                  <a:pt x="1405" y="70"/>
                </a:lnTo>
                <a:lnTo>
                  <a:pt x="1405" y="72"/>
                </a:lnTo>
                <a:lnTo>
                  <a:pt x="1406" y="73"/>
                </a:lnTo>
                <a:lnTo>
                  <a:pt x="1406" y="77"/>
                </a:lnTo>
                <a:lnTo>
                  <a:pt x="1407" y="77"/>
                </a:lnTo>
                <a:lnTo>
                  <a:pt x="1408" y="81"/>
                </a:lnTo>
                <a:lnTo>
                  <a:pt x="1408" y="82"/>
                </a:lnTo>
                <a:lnTo>
                  <a:pt x="1409" y="85"/>
                </a:lnTo>
                <a:lnTo>
                  <a:pt x="1409" y="85"/>
                </a:lnTo>
                <a:lnTo>
                  <a:pt x="1409" y="87"/>
                </a:lnTo>
                <a:lnTo>
                  <a:pt x="1410" y="86"/>
                </a:lnTo>
                <a:lnTo>
                  <a:pt x="1410" y="86"/>
                </a:lnTo>
                <a:lnTo>
                  <a:pt x="1410" y="86"/>
                </a:lnTo>
                <a:lnTo>
                  <a:pt x="1410" y="86"/>
                </a:lnTo>
                <a:lnTo>
                  <a:pt x="1411" y="86"/>
                </a:lnTo>
                <a:lnTo>
                  <a:pt x="1411" y="86"/>
                </a:lnTo>
                <a:lnTo>
                  <a:pt x="1411" y="85"/>
                </a:lnTo>
                <a:lnTo>
                  <a:pt x="1412" y="87"/>
                </a:lnTo>
                <a:lnTo>
                  <a:pt x="1412" y="86"/>
                </a:lnTo>
                <a:lnTo>
                  <a:pt x="1413" y="84"/>
                </a:lnTo>
                <a:lnTo>
                  <a:pt x="1413" y="84"/>
                </a:lnTo>
                <a:lnTo>
                  <a:pt x="1413" y="84"/>
                </a:lnTo>
                <a:lnTo>
                  <a:pt x="1414" y="83"/>
                </a:lnTo>
                <a:lnTo>
                  <a:pt x="1414" y="84"/>
                </a:lnTo>
                <a:lnTo>
                  <a:pt x="1414" y="83"/>
                </a:lnTo>
                <a:lnTo>
                  <a:pt x="1414" y="83"/>
                </a:lnTo>
                <a:lnTo>
                  <a:pt x="1415" y="82"/>
                </a:lnTo>
                <a:lnTo>
                  <a:pt x="1415" y="82"/>
                </a:lnTo>
                <a:lnTo>
                  <a:pt x="1415" y="81"/>
                </a:lnTo>
                <a:lnTo>
                  <a:pt x="1415" y="82"/>
                </a:lnTo>
                <a:lnTo>
                  <a:pt x="1416" y="82"/>
                </a:lnTo>
                <a:lnTo>
                  <a:pt x="1416" y="82"/>
                </a:lnTo>
                <a:lnTo>
                  <a:pt x="1416" y="82"/>
                </a:lnTo>
                <a:lnTo>
                  <a:pt x="1417" y="82"/>
                </a:lnTo>
                <a:lnTo>
                  <a:pt x="1417" y="82"/>
                </a:lnTo>
                <a:lnTo>
                  <a:pt x="1417" y="82"/>
                </a:lnTo>
                <a:lnTo>
                  <a:pt x="1418" y="83"/>
                </a:lnTo>
                <a:lnTo>
                  <a:pt x="1418" y="83"/>
                </a:lnTo>
                <a:lnTo>
                  <a:pt x="1418" y="83"/>
                </a:lnTo>
                <a:lnTo>
                  <a:pt x="1419" y="83"/>
                </a:lnTo>
                <a:lnTo>
                  <a:pt x="1419" y="83"/>
                </a:lnTo>
                <a:lnTo>
                  <a:pt x="1419" y="83"/>
                </a:lnTo>
                <a:lnTo>
                  <a:pt x="1419" y="82"/>
                </a:lnTo>
                <a:lnTo>
                  <a:pt x="1419" y="83"/>
                </a:lnTo>
                <a:lnTo>
                  <a:pt x="1420" y="82"/>
                </a:lnTo>
                <a:lnTo>
                  <a:pt x="1420" y="82"/>
                </a:lnTo>
                <a:lnTo>
                  <a:pt x="1420" y="82"/>
                </a:lnTo>
                <a:lnTo>
                  <a:pt x="1421" y="81"/>
                </a:lnTo>
                <a:lnTo>
                  <a:pt x="1421" y="80"/>
                </a:lnTo>
                <a:lnTo>
                  <a:pt x="1422" y="80"/>
                </a:lnTo>
                <a:lnTo>
                  <a:pt x="1422" y="81"/>
                </a:lnTo>
                <a:lnTo>
                  <a:pt x="1422" y="81"/>
                </a:lnTo>
                <a:lnTo>
                  <a:pt x="1423" y="84"/>
                </a:lnTo>
                <a:lnTo>
                  <a:pt x="1424" y="84"/>
                </a:lnTo>
                <a:lnTo>
                  <a:pt x="1424" y="86"/>
                </a:lnTo>
                <a:lnTo>
                  <a:pt x="1425" y="86"/>
                </a:lnTo>
                <a:lnTo>
                  <a:pt x="1425" y="86"/>
                </a:lnTo>
                <a:lnTo>
                  <a:pt x="1425" y="86"/>
                </a:lnTo>
                <a:lnTo>
                  <a:pt x="1426" y="85"/>
                </a:lnTo>
                <a:lnTo>
                  <a:pt x="1426" y="86"/>
                </a:lnTo>
                <a:lnTo>
                  <a:pt x="1426" y="85"/>
                </a:lnTo>
                <a:lnTo>
                  <a:pt x="1427" y="85"/>
                </a:lnTo>
                <a:lnTo>
                  <a:pt x="1427" y="85"/>
                </a:lnTo>
                <a:lnTo>
                  <a:pt x="1427" y="85"/>
                </a:lnTo>
                <a:lnTo>
                  <a:pt x="1428" y="85"/>
                </a:lnTo>
                <a:lnTo>
                  <a:pt x="1428" y="84"/>
                </a:lnTo>
                <a:lnTo>
                  <a:pt x="1428" y="86"/>
                </a:lnTo>
                <a:lnTo>
                  <a:pt x="1428" y="86"/>
                </a:lnTo>
                <a:lnTo>
                  <a:pt x="1429" y="86"/>
                </a:lnTo>
                <a:lnTo>
                  <a:pt x="1430" y="88"/>
                </a:lnTo>
                <a:lnTo>
                  <a:pt x="1430" y="88"/>
                </a:lnTo>
                <a:lnTo>
                  <a:pt x="1430" y="88"/>
                </a:lnTo>
                <a:lnTo>
                  <a:pt x="1430" y="88"/>
                </a:lnTo>
                <a:lnTo>
                  <a:pt x="1431" y="88"/>
                </a:lnTo>
                <a:lnTo>
                  <a:pt x="1431" y="88"/>
                </a:lnTo>
                <a:lnTo>
                  <a:pt x="1431" y="89"/>
                </a:lnTo>
                <a:lnTo>
                  <a:pt x="1432" y="89"/>
                </a:lnTo>
                <a:lnTo>
                  <a:pt x="1432" y="89"/>
                </a:lnTo>
                <a:lnTo>
                  <a:pt x="1433" y="85"/>
                </a:lnTo>
                <a:lnTo>
                  <a:pt x="1433" y="85"/>
                </a:lnTo>
                <a:lnTo>
                  <a:pt x="1433" y="86"/>
                </a:lnTo>
                <a:lnTo>
                  <a:pt x="1434" y="81"/>
                </a:lnTo>
                <a:lnTo>
                  <a:pt x="1434" y="81"/>
                </a:lnTo>
                <a:lnTo>
                  <a:pt x="1435" y="78"/>
                </a:lnTo>
                <a:lnTo>
                  <a:pt x="1435" y="78"/>
                </a:lnTo>
                <a:lnTo>
                  <a:pt x="1436" y="79"/>
                </a:lnTo>
                <a:lnTo>
                  <a:pt x="1436" y="80"/>
                </a:lnTo>
                <a:lnTo>
                  <a:pt x="1437" y="82"/>
                </a:lnTo>
                <a:lnTo>
                  <a:pt x="1437" y="83"/>
                </a:lnTo>
                <a:lnTo>
                  <a:pt x="1438" y="88"/>
                </a:lnTo>
                <a:lnTo>
                  <a:pt x="1438" y="89"/>
                </a:lnTo>
                <a:lnTo>
                  <a:pt x="1439" y="92"/>
                </a:lnTo>
                <a:lnTo>
                  <a:pt x="1439" y="93"/>
                </a:lnTo>
                <a:lnTo>
                  <a:pt x="1440" y="97"/>
                </a:lnTo>
                <a:lnTo>
                  <a:pt x="1440" y="98"/>
                </a:lnTo>
                <a:lnTo>
                  <a:pt x="1441" y="101"/>
                </a:lnTo>
                <a:lnTo>
                  <a:pt x="1441" y="101"/>
                </a:lnTo>
                <a:lnTo>
                  <a:pt x="1442" y="103"/>
                </a:lnTo>
                <a:lnTo>
                  <a:pt x="1442" y="103"/>
                </a:lnTo>
                <a:lnTo>
                  <a:pt x="1442" y="103"/>
                </a:lnTo>
                <a:lnTo>
                  <a:pt x="1443" y="103"/>
                </a:lnTo>
                <a:lnTo>
                  <a:pt x="1443" y="102"/>
                </a:lnTo>
                <a:lnTo>
                  <a:pt x="1443" y="102"/>
                </a:lnTo>
                <a:lnTo>
                  <a:pt x="1443" y="102"/>
                </a:lnTo>
                <a:lnTo>
                  <a:pt x="1444" y="102"/>
                </a:lnTo>
                <a:lnTo>
                  <a:pt x="1444" y="102"/>
                </a:lnTo>
                <a:lnTo>
                  <a:pt x="1444" y="102"/>
                </a:lnTo>
                <a:lnTo>
                  <a:pt x="1445" y="106"/>
                </a:lnTo>
                <a:lnTo>
                  <a:pt x="1446" y="107"/>
                </a:lnTo>
                <a:lnTo>
                  <a:pt x="1446" y="108"/>
                </a:lnTo>
                <a:lnTo>
                  <a:pt x="1446" y="107"/>
                </a:lnTo>
                <a:lnTo>
                  <a:pt x="1447" y="107"/>
                </a:lnTo>
                <a:lnTo>
                  <a:pt x="1447" y="108"/>
                </a:lnTo>
                <a:lnTo>
                  <a:pt x="1447" y="108"/>
                </a:lnTo>
                <a:lnTo>
                  <a:pt x="1448" y="107"/>
                </a:lnTo>
                <a:lnTo>
                  <a:pt x="1448" y="104"/>
                </a:lnTo>
                <a:lnTo>
                  <a:pt x="1449" y="103"/>
                </a:lnTo>
                <a:lnTo>
                  <a:pt x="1449" y="100"/>
                </a:lnTo>
                <a:lnTo>
                  <a:pt x="1450" y="99"/>
                </a:lnTo>
                <a:lnTo>
                  <a:pt x="1450" y="95"/>
                </a:lnTo>
                <a:lnTo>
                  <a:pt x="1451" y="94"/>
                </a:lnTo>
                <a:lnTo>
                  <a:pt x="1451" y="88"/>
                </a:lnTo>
                <a:lnTo>
                  <a:pt x="1452" y="87"/>
                </a:lnTo>
                <a:lnTo>
                  <a:pt x="1453" y="80"/>
                </a:lnTo>
                <a:lnTo>
                  <a:pt x="1453" y="80"/>
                </a:lnTo>
                <a:lnTo>
                  <a:pt x="1454" y="78"/>
                </a:lnTo>
                <a:lnTo>
                  <a:pt x="1454" y="78"/>
                </a:lnTo>
                <a:lnTo>
                  <a:pt x="1454" y="79"/>
                </a:lnTo>
                <a:lnTo>
                  <a:pt x="1455" y="78"/>
                </a:lnTo>
                <a:lnTo>
                  <a:pt x="1455" y="78"/>
                </a:lnTo>
                <a:lnTo>
                  <a:pt x="1456" y="85"/>
                </a:lnTo>
                <a:lnTo>
                  <a:pt x="1456" y="85"/>
                </a:lnTo>
                <a:lnTo>
                  <a:pt x="1457" y="89"/>
                </a:lnTo>
                <a:lnTo>
                  <a:pt x="1457" y="89"/>
                </a:lnTo>
                <a:lnTo>
                  <a:pt x="1458" y="91"/>
                </a:lnTo>
                <a:lnTo>
                  <a:pt x="1458" y="91"/>
                </a:lnTo>
                <a:lnTo>
                  <a:pt x="1458" y="91"/>
                </a:lnTo>
                <a:lnTo>
                  <a:pt x="1459" y="94"/>
                </a:lnTo>
                <a:lnTo>
                  <a:pt x="1459" y="94"/>
                </a:lnTo>
                <a:lnTo>
                  <a:pt x="1459" y="93"/>
                </a:lnTo>
                <a:lnTo>
                  <a:pt x="1460" y="88"/>
                </a:lnTo>
                <a:lnTo>
                  <a:pt x="1460" y="87"/>
                </a:lnTo>
                <a:lnTo>
                  <a:pt x="1461" y="77"/>
                </a:lnTo>
                <a:lnTo>
                  <a:pt x="1461" y="76"/>
                </a:lnTo>
                <a:lnTo>
                  <a:pt x="1462" y="69"/>
                </a:lnTo>
                <a:lnTo>
                  <a:pt x="1462" y="68"/>
                </a:lnTo>
                <a:lnTo>
                  <a:pt x="1463" y="63"/>
                </a:lnTo>
                <a:lnTo>
                  <a:pt x="1463" y="62"/>
                </a:lnTo>
                <a:lnTo>
                  <a:pt x="1464" y="55"/>
                </a:lnTo>
                <a:lnTo>
                  <a:pt x="1464" y="54"/>
                </a:lnTo>
                <a:lnTo>
                  <a:pt x="1465" y="47"/>
                </a:lnTo>
                <a:lnTo>
                  <a:pt x="1465" y="46"/>
                </a:lnTo>
                <a:lnTo>
                  <a:pt x="1466" y="41"/>
                </a:lnTo>
                <a:lnTo>
                  <a:pt x="1466" y="40"/>
                </a:lnTo>
                <a:lnTo>
                  <a:pt x="1467" y="39"/>
                </a:lnTo>
                <a:lnTo>
                  <a:pt x="1467" y="40"/>
                </a:lnTo>
                <a:lnTo>
                  <a:pt x="1468" y="41"/>
                </a:lnTo>
                <a:lnTo>
                  <a:pt x="1468" y="48"/>
                </a:lnTo>
                <a:lnTo>
                  <a:pt x="1469" y="50"/>
                </a:lnTo>
                <a:lnTo>
                  <a:pt x="1469" y="56"/>
                </a:lnTo>
                <a:lnTo>
                  <a:pt x="1470" y="58"/>
                </a:lnTo>
                <a:lnTo>
                  <a:pt x="1470" y="69"/>
                </a:lnTo>
                <a:lnTo>
                  <a:pt x="1471" y="70"/>
                </a:lnTo>
                <a:lnTo>
                  <a:pt x="1471" y="77"/>
                </a:lnTo>
                <a:lnTo>
                  <a:pt x="1472" y="78"/>
                </a:lnTo>
                <a:lnTo>
                  <a:pt x="1472" y="83"/>
                </a:lnTo>
                <a:lnTo>
                  <a:pt x="1473" y="84"/>
                </a:lnTo>
                <a:lnTo>
                  <a:pt x="1474" y="87"/>
                </a:lnTo>
                <a:lnTo>
                  <a:pt x="1474" y="87"/>
                </a:lnTo>
                <a:lnTo>
                  <a:pt x="1474" y="87"/>
                </a:lnTo>
                <a:lnTo>
                  <a:pt x="1474" y="88"/>
                </a:lnTo>
                <a:lnTo>
                  <a:pt x="1475" y="87"/>
                </a:lnTo>
                <a:lnTo>
                  <a:pt x="1475" y="87"/>
                </a:lnTo>
                <a:lnTo>
                  <a:pt x="1476" y="83"/>
                </a:lnTo>
                <a:lnTo>
                  <a:pt x="1476" y="82"/>
                </a:lnTo>
                <a:lnTo>
                  <a:pt x="1477" y="76"/>
                </a:lnTo>
                <a:lnTo>
                  <a:pt x="1477" y="75"/>
                </a:lnTo>
                <a:lnTo>
                  <a:pt x="1478" y="67"/>
                </a:lnTo>
                <a:lnTo>
                  <a:pt x="1478" y="66"/>
                </a:lnTo>
                <a:lnTo>
                  <a:pt x="1479" y="59"/>
                </a:lnTo>
                <a:lnTo>
                  <a:pt x="1479" y="59"/>
                </a:lnTo>
                <a:lnTo>
                  <a:pt x="1480" y="52"/>
                </a:lnTo>
                <a:lnTo>
                  <a:pt x="1480" y="51"/>
                </a:lnTo>
                <a:lnTo>
                  <a:pt x="1481" y="46"/>
                </a:lnTo>
                <a:lnTo>
                  <a:pt x="1481" y="46"/>
                </a:lnTo>
                <a:lnTo>
                  <a:pt x="1481" y="45"/>
                </a:lnTo>
                <a:lnTo>
                  <a:pt x="1482" y="45"/>
                </a:lnTo>
                <a:lnTo>
                  <a:pt x="1482" y="45"/>
                </a:lnTo>
                <a:lnTo>
                  <a:pt x="1483" y="46"/>
                </a:lnTo>
                <a:lnTo>
                  <a:pt x="1483" y="47"/>
                </a:lnTo>
                <a:lnTo>
                  <a:pt x="1484" y="51"/>
                </a:lnTo>
                <a:lnTo>
                  <a:pt x="1484" y="53"/>
                </a:lnTo>
                <a:lnTo>
                  <a:pt x="1485" y="59"/>
                </a:lnTo>
                <a:lnTo>
                  <a:pt x="1485" y="60"/>
                </a:lnTo>
                <a:lnTo>
                  <a:pt x="1486" y="64"/>
                </a:lnTo>
                <a:lnTo>
                  <a:pt x="1486" y="64"/>
                </a:lnTo>
                <a:lnTo>
                  <a:pt x="1486" y="64"/>
                </a:lnTo>
                <a:lnTo>
                  <a:pt x="1487" y="66"/>
                </a:lnTo>
                <a:lnTo>
                  <a:pt x="1487" y="65"/>
                </a:lnTo>
                <a:lnTo>
                  <a:pt x="1487" y="65"/>
                </a:lnTo>
                <a:lnTo>
                  <a:pt x="1488" y="66"/>
                </a:lnTo>
                <a:lnTo>
                  <a:pt x="1488" y="65"/>
                </a:lnTo>
                <a:lnTo>
                  <a:pt x="1488" y="65"/>
                </a:lnTo>
                <a:lnTo>
                  <a:pt x="1488" y="64"/>
                </a:lnTo>
                <a:lnTo>
                  <a:pt x="1489" y="65"/>
                </a:lnTo>
                <a:lnTo>
                  <a:pt x="1489" y="64"/>
                </a:lnTo>
                <a:lnTo>
                  <a:pt x="1490" y="64"/>
                </a:lnTo>
                <a:lnTo>
                  <a:pt x="1490" y="65"/>
                </a:lnTo>
                <a:lnTo>
                  <a:pt x="1490" y="64"/>
                </a:lnTo>
                <a:lnTo>
                  <a:pt x="1490" y="64"/>
                </a:lnTo>
                <a:lnTo>
                  <a:pt x="1491" y="64"/>
                </a:lnTo>
                <a:lnTo>
                  <a:pt x="1491" y="64"/>
                </a:lnTo>
                <a:lnTo>
                  <a:pt x="1491" y="66"/>
                </a:lnTo>
                <a:lnTo>
                  <a:pt x="1492" y="66"/>
                </a:lnTo>
                <a:lnTo>
                  <a:pt x="1492" y="67"/>
                </a:lnTo>
                <a:lnTo>
                  <a:pt x="1492" y="67"/>
                </a:lnTo>
                <a:lnTo>
                  <a:pt x="1493" y="67"/>
                </a:lnTo>
                <a:lnTo>
                  <a:pt x="1493" y="67"/>
                </a:lnTo>
                <a:lnTo>
                  <a:pt x="1493" y="67"/>
                </a:lnTo>
                <a:lnTo>
                  <a:pt x="1493" y="67"/>
                </a:lnTo>
                <a:lnTo>
                  <a:pt x="1494" y="67"/>
                </a:lnTo>
                <a:lnTo>
                  <a:pt x="1494" y="67"/>
                </a:lnTo>
                <a:lnTo>
                  <a:pt x="1495" y="65"/>
                </a:lnTo>
                <a:lnTo>
                  <a:pt x="1495" y="65"/>
                </a:lnTo>
                <a:lnTo>
                  <a:pt x="1496" y="62"/>
                </a:lnTo>
                <a:lnTo>
                  <a:pt x="1496" y="61"/>
                </a:lnTo>
                <a:lnTo>
                  <a:pt x="1497" y="53"/>
                </a:lnTo>
                <a:lnTo>
                  <a:pt x="1497" y="51"/>
                </a:lnTo>
                <a:lnTo>
                  <a:pt x="1498" y="44"/>
                </a:lnTo>
                <a:lnTo>
                  <a:pt x="1498" y="43"/>
                </a:lnTo>
                <a:lnTo>
                  <a:pt x="1499" y="40"/>
                </a:lnTo>
                <a:lnTo>
                  <a:pt x="1499" y="39"/>
                </a:lnTo>
                <a:lnTo>
                  <a:pt x="1499" y="38"/>
                </a:lnTo>
                <a:lnTo>
                  <a:pt x="1500" y="40"/>
                </a:lnTo>
                <a:lnTo>
                  <a:pt x="1500" y="41"/>
                </a:lnTo>
                <a:lnTo>
                  <a:pt x="1501" y="49"/>
                </a:lnTo>
                <a:lnTo>
                  <a:pt x="1501" y="50"/>
                </a:lnTo>
                <a:lnTo>
                  <a:pt x="1502" y="56"/>
                </a:lnTo>
                <a:lnTo>
                  <a:pt x="1502" y="57"/>
                </a:lnTo>
                <a:lnTo>
                  <a:pt x="1503" y="66"/>
                </a:lnTo>
                <a:lnTo>
                  <a:pt x="1503" y="67"/>
                </a:lnTo>
                <a:lnTo>
                  <a:pt x="1504" y="78"/>
                </a:lnTo>
                <a:lnTo>
                  <a:pt x="1504" y="80"/>
                </a:lnTo>
                <a:lnTo>
                  <a:pt x="1505" y="87"/>
                </a:lnTo>
                <a:lnTo>
                  <a:pt x="1505" y="88"/>
                </a:lnTo>
                <a:lnTo>
                  <a:pt x="1506" y="95"/>
                </a:lnTo>
                <a:lnTo>
                  <a:pt x="1506" y="96"/>
                </a:lnTo>
                <a:lnTo>
                  <a:pt x="1507" y="99"/>
                </a:lnTo>
                <a:lnTo>
                  <a:pt x="1507" y="98"/>
                </a:lnTo>
                <a:lnTo>
                  <a:pt x="1508" y="99"/>
                </a:lnTo>
                <a:lnTo>
                  <a:pt x="1508" y="97"/>
                </a:lnTo>
                <a:lnTo>
                  <a:pt x="1508" y="96"/>
                </a:lnTo>
                <a:lnTo>
                  <a:pt x="1509" y="91"/>
                </a:lnTo>
                <a:lnTo>
                  <a:pt x="1509" y="90"/>
                </a:lnTo>
                <a:lnTo>
                  <a:pt x="1510" y="84"/>
                </a:lnTo>
                <a:lnTo>
                  <a:pt x="1510" y="82"/>
                </a:lnTo>
                <a:lnTo>
                  <a:pt x="1511" y="74"/>
                </a:lnTo>
                <a:lnTo>
                  <a:pt x="1512" y="73"/>
                </a:lnTo>
                <a:lnTo>
                  <a:pt x="1512" y="67"/>
                </a:lnTo>
                <a:lnTo>
                  <a:pt x="1513" y="67"/>
                </a:lnTo>
                <a:lnTo>
                  <a:pt x="1513" y="64"/>
                </a:lnTo>
                <a:lnTo>
                  <a:pt x="1514" y="64"/>
                </a:lnTo>
                <a:lnTo>
                  <a:pt x="1514" y="65"/>
                </a:lnTo>
                <a:lnTo>
                  <a:pt x="1514" y="65"/>
                </a:lnTo>
                <a:lnTo>
                  <a:pt x="1515" y="65"/>
                </a:lnTo>
                <a:lnTo>
                  <a:pt x="1515" y="67"/>
                </a:lnTo>
                <a:lnTo>
                  <a:pt x="1516" y="68"/>
                </a:lnTo>
                <a:lnTo>
                  <a:pt x="1517" y="72"/>
                </a:lnTo>
                <a:lnTo>
                  <a:pt x="1517" y="73"/>
                </a:lnTo>
                <a:lnTo>
                  <a:pt x="1518" y="79"/>
                </a:lnTo>
                <a:lnTo>
                  <a:pt x="1518" y="79"/>
                </a:lnTo>
                <a:lnTo>
                  <a:pt x="1519" y="83"/>
                </a:lnTo>
                <a:lnTo>
                  <a:pt x="1519" y="83"/>
                </a:lnTo>
                <a:lnTo>
                  <a:pt x="1520" y="85"/>
                </a:lnTo>
                <a:lnTo>
                  <a:pt x="1520" y="85"/>
                </a:lnTo>
                <a:lnTo>
                  <a:pt x="1520" y="84"/>
                </a:lnTo>
                <a:lnTo>
                  <a:pt x="1521" y="84"/>
                </a:lnTo>
                <a:lnTo>
                  <a:pt x="1521" y="84"/>
                </a:lnTo>
                <a:lnTo>
                  <a:pt x="1522" y="85"/>
                </a:lnTo>
                <a:lnTo>
                  <a:pt x="1522" y="84"/>
                </a:lnTo>
                <a:lnTo>
                  <a:pt x="1522" y="84"/>
                </a:lnTo>
                <a:lnTo>
                  <a:pt x="1522" y="85"/>
                </a:lnTo>
                <a:lnTo>
                  <a:pt x="1523" y="85"/>
                </a:lnTo>
                <a:lnTo>
                  <a:pt x="1523" y="84"/>
                </a:lnTo>
                <a:lnTo>
                  <a:pt x="1523" y="84"/>
                </a:lnTo>
                <a:lnTo>
                  <a:pt x="1524" y="84"/>
                </a:lnTo>
                <a:lnTo>
                  <a:pt x="1524" y="84"/>
                </a:lnTo>
                <a:lnTo>
                  <a:pt x="1524" y="83"/>
                </a:lnTo>
                <a:lnTo>
                  <a:pt x="1524" y="84"/>
                </a:lnTo>
                <a:lnTo>
                  <a:pt x="1525" y="84"/>
                </a:lnTo>
                <a:lnTo>
                  <a:pt x="1525" y="83"/>
                </a:lnTo>
                <a:lnTo>
                  <a:pt x="1526" y="82"/>
                </a:lnTo>
                <a:lnTo>
                  <a:pt x="1526" y="82"/>
                </a:lnTo>
                <a:lnTo>
                  <a:pt x="1526" y="82"/>
                </a:lnTo>
                <a:lnTo>
                  <a:pt x="1527" y="80"/>
                </a:lnTo>
                <a:lnTo>
                  <a:pt x="1527" y="79"/>
                </a:lnTo>
                <a:lnTo>
                  <a:pt x="1528" y="76"/>
                </a:lnTo>
                <a:lnTo>
                  <a:pt x="1528" y="75"/>
                </a:lnTo>
                <a:lnTo>
                  <a:pt x="1529" y="71"/>
                </a:lnTo>
                <a:lnTo>
                  <a:pt x="1529" y="70"/>
                </a:lnTo>
                <a:lnTo>
                  <a:pt x="1530" y="67"/>
                </a:lnTo>
                <a:lnTo>
                  <a:pt x="1530" y="66"/>
                </a:lnTo>
                <a:lnTo>
                  <a:pt x="1531" y="65"/>
                </a:lnTo>
                <a:lnTo>
                  <a:pt x="1531" y="65"/>
                </a:lnTo>
                <a:lnTo>
                  <a:pt x="1532" y="62"/>
                </a:lnTo>
                <a:lnTo>
                  <a:pt x="1533" y="61"/>
                </a:lnTo>
                <a:lnTo>
                  <a:pt x="1533" y="58"/>
                </a:lnTo>
                <a:lnTo>
                  <a:pt x="1534" y="58"/>
                </a:lnTo>
                <a:lnTo>
                  <a:pt x="1534" y="58"/>
                </a:lnTo>
                <a:lnTo>
                  <a:pt x="1534" y="56"/>
                </a:lnTo>
                <a:lnTo>
                  <a:pt x="1535" y="57"/>
                </a:lnTo>
                <a:lnTo>
                  <a:pt x="1535" y="55"/>
                </a:lnTo>
                <a:lnTo>
                  <a:pt x="1535" y="55"/>
                </a:lnTo>
                <a:lnTo>
                  <a:pt x="1536" y="56"/>
                </a:lnTo>
                <a:lnTo>
                  <a:pt x="1536" y="57"/>
                </a:lnTo>
                <a:lnTo>
                  <a:pt x="1537" y="57"/>
                </a:lnTo>
                <a:lnTo>
                  <a:pt x="1537" y="57"/>
                </a:lnTo>
                <a:lnTo>
                  <a:pt x="1537" y="58"/>
                </a:lnTo>
                <a:lnTo>
                  <a:pt x="1537" y="58"/>
                </a:lnTo>
                <a:lnTo>
                  <a:pt x="1538" y="58"/>
                </a:lnTo>
                <a:lnTo>
                  <a:pt x="1539" y="59"/>
                </a:lnTo>
                <a:lnTo>
                  <a:pt x="1539" y="58"/>
                </a:lnTo>
                <a:lnTo>
                  <a:pt x="1539" y="58"/>
                </a:lnTo>
                <a:lnTo>
                  <a:pt x="1539" y="58"/>
                </a:lnTo>
                <a:lnTo>
                  <a:pt x="1539" y="57"/>
                </a:lnTo>
                <a:lnTo>
                  <a:pt x="1540" y="57"/>
                </a:lnTo>
                <a:lnTo>
                  <a:pt x="1540" y="57"/>
                </a:lnTo>
                <a:lnTo>
                  <a:pt x="1541" y="56"/>
                </a:lnTo>
                <a:lnTo>
                  <a:pt x="1541" y="55"/>
                </a:lnTo>
                <a:lnTo>
                  <a:pt x="1542" y="53"/>
                </a:lnTo>
                <a:lnTo>
                  <a:pt x="1542" y="53"/>
                </a:lnTo>
                <a:lnTo>
                  <a:pt x="1542" y="53"/>
                </a:lnTo>
                <a:lnTo>
                  <a:pt x="1543" y="50"/>
                </a:lnTo>
                <a:lnTo>
                  <a:pt x="1543" y="50"/>
                </a:lnTo>
                <a:lnTo>
                  <a:pt x="1544" y="47"/>
                </a:lnTo>
                <a:lnTo>
                  <a:pt x="1544" y="46"/>
                </a:lnTo>
                <a:lnTo>
                  <a:pt x="1545" y="44"/>
                </a:lnTo>
                <a:lnTo>
                  <a:pt x="1545" y="44"/>
                </a:lnTo>
                <a:lnTo>
                  <a:pt x="1546" y="38"/>
                </a:lnTo>
                <a:lnTo>
                  <a:pt x="1546" y="37"/>
                </a:lnTo>
                <a:lnTo>
                  <a:pt x="1546" y="36"/>
                </a:lnTo>
                <a:lnTo>
                  <a:pt x="1547" y="37"/>
                </a:lnTo>
                <a:lnTo>
                  <a:pt x="1547" y="37"/>
                </a:lnTo>
                <a:lnTo>
                  <a:pt x="1548" y="42"/>
                </a:lnTo>
                <a:lnTo>
                  <a:pt x="1548" y="42"/>
                </a:lnTo>
                <a:lnTo>
                  <a:pt x="1549" y="50"/>
                </a:lnTo>
                <a:lnTo>
                  <a:pt x="1549" y="52"/>
                </a:lnTo>
                <a:lnTo>
                  <a:pt x="1550" y="61"/>
                </a:lnTo>
                <a:lnTo>
                  <a:pt x="1550" y="63"/>
                </a:lnTo>
                <a:lnTo>
                  <a:pt x="1551" y="70"/>
                </a:lnTo>
                <a:lnTo>
                  <a:pt x="1551" y="70"/>
                </a:lnTo>
                <a:lnTo>
                  <a:pt x="1552" y="73"/>
                </a:lnTo>
                <a:lnTo>
                  <a:pt x="1552" y="73"/>
                </a:lnTo>
                <a:lnTo>
                  <a:pt x="1552" y="73"/>
                </a:lnTo>
                <a:lnTo>
                  <a:pt x="1552" y="73"/>
                </a:lnTo>
                <a:lnTo>
                  <a:pt x="1553" y="72"/>
                </a:lnTo>
                <a:lnTo>
                  <a:pt x="1553" y="73"/>
                </a:lnTo>
                <a:lnTo>
                  <a:pt x="1553" y="72"/>
                </a:lnTo>
                <a:lnTo>
                  <a:pt x="1554" y="73"/>
                </a:lnTo>
                <a:lnTo>
                  <a:pt x="1554" y="73"/>
                </a:lnTo>
                <a:lnTo>
                  <a:pt x="1555" y="76"/>
                </a:lnTo>
                <a:lnTo>
                  <a:pt x="1556" y="76"/>
                </a:lnTo>
                <a:lnTo>
                  <a:pt x="1556" y="77"/>
                </a:lnTo>
                <a:lnTo>
                  <a:pt x="1556" y="77"/>
                </a:lnTo>
                <a:lnTo>
                  <a:pt x="1557" y="77"/>
                </a:lnTo>
                <a:lnTo>
                  <a:pt x="1557" y="78"/>
                </a:lnTo>
                <a:lnTo>
                  <a:pt x="1557" y="77"/>
                </a:lnTo>
                <a:lnTo>
                  <a:pt x="1558" y="77"/>
                </a:lnTo>
                <a:lnTo>
                  <a:pt x="1558" y="81"/>
                </a:lnTo>
                <a:lnTo>
                  <a:pt x="1559" y="82"/>
                </a:lnTo>
                <a:lnTo>
                  <a:pt x="1559" y="83"/>
                </a:lnTo>
                <a:lnTo>
                  <a:pt x="1559" y="83"/>
                </a:lnTo>
                <a:lnTo>
                  <a:pt x="1560" y="83"/>
                </a:lnTo>
                <a:lnTo>
                  <a:pt x="1560" y="83"/>
                </a:lnTo>
                <a:lnTo>
                  <a:pt x="1561" y="82"/>
                </a:lnTo>
                <a:lnTo>
                  <a:pt x="1561" y="81"/>
                </a:lnTo>
                <a:lnTo>
                  <a:pt x="1561" y="76"/>
                </a:lnTo>
                <a:lnTo>
                  <a:pt x="1562" y="75"/>
                </a:lnTo>
                <a:lnTo>
                  <a:pt x="1563" y="70"/>
                </a:lnTo>
                <a:lnTo>
                  <a:pt x="1563" y="70"/>
                </a:lnTo>
                <a:lnTo>
                  <a:pt x="1564" y="71"/>
                </a:lnTo>
                <a:lnTo>
                  <a:pt x="1564" y="71"/>
                </a:lnTo>
                <a:lnTo>
                  <a:pt x="1564" y="71"/>
                </a:lnTo>
                <a:lnTo>
                  <a:pt x="1565" y="74"/>
                </a:lnTo>
                <a:lnTo>
                  <a:pt x="1565" y="75"/>
                </a:lnTo>
                <a:lnTo>
                  <a:pt x="1566" y="82"/>
                </a:lnTo>
                <a:lnTo>
                  <a:pt x="1566" y="84"/>
                </a:lnTo>
                <a:lnTo>
                  <a:pt x="1567" y="91"/>
                </a:lnTo>
                <a:lnTo>
                  <a:pt x="1567" y="92"/>
                </a:lnTo>
                <a:lnTo>
                  <a:pt x="1568" y="100"/>
                </a:lnTo>
                <a:lnTo>
                  <a:pt x="1568" y="102"/>
                </a:lnTo>
                <a:lnTo>
                  <a:pt x="1569" y="109"/>
                </a:lnTo>
                <a:lnTo>
                  <a:pt x="1569" y="110"/>
                </a:lnTo>
                <a:lnTo>
                  <a:pt x="1570" y="114"/>
                </a:lnTo>
                <a:lnTo>
                  <a:pt x="1570" y="115"/>
                </a:lnTo>
                <a:lnTo>
                  <a:pt x="1571" y="121"/>
                </a:lnTo>
                <a:lnTo>
                  <a:pt x="1571" y="122"/>
                </a:lnTo>
                <a:lnTo>
                  <a:pt x="1572" y="124"/>
                </a:lnTo>
                <a:lnTo>
                  <a:pt x="1572" y="124"/>
                </a:lnTo>
                <a:lnTo>
                  <a:pt x="1573" y="126"/>
                </a:lnTo>
                <a:lnTo>
                  <a:pt x="1573" y="125"/>
                </a:lnTo>
                <a:lnTo>
                  <a:pt x="1574" y="122"/>
                </a:lnTo>
                <a:lnTo>
                  <a:pt x="1574" y="122"/>
                </a:lnTo>
                <a:lnTo>
                  <a:pt x="1575" y="122"/>
                </a:lnTo>
                <a:lnTo>
                  <a:pt x="1575" y="110"/>
                </a:lnTo>
                <a:lnTo>
                  <a:pt x="1575" y="109"/>
                </a:lnTo>
                <a:lnTo>
                  <a:pt x="1576" y="104"/>
                </a:lnTo>
                <a:lnTo>
                  <a:pt x="1576" y="103"/>
                </a:lnTo>
                <a:lnTo>
                  <a:pt x="1577" y="100"/>
                </a:lnTo>
                <a:lnTo>
                  <a:pt x="1578" y="100"/>
                </a:lnTo>
                <a:lnTo>
                  <a:pt x="1578" y="101"/>
                </a:lnTo>
                <a:lnTo>
                  <a:pt x="1578" y="99"/>
                </a:lnTo>
                <a:lnTo>
                  <a:pt x="1579" y="98"/>
                </a:lnTo>
                <a:lnTo>
                  <a:pt x="1579" y="95"/>
                </a:lnTo>
                <a:lnTo>
                  <a:pt x="1580" y="95"/>
                </a:lnTo>
                <a:lnTo>
                  <a:pt x="1580" y="90"/>
                </a:lnTo>
                <a:lnTo>
                  <a:pt x="1581" y="90"/>
                </a:lnTo>
                <a:lnTo>
                  <a:pt x="1581" y="89"/>
                </a:lnTo>
                <a:lnTo>
                  <a:pt x="1582" y="90"/>
                </a:lnTo>
                <a:lnTo>
                  <a:pt x="1582" y="91"/>
                </a:lnTo>
                <a:lnTo>
                  <a:pt x="1582" y="95"/>
                </a:lnTo>
                <a:lnTo>
                  <a:pt x="1583" y="96"/>
                </a:lnTo>
                <a:lnTo>
                  <a:pt x="1584" y="103"/>
                </a:lnTo>
                <a:lnTo>
                  <a:pt x="1584" y="104"/>
                </a:lnTo>
                <a:lnTo>
                  <a:pt x="1585" y="110"/>
                </a:lnTo>
                <a:lnTo>
                  <a:pt x="1585" y="111"/>
                </a:lnTo>
                <a:lnTo>
                  <a:pt x="1586" y="116"/>
                </a:lnTo>
                <a:lnTo>
                  <a:pt x="1586" y="116"/>
                </a:lnTo>
                <a:lnTo>
                  <a:pt x="1587" y="119"/>
                </a:lnTo>
                <a:lnTo>
                  <a:pt x="1587" y="119"/>
                </a:lnTo>
                <a:lnTo>
                  <a:pt x="1587" y="119"/>
                </a:lnTo>
                <a:lnTo>
                  <a:pt x="1588" y="121"/>
                </a:lnTo>
                <a:lnTo>
                  <a:pt x="1588" y="121"/>
                </a:lnTo>
                <a:lnTo>
                  <a:pt x="1589" y="122"/>
                </a:lnTo>
                <a:lnTo>
                  <a:pt x="1589" y="121"/>
                </a:lnTo>
                <a:lnTo>
                  <a:pt x="1589" y="121"/>
                </a:lnTo>
                <a:lnTo>
                  <a:pt x="1589" y="121"/>
                </a:lnTo>
                <a:lnTo>
                  <a:pt x="1590" y="120"/>
                </a:lnTo>
                <a:lnTo>
                  <a:pt x="1590" y="119"/>
                </a:lnTo>
                <a:lnTo>
                  <a:pt x="1591" y="114"/>
                </a:lnTo>
                <a:lnTo>
                  <a:pt x="1591" y="114"/>
                </a:lnTo>
                <a:lnTo>
                  <a:pt x="1592" y="107"/>
                </a:lnTo>
                <a:lnTo>
                  <a:pt x="1592" y="107"/>
                </a:lnTo>
                <a:lnTo>
                  <a:pt x="1593" y="102"/>
                </a:lnTo>
                <a:lnTo>
                  <a:pt x="1593" y="101"/>
                </a:lnTo>
                <a:lnTo>
                  <a:pt x="1594" y="97"/>
                </a:lnTo>
                <a:lnTo>
                  <a:pt x="1594" y="96"/>
                </a:lnTo>
                <a:lnTo>
                  <a:pt x="1595" y="92"/>
                </a:lnTo>
                <a:lnTo>
                  <a:pt x="1595" y="92"/>
                </a:lnTo>
                <a:lnTo>
                  <a:pt x="1596" y="92"/>
                </a:lnTo>
                <a:lnTo>
                  <a:pt x="1596" y="92"/>
                </a:lnTo>
                <a:lnTo>
                  <a:pt x="1596" y="91"/>
                </a:lnTo>
                <a:lnTo>
                  <a:pt x="1597" y="92"/>
                </a:lnTo>
                <a:lnTo>
                  <a:pt x="1597" y="91"/>
                </a:lnTo>
                <a:lnTo>
                  <a:pt x="1597" y="91"/>
                </a:lnTo>
                <a:lnTo>
                  <a:pt x="1597" y="91"/>
                </a:lnTo>
                <a:lnTo>
                  <a:pt x="1597" y="91"/>
                </a:lnTo>
                <a:lnTo>
                  <a:pt x="1598" y="91"/>
                </a:lnTo>
                <a:lnTo>
                  <a:pt x="1598" y="90"/>
                </a:lnTo>
                <a:lnTo>
                  <a:pt x="1599" y="91"/>
                </a:lnTo>
                <a:lnTo>
                  <a:pt x="1599" y="90"/>
                </a:lnTo>
                <a:lnTo>
                  <a:pt x="1600" y="90"/>
                </a:lnTo>
                <a:lnTo>
                  <a:pt x="1600" y="90"/>
                </a:lnTo>
                <a:lnTo>
                  <a:pt x="1600" y="88"/>
                </a:lnTo>
                <a:lnTo>
                  <a:pt x="1601" y="88"/>
                </a:lnTo>
                <a:lnTo>
                  <a:pt x="1601" y="88"/>
                </a:lnTo>
                <a:lnTo>
                  <a:pt x="1601" y="87"/>
                </a:lnTo>
                <a:lnTo>
                  <a:pt x="1601" y="87"/>
                </a:lnTo>
                <a:lnTo>
                  <a:pt x="1602" y="87"/>
                </a:lnTo>
                <a:lnTo>
                  <a:pt x="1602" y="87"/>
                </a:lnTo>
                <a:lnTo>
                  <a:pt x="1602" y="87"/>
                </a:lnTo>
                <a:lnTo>
                  <a:pt x="1602" y="87"/>
                </a:lnTo>
                <a:lnTo>
                  <a:pt x="1603" y="87"/>
                </a:lnTo>
                <a:lnTo>
                  <a:pt x="1604" y="88"/>
                </a:lnTo>
                <a:lnTo>
                  <a:pt x="1604" y="88"/>
                </a:lnTo>
                <a:lnTo>
                  <a:pt x="1605" y="86"/>
                </a:lnTo>
                <a:lnTo>
                  <a:pt x="1605" y="86"/>
                </a:lnTo>
                <a:lnTo>
                  <a:pt x="1606" y="84"/>
                </a:lnTo>
                <a:lnTo>
                  <a:pt x="1606" y="83"/>
                </a:lnTo>
                <a:lnTo>
                  <a:pt x="1607" y="76"/>
                </a:lnTo>
                <a:lnTo>
                  <a:pt x="1607" y="75"/>
                </a:lnTo>
                <a:lnTo>
                  <a:pt x="1608" y="69"/>
                </a:lnTo>
                <a:lnTo>
                  <a:pt x="1608" y="67"/>
                </a:lnTo>
                <a:lnTo>
                  <a:pt x="1609" y="65"/>
                </a:lnTo>
                <a:lnTo>
                  <a:pt x="1609" y="65"/>
                </a:lnTo>
                <a:lnTo>
                  <a:pt x="1610" y="64"/>
                </a:lnTo>
                <a:lnTo>
                  <a:pt x="1610" y="65"/>
                </a:lnTo>
                <a:lnTo>
                  <a:pt x="1611" y="67"/>
                </a:lnTo>
                <a:lnTo>
                  <a:pt x="1611" y="67"/>
                </a:lnTo>
                <a:lnTo>
                  <a:pt x="1612" y="74"/>
                </a:lnTo>
                <a:lnTo>
                  <a:pt x="1612" y="75"/>
                </a:lnTo>
                <a:lnTo>
                  <a:pt x="1613" y="81"/>
                </a:lnTo>
                <a:lnTo>
                  <a:pt x="1613" y="83"/>
                </a:lnTo>
                <a:lnTo>
                  <a:pt x="1614" y="93"/>
                </a:lnTo>
                <a:lnTo>
                  <a:pt x="1614" y="94"/>
                </a:lnTo>
                <a:lnTo>
                  <a:pt x="1615" y="98"/>
                </a:lnTo>
                <a:lnTo>
                  <a:pt x="1615" y="97"/>
                </a:lnTo>
                <a:lnTo>
                  <a:pt x="1616" y="98"/>
                </a:lnTo>
                <a:lnTo>
                  <a:pt x="1616" y="96"/>
                </a:lnTo>
                <a:lnTo>
                  <a:pt x="1616" y="95"/>
                </a:lnTo>
                <a:lnTo>
                  <a:pt x="1617" y="89"/>
                </a:lnTo>
                <a:lnTo>
                  <a:pt x="1617" y="88"/>
                </a:lnTo>
                <a:lnTo>
                  <a:pt x="1618" y="81"/>
                </a:lnTo>
                <a:lnTo>
                  <a:pt x="1618" y="80"/>
                </a:lnTo>
                <a:lnTo>
                  <a:pt x="1619" y="74"/>
                </a:lnTo>
                <a:lnTo>
                  <a:pt x="1620" y="72"/>
                </a:lnTo>
                <a:lnTo>
                  <a:pt x="1620" y="68"/>
                </a:lnTo>
                <a:lnTo>
                  <a:pt x="1620" y="67"/>
                </a:lnTo>
                <a:lnTo>
                  <a:pt x="1621" y="63"/>
                </a:lnTo>
                <a:lnTo>
                  <a:pt x="1621" y="64"/>
                </a:lnTo>
                <a:lnTo>
                  <a:pt x="1622" y="63"/>
                </a:lnTo>
                <a:lnTo>
                  <a:pt x="1622" y="66"/>
                </a:lnTo>
                <a:lnTo>
                  <a:pt x="1623" y="67"/>
                </a:lnTo>
                <a:lnTo>
                  <a:pt x="1623" y="72"/>
                </a:lnTo>
                <a:lnTo>
                  <a:pt x="1624" y="73"/>
                </a:lnTo>
                <a:lnTo>
                  <a:pt x="1624" y="81"/>
                </a:lnTo>
                <a:lnTo>
                  <a:pt x="1625" y="82"/>
                </a:lnTo>
                <a:lnTo>
                  <a:pt x="1626" y="85"/>
                </a:lnTo>
                <a:lnTo>
                  <a:pt x="1626" y="87"/>
                </a:lnTo>
                <a:lnTo>
                  <a:pt x="1627" y="93"/>
                </a:lnTo>
                <a:lnTo>
                  <a:pt x="1627" y="94"/>
                </a:lnTo>
                <a:lnTo>
                  <a:pt x="1627" y="97"/>
                </a:lnTo>
                <a:lnTo>
                  <a:pt x="1628" y="97"/>
                </a:lnTo>
                <a:lnTo>
                  <a:pt x="1628" y="98"/>
                </a:lnTo>
                <a:lnTo>
                  <a:pt x="1629" y="98"/>
                </a:lnTo>
                <a:lnTo>
                  <a:pt x="1629" y="98"/>
                </a:lnTo>
                <a:lnTo>
                  <a:pt x="1630" y="95"/>
                </a:lnTo>
                <a:lnTo>
                  <a:pt x="1630" y="94"/>
                </a:lnTo>
                <a:lnTo>
                  <a:pt x="1631" y="90"/>
                </a:lnTo>
                <a:lnTo>
                  <a:pt x="1631" y="89"/>
                </a:lnTo>
                <a:lnTo>
                  <a:pt x="1632" y="85"/>
                </a:lnTo>
                <a:lnTo>
                  <a:pt x="1632" y="85"/>
                </a:lnTo>
                <a:lnTo>
                  <a:pt x="1632" y="85"/>
                </a:lnTo>
                <a:lnTo>
                  <a:pt x="1633" y="80"/>
                </a:lnTo>
                <a:lnTo>
                  <a:pt x="1633" y="79"/>
                </a:lnTo>
                <a:lnTo>
                  <a:pt x="1634" y="74"/>
                </a:lnTo>
                <a:lnTo>
                  <a:pt x="1634" y="73"/>
                </a:lnTo>
                <a:lnTo>
                  <a:pt x="1634" y="73"/>
                </a:lnTo>
                <a:lnTo>
                  <a:pt x="1635" y="74"/>
                </a:lnTo>
                <a:lnTo>
                  <a:pt x="1635" y="74"/>
                </a:lnTo>
                <a:lnTo>
                  <a:pt x="1636" y="78"/>
                </a:lnTo>
                <a:lnTo>
                  <a:pt x="1636" y="78"/>
                </a:lnTo>
                <a:lnTo>
                  <a:pt x="1637" y="83"/>
                </a:lnTo>
                <a:lnTo>
                  <a:pt x="1637" y="84"/>
                </a:lnTo>
                <a:lnTo>
                  <a:pt x="1638" y="87"/>
                </a:lnTo>
                <a:lnTo>
                  <a:pt x="1638" y="87"/>
                </a:lnTo>
                <a:lnTo>
                  <a:pt x="1639" y="88"/>
                </a:lnTo>
                <a:lnTo>
                  <a:pt x="1639" y="88"/>
                </a:lnTo>
                <a:lnTo>
                  <a:pt x="1639" y="88"/>
                </a:lnTo>
                <a:lnTo>
                  <a:pt x="1640" y="87"/>
                </a:lnTo>
                <a:lnTo>
                  <a:pt x="1640" y="87"/>
                </a:lnTo>
                <a:lnTo>
                  <a:pt x="1640" y="87"/>
                </a:lnTo>
                <a:lnTo>
                  <a:pt x="1641" y="89"/>
                </a:lnTo>
                <a:lnTo>
                  <a:pt x="1642" y="88"/>
                </a:lnTo>
                <a:lnTo>
                  <a:pt x="1642" y="92"/>
                </a:lnTo>
                <a:lnTo>
                  <a:pt x="1642" y="92"/>
                </a:lnTo>
                <a:lnTo>
                  <a:pt x="1643" y="93"/>
                </a:lnTo>
                <a:lnTo>
                  <a:pt x="1643" y="91"/>
                </a:lnTo>
                <a:lnTo>
                  <a:pt x="1644" y="90"/>
                </a:lnTo>
                <a:lnTo>
                  <a:pt x="1644" y="88"/>
                </a:lnTo>
                <a:lnTo>
                  <a:pt x="1645" y="87"/>
                </a:lnTo>
                <a:lnTo>
                  <a:pt x="1645" y="78"/>
                </a:lnTo>
                <a:lnTo>
                  <a:pt x="1646" y="77"/>
                </a:lnTo>
                <a:lnTo>
                  <a:pt x="1646" y="70"/>
                </a:lnTo>
                <a:lnTo>
                  <a:pt x="1647" y="69"/>
                </a:lnTo>
                <a:lnTo>
                  <a:pt x="1648" y="66"/>
                </a:lnTo>
                <a:lnTo>
                  <a:pt x="1648" y="65"/>
                </a:lnTo>
                <a:lnTo>
                  <a:pt x="1648" y="63"/>
                </a:lnTo>
                <a:lnTo>
                  <a:pt x="1649" y="63"/>
                </a:lnTo>
                <a:lnTo>
                  <a:pt x="1649" y="63"/>
                </a:lnTo>
                <a:lnTo>
                  <a:pt x="1650" y="70"/>
                </a:lnTo>
                <a:lnTo>
                  <a:pt x="1650" y="71"/>
                </a:lnTo>
                <a:lnTo>
                  <a:pt x="1651" y="76"/>
                </a:lnTo>
                <a:lnTo>
                  <a:pt x="1651" y="77"/>
                </a:lnTo>
                <a:lnTo>
                  <a:pt x="1652" y="79"/>
                </a:lnTo>
                <a:lnTo>
                  <a:pt x="1652" y="79"/>
                </a:lnTo>
                <a:lnTo>
                  <a:pt x="1653" y="78"/>
                </a:lnTo>
                <a:lnTo>
                  <a:pt x="1653" y="78"/>
                </a:lnTo>
                <a:lnTo>
                  <a:pt x="1653" y="78"/>
                </a:lnTo>
                <a:lnTo>
                  <a:pt x="1654" y="80"/>
                </a:lnTo>
                <a:lnTo>
                  <a:pt x="1654" y="80"/>
                </a:lnTo>
                <a:lnTo>
                  <a:pt x="1654" y="80"/>
                </a:lnTo>
                <a:lnTo>
                  <a:pt x="1655" y="82"/>
                </a:lnTo>
                <a:lnTo>
                  <a:pt x="1655" y="82"/>
                </a:lnTo>
                <a:lnTo>
                  <a:pt x="1656" y="84"/>
                </a:lnTo>
                <a:lnTo>
                  <a:pt x="1656" y="84"/>
                </a:lnTo>
                <a:lnTo>
                  <a:pt x="1657" y="82"/>
                </a:lnTo>
                <a:lnTo>
                  <a:pt x="1657" y="81"/>
                </a:lnTo>
                <a:lnTo>
                  <a:pt x="1658" y="74"/>
                </a:lnTo>
                <a:lnTo>
                  <a:pt x="1658" y="73"/>
                </a:lnTo>
                <a:lnTo>
                  <a:pt x="1659" y="67"/>
                </a:lnTo>
                <a:lnTo>
                  <a:pt x="1659" y="67"/>
                </a:lnTo>
                <a:lnTo>
                  <a:pt x="1660" y="66"/>
                </a:lnTo>
                <a:lnTo>
                  <a:pt x="1660" y="66"/>
                </a:lnTo>
                <a:lnTo>
                  <a:pt x="1660" y="66"/>
                </a:lnTo>
                <a:lnTo>
                  <a:pt x="1661" y="66"/>
                </a:lnTo>
                <a:lnTo>
                  <a:pt x="1661" y="67"/>
                </a:lnTo>
                <a:lnTo>
                  <a:pt x="1661" y="68"/>
                </a:lnTo>
                <a:lnTo>
                  <a:pt x="1662" y="72"/>
                </a:lnTo>
                <a:lnTo>
                  <a:pt x="1662" y="73"/>
                </a:lnTo>
                <a:lnTo>
                  <a:pt x="1663" y="79"/>
                </a:lnTo>
                <a:lnTo>
                  <a:pt x="1664" y="80"/>
                </a:lnTo>
                <a:lnTo>
                  <a:pt x="1664" y="85"/>
                </a:lnTo>
                <a:lnTo>
                  <a:pt x="1664" y="85"/>
                </a:lnTo>
                <a:lnTo>
                  <a:pt x="1665" y="89"/>
                </a:lnTo>
                <a:lnTo>
                  <a:pt x="1665" y="89"/>
                </a:lnTo>
                <a:lnTo>
                  <a:pt x="1666" y="88"/>
                </a:lnTo>
                <a:lnTo>
                  <a:pt x="1666" y="89"/>
                </a:lnTo>
                <a:lnTo>
                  <a:pt x="1666" y="87"/>
                </a:lnTo>
                <a:lnTo>
                  <a:pt x="1667" y="87"/>
                </a:lnTo>
                <a:lnTo>
                  <a:pt x="1667" y="83"/>
                </a:lnTo>
                <a:lnTo>
                  <a:pt x="1668" y="82"/>
                </a:lnTo>
                <a:lnTo>
                  <a:pt x="1668" y="76"/>
                </a:lnTo>
                <a:lnTo>
                  <a:pt x="1669" y="75"/>
                </a:lnTo>
                <a:lnTo>
                  <a:pt x="1670" y="67"/>
                </a:lnTo>
                <a:lnTo>
                  <a:pt x="1670" y="64"/>
                </a:lnTo>
                <a:lnTo>
                  <a:pt x="1671" y="58"/>
                </a:lnTo>
                <a:lnTo>
                  <a:pt x="1671" y="57"/>
                </a:lnTo>
                <a:lnTo>
                  <a:pt x="1671" y="57"/>
                </a:lnTo>
                <a:lnTo>
                  <a:pt x="1672" y="54"/>
                </a:lnTo>
                <a:lnTo>
                  <a:pt x="1672" y="53"/>
                </a:lnTo>
                <a:lnTo>
                  <a:pt x="1672" y="52"/>
                </a:lnTo>
                <a:lnTo>
                  <a:pt x="1673" y="55"/>
                </a:lnTo>
                <a:lnTo>
                  <a:pt x="1673" y="55"/>
                </a:lnTo>
                <a:lnTo>
                  <a:pt x="1674" y="58"/>
                </a:lnTo>
                <a:lnTo>
                  <a:pt x="1674" y="58"/>
                </a:lnTo>
                <a:lnTo>
                  <a:pt x="1675" y="64"/>
                </a:lnTo>
                <a:lnTo>
                  <a:pt x="1675" y="65"/>
                </a:lnTo>
                <a:lnTo>
                  <a:pt x="1676" y="70"/>
                </a:lnTo>
                <a:lnTo>
                  <a:pt x="1676" y="70"/>
                </a:lnTo>
                <a:lnTo>
                  <a:pt x="1677" y="72"/>
                </a:lnTo>
                <a:lnTo>
                  <a:pt x="1677" y="72"/>
                </a:lnTo>
                <a:lnTo>
                  <a:pt x="1677" y="72"/>
                </a:lnTo>
                <a:lnTo>
                  <a:pt x="1678" y="73"/>
                </a:lnTo>
                <a:lnTo>
                  <a:pt x="1678" y="73"/>
                </a:lnTo>
                <a:lnTo>
                  <a:pt x="1678" y="72"/>
                </a:lnTo>
                <a:lnTo>
                  <a:pt x="1678" y="72"/>
                </a:lnTo>
                <a:lnTo>
                  <a:pt x="1679" y="71"/>
                </a:lnTo>
                <a:lnTo>
                  <a:pt x="1679" y="71"/>
                </a:lnTo>
                <a:lnTo>
                  <a:pt x="1679" y="71"/>
                </a:lnTo>
                <a:lnTo>
                  <a:pt x="1680" y="72"/>
                </a:lnTo>
                <a:lnTo>
                  <a:pt x="1680" y="72"/>
                </a:lnTo>
                <a:lnTo>
                  <a:pt x="1681" y="73"/>
                </a:lnTo>
                <a:lnTo>
                  <a:pt x="1681" y="73"/>
                </a:lnTo>
                <a:lnTo>
                  <a:pt x="1681" y="73"/>
                </a:lnTo>
                <a:lnTo>
                  <a:pt x="1682" y="70"/>
                </a:lnTo>
                <a:lnTo>
                  <a:pt x="1682" y="70"/>
                </a:lnTo>
                <a:lnTo>
                  <a:pt x="1683" y="68"/>
                </a:lnTo>
                <a:lnTo>
                  <a:pt x="1683" y="67"/>
                </a:lnTo>
                <a:lnTo>
                  <a:pt x="1684" y="67"/>
                </a:lnTo>
                <a:lnTo>
                  <a:pt x="1684" y="67"/>
                </a:lnTo>
                <a:lnTo>
                  <a:pt x="1684" y="67"/>
                </a:lnTo>
                <a:lnTo>
                  <a:pt x="1685" y="67"/>
                </a:lnTo>
                <a:lnTo>
                  <a:pt x="1685" y="67"/>
                </a:lnTo>
                <a:lnTo>
                  <a:pt x="1686" y="67"/>
                </a:lnTo>
                <a:lnTo>
                  <a:pt x="1686" y="67"/>
                </a:lnTo>
                <a:lnTo>
                  <a:pt x="1686" y="67"/>
                </a:lnTo>
                <a:lnTo>
                  <a:pt x="1686" y="67"/>
                </a:lnTo>
                <a:lnTo>
                  <a:pt x="1687" y="68"/>
                </a:lnTo>
                <a:lnTo>
                  <a:pt x="1688" y="68"/>
                </a:lnTo>
                <a:lnTo>
                  <a:pt x="1688" y="72"/>
                </a:lnTo>
                <a:lnTo>
                  <a:pt x="1689" y="72"/>
                </a:lnTo>
                <a:lnTo>
                  <a:pt x="1689" y="76"/>
                </a:lnTo>
                <a:lnTo>
                  <a:pt x="1690" y="76"/>
                </a:lnTo>
                <a:lnTo>
                  <a:pt x="1691" y="81"/>
                </a:lnTo>
                <a:lnTo>
                  <a:pt x="1691" y="81"/>
                </a:lnTo>
                <a:lnTo>
                  <a:pt x="1692" y="83"/>
                </a:lnTo>
                <a:lnTo>
                  <a:pt x="1692" y="82"/>
                </a:lnTo>
                <a:lnTo>
                  <a:pt x="1692" y="82"/>
                </a:lnTo>
                <a:lnTo>
                  <a:pt x="1692" y="79"/>
                </a:lnTo>
                <a:lnTo>
                  <a:pt x="1693" y="78"/>
                </a:lnTo>
                <a:lnTo>
                  <a:pt x="1694" y="73"/>
                </a:lnTo>
                <a:lnTo>
                  <a:pt x="1694" y="72"/>
                </a:lnTo>
                <a:lnTo>
                  <a:pt x="1695" y="66"/>
                </a:lnTo>
                <a:lnTo>
                  <a:pt x="1695" y="66"/>
                </a:lnTo>
                <a:lnTo>
                  <a:pt x="1696" y="62"/>
                </a:lnTo>
                <a:lnTo>
                  <a:pt x="1696" y="61"/>
                </a:lnTo>
                <a:lnTo>
                  <a:pt x="1697" y="57"/>
                </a:lnTo>
                <a:lnTo>
                  <a:pt x="1697" y="57"/>
                </a:lnTo>
                <a:lnTo>
                  <a:pt x="1697" y="57"/>
                </a:lnTo>
                <a:lnTo>
                  <a:pt x="1698" y="58"/>
                </a:lnTo>
                <a:lnTo>
                  <a:pt x="1698" y="58"/>
                </a:lnTo>
                <a:lnTo>
                  <a:pt x="1699" y="63"/>
                </a:lnTo>
                <a:lnTo>
                  <a:pt x="1699" y="64"/>
                </a:lnTo>
                <a:lnTo>
                  <a:pt x="1700" y="68"/>
                </a:lnTo>
                <a:lnTo>
                  <a:pt x="1700" y="69"/>
                </a:lnTo>
                <a:lnTo>
                  <a:pt x="1701" y="72"/>
                </a:lnTo>
                <a:lnTo>
                  <a:pt x="1701" y="72"/>
                </a:lnTo>
                <a:lnTo>
                  <a:pt x="1702" y="72"/>
                </a:lnTo>
                <a:lnTo>
                  <a:pt x="1702" y="73"/>
                </a:lnTo>
                <a:lnTo>
                  <a:pt x="1702" y="72"/>
                </a:lnTo>
                <a:lnTo>
                  <a:pt x="1703" y="73"/>
                </a:lnTo>
                <a:lnTo>
                  <a:pt x="1703" y="72"/>
                </a:lnTo>
                <a:lnTo>
                  <a:pt x="1703" y="72"/>
                </a:lnTo>
                <a:lnTo>
                  <a:pt x="1703" y="73"/>
                </a:lnTo>
                <a:lnTo>
                  <a:pt x="1704" y="74"/>
                </a:lnTo>
                <a:lnTo>
                  <a:pt x="1704" y="73"/>
                </a:lnTo>
                <a:lnTo>
                  <a:pt x="1704" y="73"/>
                </a:lnTo>
                <a:lnTo>
                  <a:pt x="1705" y="74"/>
                </a:lnTo>
                <a:lnTo>
                  <a:pt x="1705" y="74"/>
                </a:lnTo>
                <a:lnTo>
                  <a:pt x="1705" y="75"/>
                </a:lnTo>
                <a:lnTo>
                  <a:pt x="1706" y="74"/>
                </a:lnTo>
                <a:lnTo>
                  <a:pt x="1706" y="76"/>
                </a:lnTo>
                <a:lnTo>
                  <a:pt x="1706" y="76"/>
                </a:lnTo>
                <a:lnTo>
                  <a:pt x="1706" y="77"/>
                </a:lnTo>
                <a:lnTo>
                  <a:pt x="1707" y="78"/>
                </a:lnTo>
                <a:lnTo>
                  <a:pt x="1708" y="78"/>
                </a:lnTo>
                <a:lnTo>
                  <a:pt x="1708" y="78"/>
                </a:lnTo>
                <a:lnTo>
                  <a:pt x="1708" y="78"/>
                </a:lnTo>
                <a:lnTo>
                  <a:pt x="1708" y="78"/>
                </a:lnTo>
                <a:lnTo>
                  <a:pt x="1709" y="77"/>
                </a:lnTo>
                <a:lnTo>
                  <a:pt x="1710" y="77"/>
                </a:lnTo>
                <a:lnTo>
                  <a:pt x="1710" y="78"/>
                </a:lnTo>
                <a:lnTo>
                  <a:pt x="1710" y="77"/>
                </a:lnTo>
                <a:lnTo>
                  <a:pt x="1711" y="77"/>
                </a:lnTo>
                <a:lnTo>
                  <a:pt x="1711" y="78"/>
                </a:lnTo>
                <a:lnTo>
                  <a:pt x="1712" y="79"/>
                </a:lnTo>
                <a:lnTo>
                  <a:pt x="1713" y="81"/>
                </a:lnTo>
                <a:lnTo>
                  <a:pt x="1713" y="81"/>
                </a:lnTo>
                <a:lnTo>
                  <a:pt x="1714" y="84"/>
                </a:lnTo>
                <a:lnTo>
                  <a:pt x="1714" y="84"/>
                </a:lnTo>
                <a:lnTo>
                  <a:pt x="1714" y="84"/>
                </a:lnTo>
                <a:lnTo>
                  <a:pt x="1714" y="83"/>
                </a:lnTo>
                <a:lnTo>
                  <a:pt x="1715" y="83"/>
                </a:lnTo>
                <a:lnTo>
                  <a:pt x="1715" y="83"/>
                </a:lnTo>
                <a:lnTo>
                  <a:pt x="1716" y="81"/>
                </a:lnTo>
                <a:lnTo>
                  <a:pt x="1716" y="80"/>
                </a:lnTo>
                <a:lnTo>
                  <a:pt x="1717" y="77"/>
                </a:lnTo>
                <a:lnTo>
                  <a:pt x="1717" y="76"/>
                </a:lnTo>
                <a:lnTo>
                  <a:pt x="1718" y="72"/>
                </a:lnTo>
                <a:lnTo>
                  <a:pt x="1718" y="73"/>
                </a:lnTo>
                <a:lnTo>
                  <a:pt x="1719" y="71"/>
                </a:lnTo>
                <a:lnTo>
                  <a:pt x="1719" y="71"/>
                </a:lnTo>
                <a:lnTo>
                  <a:pt x="1719" y="71"/>
                </a:lnTo>
                <a:lnTo>
                  <a:pt x="1720" y="72"/>
                </a:lnTo>
                <a:lnTo>
                  <a:pt x="1720" y="73"/>
                </a:lnTo>
                <a:lnTo>
                  <a:pt x="1720" y="72"/>
                </a:lnTo>
                <a:lnTo>
                  <a:pt x="1721" y="76"/>
                </a:lnTo>
                <a:lnTo>
                  <a:pt x="1721" y="77"/>
                </a:lnTo>
                <a:lnTo>
                  <a:pt x="1722" y="80"/>
                </a:lnTo>
                <a:lnTo>
                  <a:pt x="1722" y="81"/>
                </a:lnTo>
                <a:lnTo>
                  <a:pt x="1723" y="86"/>
                </a:lnTo>
                <a:lnTo>
                  <a:pt x="1723" y="87"/>
                </a:lnTo>
                <a:lnTo>
                  <a:pt x="1724" y="89"/>
                </a:lnTo>
                <a:lnTo>
                  <a:pt x="1724" y="89"/>
                </a:lnTo>
                <a:lnTo>
                  <a:pt x="1725" y="89"/>
                </a:lnTo>
                <a:lnTo>
                  <a:pt x="1725" y="91"/>
                </a:lnTo>
                <a:lnTo>
                  <a:pt x="1725" y="91"/>
                </a:lnTo>
                <a:lnTo>
                  <a:pt x="1725" y="91"/>
                </a:lnTo>
                <a:lnTo>
                  <a:pt x="1726" y="92"/>
                </a:lnTo>
                <a:lnTo>
                  <a:pt x="1726" y="92"/>
                </a:lnTo>
                <a:lnTo>
                  <a:pt x="1726" y="92"/>
                </a:lnTo>
                <a:lnTo>
                  <a:pt x="1727" y="93"/>
                </a:lnTo>
                <a:lnTo>
                  <a:pt x="1727" y="93"/>
                </a:lnTo>
                <a:lnTo>
                  <a:pt x="1727" y="93"/>
                </a:lnTo>
                <a:lnTo>
                  <a:pt x="1728" y="95"/>
                </a:lnTo>
                <a:lnTo>
                  <a:pt x="1729" y="94"/>
                </a:lnTo>
                <a:lnTo>
                  <a:pt x="1729" y="94"/>
                </a:lnTo>
                <a:lnTo>
                  <a:pt x="1729" y="94"/>
                </a:lnTo>
                <a:lnTo>
                  <a:pt x="1730" y="94"/>
                </a:lnTo>
                <a:lnTo>
                  <a:pt x="1730" y="94"/>
                </a:lnTo>
                <a:lnTo>
                  <a:pt x="1730" y="92"/>
                </a:lnTo>
                <a:lnTo>
                  <a:pt x="1730" y="92"/>
                </a:lnTo>
                <a:lnTo>
                  <a:pt x="1731" y="87"/>
                </a:lnTo>
                <a:lnTo>
                  <a:pt x="1732" y="87"/>
                </a:lnTo>
                <a:lnTo>
                  <a:pt x="1732" y="81"/>
                </a:lnTo>
                <a:lnTo>
                  <a:pt x="1733" y="80"/>
                </a:lnTo>
                <a:lnTo>
                  <a:pt x="1733" y="76"/>
                </a:lnTo>
                <a:lnTo>
                  <a:pt x="1734" y="75"/>
                </a:lnTo>
                <a:lnTo>
                  <a:pt x="1735" y="72"/>
                </a:lnTo>
                <a:lnTo>
                  <a:pt x="1735" y="70"/>
                </a:lnTo>
                <a:lnTo>
                  <a:pt x="1736" y="68"/>
                </a:lnTo>
                <a:lnTo>
                  <a:pt x="1736" y="68"/>
                </a:lnTo>
                <a:lnTo>
                  <a:pt x="1736" y="66"/>
                </a:lnTo>
                <a:lnTo>
                  <a:pt x="1737" y="66"/>
                </a:lnTo>
                <a:lnTo>
                  <a:pt x="1737" y="67"/>
                </a:lnTo>
                <a:lnTo>
                  <a:pt x="1738" y="70"/>
                </a:lnTo>
                <a:lnTo>
                  <a:pt x="1738" y="71"/>
                </a:lnTo>
                <a:lnTo>
                  <a:pt x="1739" y="77"/>
                </a:lnTo>
                <a:lnTo>
                  <a:pt x="1739" y="78"/>
                </a:lnTo>
                <a:lnTo>
                  <a:pt x="1740" y="83"/>
                </a:lnTo>
                <a:lnTo>
                  <a:pt x="1740" y="84"/>
                </a:lnTo>
                <a:lnTo>
                  <a:pt x="1741" y="88"/>
                </a:lnTo>
                <a:lnTo>
                  <a:pt x="1741" y="88"/>
                </a:lnTo>
                <a:lnTo>
                  <a:pt x="1742" y="88"/>
                </a:lnTo>
                <a:lnTo>
                  <a:pt x="1742" y="88"/>
                </a:lnTo>
                <a:lnTo>
                  <a:pt x="1742" y="88"/>
                </a:lnTo>
                <a:lnTo>
                  <a:pt x="1742" y="89"/>
                </a:lnTo>
                <a:lnTo>
                  <a:pt x="1743" y="86"/>
                </a:lnTo>
                <a:lnTo>
                  <a:pt x="1743" y="85"/>
                </a:lnTo>
                <a:lnTo>
                  <a:pt x="1744" y="76"/>
                </a:lnTo>
                <a:lnTo>
                  <a:pt x="1744" y="75"/>
                </a:lnTo>
                <a:lnTo>
                  <a:pt x="1745" y="70"/>
                </a:lnTo>
                <a:lnTo>
                  <a:pt x="1745" y="69"/>
                </a:lnTo>
                <a:lnTo>
                  <a:pt x="1746" y="58"/>
                </a:lnTo>
                <a:lnTo>
                  <a:pt x="1746" y="56"/>
                </a:lnTo>
                <a:lnTo>
                  <a:pt x="1747" y="52"/>
                </a:lnTo>
                <a:lnTo>
                  <a:pt x="1747" y="51"/>
                </a:lnTo>
                <a:lnTo>
                  <a:pt x="1748" y="50"/>
                </a:lnTo>
                <a:lnTo>
                  <a:pt x="1748" y="51"/>
                </a:lnTo>
                <a:lnTo>
                  <a:pt x="1749" y="50"/>
                </a:lnTo>
                <a:lnTo>
                  <a:pt x="1749" y="50"/>
                </a:lnTo>
                <a:lnTo>
                  <a:pt x="1749" y="51"/>
                </a:lnTo>
                <a:lnTo>
                  <a:pt x="1750" y="51"/>
                </a:lnTo>
                <a:lnTo>
                  <a:pt x="1750" y="54"/>
                </a:lnTo>
                <a:lnTo>
                  <a:pt x="1751" y="55"/>
                </a:lnTo>
                <a:lnTo>
                  <a:pt x="1751" y="59"/>
                </a:lnTo>
                <a:lnTo>
                  <a:pt x="1752" y="60"/>
                </a:lnTo>
                <a:lnTo>
                  <a:pt x="1752" y="66"/>
                </a:lnTo>
                <a:lnTo>
                  <a:pt x="1752" y="67"/>
                </a:lnTo>
                <a:lnTo>
                  <a:pt x="1753" y="74"/>
                </a:lnTo>
                <a:lnTo>
                  <a:pt x="1754" y="74"/>
                </a:lnTo>
                <a:lnTo>
                  <a:pt x="1754" y="77"/>
                </a:lnTo>
                <a:lnTo>
                  <a:pt x="1755" y="77"/>
                </a:lnTo>
                <a:lnTo>
                  <a:pt x="1755" y="83"/>
                </a:lnTo>
                <a:lnTo>
                  <a:pt x="1756" y="83"/>
                </a:lnTo>
                <a:lnTo>
                  <a:pt x="1757" y="88"/>
                </a:lnTo>
                <a:lnTo>
                  <a:pt x="1757" y="89"/>
                </a:lnTo>
                <a:lnTo>
                  <a:pt x="1758" y="91"/>
                </a:lnTo>
                <a:lnTo>
                  <a:pt x="1758" y="92"/>
                </a:lnTo>
                <a:lnTo>
                  <a:pt x="1759" y="93"/>
                </a:lnTo>
                <a:lnTo>
                  <a:pt x="1759" y="93"/>
                </a:lnTo>
                <a:lnTo>
                  <a:pt x="1759" y="94"/>
                </a:lnTo>
                <a:lnTo>
                  <a:pt x="1760" y="92"/>
                </a:lnTo>
                <a:lnTo>
                  <a:pt x="1760" y="92"/>
                </a:lnTo>
                <a:lnTo>
                  <a:pt x="1760" y="93"/>
                </a:lnTo>
                <a:lnTo>
                  <a:pt x="1761" y="91"/>
                </a:lnTo>
                <a:lnTo>
                  <a:pt x="1761" y="91"/>
                </a:lnTo>
                <a:lnTo>
                  <a:pt x="1762" y="90"/>
                </a:lnTo>
                <a:lnTo>
                  <a:pt x="1762" y="91"/>
                </a:lnTo>
                <a:lnTo>
                  <a:pt x="1762" y="91"/>
                </a:lnTo>
                <a:lnTo>
                  <a:pt x="1762" y="90"/>
                </a:lnTo>
                <a:lnTo>
                  <a:pt x="1763" y="91"/>
                </a:lnTo>
                <a:lnTo>
                  <a:pt x="1763" y="90"/>
                </a:lnTo>
                <a:lnTo>
                  <a:pt x="1763" y="90"/>
                </a:lnTo>
                <a:lnTo>
                  <a:pt x="1764" y="89"/>
                </a:lnTo>
                <a:lnTo>
                  <a:pt x="1764" y="90"/>
                </a:lnTo>
                <a:lnTo>
                  <a:pt x="1764" y="90"/>
                </a:lnTo>
                <a:lnTo>
                  <a:pt x="1765" y="88"/>
                </a:lnTo>
                <a:lnTo>
                  <a:pt x="1765" y="88"/>
                </a:lnTo>
                <a:lnTo>
                  <a:pt x="1765" y="88"/>
                </a:lnTo>
                <a:lnTo>
                  <a:pt x="1766" y="88"/>
                </a:lnTo>
                <a:lnTo>
                  <a:pt x="1766" y="88"/>
                </a:lnTo>
                <a:lnTo>
                  <a:pt x="1766" y="88"/>
                </a:lnTo>
                <a:lnTo>
                  <a:pt x="1767" y="87"/>
                </a:lnTo>
                <a:lnTo>
                  <a:pt x="1767" y="86"/>
                </a:lnTo>
                <a:lnTo>
                  <a:pt x="1768" y="86"/>
                </a:lnTo>
                <a:lnTo>
                  <a:pt x="1768" y="85"/>
                </a:lnTo>
                <a:lnTo>
                  <a:pt x="1768" y="85"/>
                </a:lnTo>
                <a:lnTo>
                  <a:pt x="1769" y="85"/>
                </a:lnTo>
                <a:lnTo>
                  <a:pt x="1769" y="85"/>
                </a:lnTo>
                <a:lnTo>
                  <a:pt x="1769" y="85"/>
                </a:lnTo>
                <a:lnTo>
                  <a:pt x="1769" y="86"/>
                </a:lnTo>
                <a:lnTo>
                  <a:pt x="1770" y="85"/>
                </a:lnTo>
                <a:lnTo>
                  <a:pt x="1770" y="87"/>
                </a:lnTo>
                <a:lnTo>
                  <a:pt x="1770" y="87"/>
                </a:lnTo>
                <a:lnTo>
                  <a:pt x="1771" y="87"/>
                </a:lnTo>
                <a:lnTo>
                  <a:pt x="1771" y="88"/>
                </a:lnTo>
                <a:lnTo>
                  <a:pt x="1771" y="88"/>
                </a:lnTo>
                <a:lnTo>
                  <a:pt x="1771" y="88"/>
                </a:lnTo>
                <a:lnTo>
                  <a:pt x="1772" y="91"/>
                </a:lnTo>
                <a:lnTo>
                  <a:pt x="1772" y="90"/>
                </a:lnTo>
                <a:lnTo>
                  <a:pt x="1773" y="91"/>
                </a:lnTo>
                <a:lnTo>
                  <a:pt x="1773" y="91"/>
                </a:lnTo>
                <a:lnTo>
                  <a:pt x="1773" y="92"/>
                </a:lnTo>
                <a:lnTo>
                  <a:pt x="1774" y="92"/>
                </a:lnTo>
                <a:lnTo>
                  <a:pt x="1774" y="93"/>
                </a:lnTo>
                <a:lnTo>
                  <a:pt x="1774" y="93"/>
                </a:lnTo>
                <a:lnTo>
                  <a:pt x="1774" y="93"/>
                </a:lnTo>
                <a:lnTo>
                  <a:pt x="1775" y="97"/>
                </a:lnTo>
                <a:lnTo>
                  <a:pt x="1776" y="97"/>
                </a:lnTo>
                <a:lnTo>
                  <a:pt x="1776" y="98"/>
                </a:lnTo>
                <a:lnTo>
                  <a:pt x="1776" y="97"/>
                </a:lnTo>
                <a:lnTo>
                  <a:pt x="1777" y="98"/>
                </a:lnTo>
                <a:lnTo>
                  <a:pt x="1777" y="99"/>
                </a:lnTo>
                <a:lnTo>
                  <a:pt x="1778" y="99"/>
                </a:lnTo>
                <a:lnTo>
                  <a:pt x="1778" y="98"/>
                </a:lnTo>
                <a:lnTo>
                  <a:pt x="1778" y="98"/>
                </a:lnTo>
                <a:lnTo>
                  <a:pt x="1778" y="100"/>
                </a:lnTo>
                <a:lnTo>
                  <a:pt x="1779" y="99"/>
                </a:lnTo>
                <a:lnTo>
                  <a:pt x="1779" y="99"/>
                </a:lnTo>
                <a:lnTo>
                  <a:pt x="1779" y="102"/>
                </a:lnTo>
                <a:lnTo>
                  <a:pt x="1780" y="102"/>
                </a:lnTo>
                <a:lnTo>
                  <a:pt x="1780" y="102"/>
                </a:lnTo>
                <a:lnTo>
                  <a:pt x="1781" y="103"/>
                </a:lnTo>
                <a:lnTo>
                  <a:pt x="1781" y="104"/>
                </a:lnTo>
                <a:lnTo>
                  <a:pt x="1782" y="106"/>
                </a:lnTo>
                <a:lnTo>
                  <a:pt x="1782" y="107"/>
                </a:lnTo>
                <a:lnTo>
                  <a:pt x="1782" y="107"/>
                </a:lnTo>
                <a:lnTo>
                  <a:pt x="1782" y="107"/>
                </a:lnTo>
                <a:lnTo>
                  <a:pt x="1783" y="107"/>
                </a:lnTo>
                <a:lnTo>
                  <a:pt x="1783" y="107"/>
                </a:lnTo>
                <a:lnTo>
                  <a:pt x="1784" y="105"/>
                </a:lnTo>
                <a:lnTo>
                  <a:pt x="1784" y="104"/>
                </a:lnTo>
                <a:lnTo>
                  <a:pt x="1785" y="102"/>
                </a:lnTo>
                <a:lnTo>
                  <a:pt x="1785" y="102"/>
                </a:lnTo>
                <a:lnTo>
                  <a:pt x="1786" y="99"/>
                </a:lnTo>
                <a:lnTo>
                  <a:pt x="1786" y="98"/>
                </a:lnTo>
                <a:lnTo>
                  <a:pt x="1787" y="97"/>
                </a:lnTo>
                <a:lnTo>
                  <a:pt x="1787" y="97"/>
                </a:lnTo>
                <a:lnTo>
                  <a:pt x="1787" y="97"/>
                </a:lnTo>
                <a:lnTo>
                  <a:pt x="1788" y="98"/>
                </a:lnTo>
                <a:lnTo>
                  <a:pt x="1788" y="98"/>
                </a:lnTo>
                <a:lnTo>
                  <a:pt x="1789" y="97"/>
                </a:lnTo>
                <a:lnTo>
                  <a:pt x="1789" y="98"/>
                </a:lnTo>
                <a:lnTo>
                  <a:pt x="1789" y="98"/>
                </a:lnTo>
                <a:lnTo>
                  <a:pt x="1790" y="97"/>
                </a:lnTo>
                <a:lnTo>
                  <a:pt x="1790" y="97"/>
                </a:lnTo>
                <a:lnTo>
                  <a:pt x="1790" y="97"/>
                </a:lnTo>
                <a:lnTo>
                  <a:pt x="1791" y="97"/>
                </a:lnTo>
                <a:lnTo>
                  <a:pt x="1791" y="99"/>
                </a:lnTo>
                <a:lnTo>
                  <a:pt x="1791" y="97"/>
                </a:lnTo>
                <a:lnTo>
                  <a:pt x="1791" y="98"/>
                </a:lnTo>
                <a:lnTo>
                  <a:pt x="1792" y="99"/>
                </a:lnTo>
                <a:lnTo>
                  <a:pt x="1792" y="98"/>
                </a:lnTo>
                <a:lnTo>
                  <a:pt x="1792" y="98"/>
                </a:lnTo>
                <a:lnTo>
                  <a:pt x="1792" y="99"/>
                </a:lnTo>
                <a:lnTo>
                  <a:pt x="1793" y="98"/>
                </a:lnTo>
                <a:lnTo>
                  <a:pt x="1793" y="98"/>
                </a:lnTo>
                <a:lnTo>
                  <a:pt x="1793" y="99"/>
                </a:lnTo>
                <a:lnTo>
                  <a:pt x="1794" y="97"/>
                </a:lnTo>
                <a:lnTo>
                  <a:pt x="1795" y="97"/>
                </a:lnTo>
                <a:lnTo>
                  <a:pt x="1795" y="97"/>
                </a:lnTo>
                <a:lnTo>
                  <a:pt x="1795" y="97"/>
                </a:lnTo>
                <a:lnTo>
                  <a:pt x="1796" y="97"/>
                </a:lnTo>
                <a:lnTo>
                  <a:pt x="1796" y="94"/>
                </a:lnTo>
                <a:lnTo>
                  <a:pt x="1797" y="94"/>
                </a:lnTo>
                <a:lnTo>
                  <a:pt x="1797" y="94"/>
                </a:lnTo>
                <a:lnTo>
                  <a:pt x="1797" y="92"/>
                </a:lnTo>
                <a:lnTo>
                  <a:pt x="1798" y="91"/>
                </a:lnTo>
                <a:lnTo>
                  <a:pt x="1798" y="89"/>
                </a:lnTo>
                <a:lnTo>
                  <a:pt x="1798" y="89"/>
                </a:lnTo>
                <a:lnTo>
                  <a:pt x="1799" y="89"/>
                </a:lnTo>
                <a:lnTo>
                  <a:pt x="1800" y="89"/>
                </a:lnTo>
                <a:lnTo>
                  <a:pt x="1800" y="88"/>
                </a:lnTo>
                <a:lnTo>
                  <a:pt x="1800" y="89"/>
                </a:lnTo>
                <a:lnTo>
                  <a:pt x="1801" y="89"/>
                </a:lnTo>
                <a:lnTo>
                  <a:pt x="1801" y="88"/>
                </a:lnTo>
                <a:lnTo>
                  <a:pt x="1801" y="89"/>
                </a:lnTo>
                <a:lnTo>
                  <a:pt x="1802" y="89"/>
                </a:lnTo>
                <a:lnTo>
                  <a:pt x="1802" y="89"/>
                </a:lnTo>
                <a:lnTo>
                  <a:pt x="1802" y="92"/>
                </a:lnTo>
                <a:lnTo>
                  <a:pt x="1803" y="92"/>
                </a:lnTo>
                <a:lnTo>
                  <a:pt x="1804" y="95"/>
                </a:lnTo>
                <a:lnTo>
                  <a:pt x="1804" y="96"/>
                </a:lnTo>
                <a:lnTo>
                  <a:pt x="1805" y="98"/>
                </a:lnTo>
                <a:lnTo>
                  <a:pt x="1805" y="99"/>
                </a:lnTo>
                <a:lnTo>
                  <a:pt x="1805" y="98"/>
                </a:lnTo>
                <a:lnTo>
                  <a:pt x="1806" y="99"/>
                </a:lnTo>
                <a:lnTo>
                  <a:pt x="1806" y="99"/>
                </a:lnTo>
                <a:lnTo>
                  <a:pt x="1806" y="99"/>
                </a:lnTo>
                <a:lnTo>
                  <a:pt x="1807" y="98"/>
                </a:lnTo>
                <a:lnTo>
                  <a:pt x="1807" y="99"/>
                </a:lnTo>
                <a:lnTo>
                  <a:pt x="1807" y="99"/>
                </a:lnTo>
                <a:lnTo>
                  <a:pt x="1807" y="99"/>
                </a:lnTo>
                <a:lnTo>
                  <a:pt x="1808" y="97"/>
                </a:lnTo>
                <a:lnTo>
                  <a:pt x="1808" y="97"/>
                </a:lnTo>
                <a:lnTo>
                  <a:pt x="1808" y="97"/>
                </a:lnTo>
                <a:lnTo>
                  <a:pt x="1809" y="94"/>
                </a:lnTo>
                <a:lnTo>
                  <a:pt x="1809" y="93"/>
                </a:lnTo>
                <a:lnTo>
                  <a:pt x="1809" y="93"/>
                </a:lnTo>
                <a:lnTo>
                  <a:pt x="1810" y="92"/>
                </a:lnTo>
                <a:lnTo>
                  <a:pt x="1810" y="91"/>
                </a:lnTo>
                <a:lnTo>
                  <a:pt x="1811" y="88"/>
                </a:lnTo>
                <a:lnTo>
                  <a:pt x="1811" y="88"/>
                </a:lnTo>
                <a:lnTo>
                  <a:pt x="1812" y="87"/>
                </a:lnTo>
                <a:lnTo>
                  <a:pt x="1812" y="87"/>
                </a:lnTo>
                <a:lnTo>
                  <a:pt x="1813" y="87"/>
                </a:lnTo>
                <a:lnTo>
                  <a:pt x="1813" y="88"/>
                </a:lnTo>
                <a:lnTo>
                  <a:pt x="1813" y="87"/>
                </a:lnTo>
                <a:lnTo>
                  <a:pt x="1813" y="87"/>
                </a:lnTo>
                <a:lnTo>
                  <a:pt x="1814" y="88"/>
                </a:lnTo>
                <a:lnTo>
                  <a:pt x="1814" y="87"/>
                </a:lnTo>
                <a:lnTo>
                  <a:pt x="1814" y="88"/>
                </a:lnTo>
                <a:lnTo>
                  <a:pt x="1815" y="90"/>
                </a:lnTo>
                <a:lnTo>
                  <a:pt x="1815" y="90"/>
                </a:lnTo>
                <a:lnTo>
                  <a:pt x="1815" y="90"/>
                </a:lnTo>
                <a:lnTo>
                  <a:pt x="1816" y="92"/>
                </a:lnTo>
                <a:lnTo>
                  <a:pt x="1816" y="91"/>
                </a:lnTo>
                <a:lnTo>
                  <a:pt x="1817" y="92"/>
                </a:lnTo>
                <a:lnTo>
                  <a:pt x="1817" y="91"/>
                </a:lnTo>
                <a:lnTo>
                  <a:pt x="1817" y="91"/>
                </a:lnTo>
                <a:lnTo>
                  <a:pt x="1818" y="91"/>
                </a:lnTo>
                <a:lnTo>
                  <a:pt x="1818" y="88"/>
                </a:lnTo>
                <a:lnTo>
                  <a:pt x="1818" y="88"/>
                </a:lnTo>
                <a:lnTo>
                  <a:pt x="1819" y="85"/>
                </a:lnTo>
                <a:lnTo>
                  <a:pt x="1820" y="84"/>
                </a:lnTo>
                <a:lnTo>
                  <a:pt x="1820" y="79"/>
                </a:lnTo>
                <a:lnTo>
                  <a:pt x="1821" y="77"/>
                </a:lnTo>
                <a:lnTo>
                  <a:pt x="1822" y="70"/>
                </a:lnTo>
                <a:lnTo>
                  <a:pt x="1822" y="69"/>
                </a:lnTo>
                <a:lnTo>
                  <a:pt x="1823" y="65"/>
                </a:lnTo>
                <a:lnTo>
                  <a:pt x="1823" y="63"/>
                </a:lnTo>
                <a:lnTo>
                  <a:pt x="1824" y="57"/>
                </a:lnTo>
                <a:lnTo>
                  <a:pt x="1824" y="57"/>
                </a:lnTo>
                <a:lnTo>
                  <a:pt x="1824" y="56"/>
                </a:lnTo>
                <a:lnTo>
                  <a:pt x="1824" y="56"/>
                </a:lnTo>
                <a:lnTo>
                  <a:pt x="1825" y="56"/>
                </a:lnTo>
                <a:lnTo>
                  <a:pt x="1825" y="56"/>
                </a:lnTo>
                <a:lnTo>
                  <a:pt x="1826" y="60"/>
                </a:lnTo>
                <a:lnTo>
                  <a:pt x="1826" y="61"/>
                </a:lnTo>
                <a:lnTo>
                  <a:pt x="1827" y="69"/>
                </a:lnTo>
                <a:lnTo>
                  <a:pt x="1827" y="70"/>
                </a:lnTo>
                <a:lnTo>
                  <a:pt x="1828" y="77"/>
                </a:lnTo>
                <a:lnTo>
                  <a:pt x="1828" y="78"/>
                </a:lnTo>
                <a:lnTo>
                  <a:pt x="1829" y="82"/>
                </a:lnTo>
                <a:lnTo>
                  <a:pt x="1829" y="82"/>
                </a:lnTo>
                <a:lnTo>
                  <a:pt x="1830" y="88"/>
                </a:lnTo>
                <a:lnTo>
                  <a:pt x="1830" y="88"/>
                </a:lnTo>
                <a:lnTo>
                  <a:pt x="1830" y="88"/>
                </a:lnTo>
                <a:lnTo>
                  <a:pt x="1831" y="89"/>
                </a:lnTo>
                <a:lnTo>
                  <a:pt x="1831" y="89"/>
                </a:lnTo>
                <a:lnTo>
                  <a:pt x="1831" y="89"/>
                </a:lnTo>
                <a:lnTo>
                  <a:pt x="1831" y="89"/>
                </a:lnTo>
                <a:lnTo>
                  <a:pt x="1832" y="89"/>
                </a:lnTo>
                <a:lnTo>
                  <a:pt x="1832" y="89"/>
                </a:lnTo>
                <a:lnTo>
                  <a:pt x="1833" y="87"/>
                </a:lnTo>
                <a:lnTo>
                  <a:pt x="1833" y="87"/>
                </a:lnTo>
                <a:lnTo>
                  <a:pt x="1834" y="82"/>
                </a:lnTo>
                <a:lnTo>
                  <a:pt x="1834" y="81"/>
                </a:lnTo>
                <a:lnTo>
                  <a:pt x="1835" y="78"/>
                </a:lnTo>
                <a:lnTo>
                  <a:pt x="1835" y="78"/>
                </a:lnTo>
                <a:lnTo>
                  <a:pt x="1836" y="70"/>
                </a:lnTo>
                <a:lnTo>
                  <a:pt x="1836" y="69"/>
                </a:lnTo>
                <a:lnTo>
                  <a:pt x="1837" y="66"/>
                </a:lnTo>
                <a:lnTo>
                  <a:pt x="1838" y="65"/>
                </a:lnTo>
                <a:lnTo>
                  <a:pt x="1838" y="64"/>
                </a:lnTo>
                <a:lnTo>
                  <a:pt x="1838" y="64"/>
                </a:lnTo>
                <a:lnTo>
                  <a:pt x="1839" y="65"/>
                </a:lnTo>
                <a:lnTo>
                  <a:pt x="1839" y="63"/>
                </a:lnTo>
                <a:lnTo>
                  <a:pt x="1839" y="65"/>
                </a:lnTo>
                <a:lnTo>
                  <a:pt x="1840" y="65"/>
                </a:lnTo>
                <a:lnTo>
                  <a:pt x="1840" y="67"/>
                </a:lnTo>
                <a:lnTo>
                  <a:pt x="1840" y="67"/>
                </a:lnTo>
                <a:lnTo>
                  <a:pt x="1840" y="67"/>
                </a:lnTo>
                <a:lnTo>
                  <a:pt x="1841" y="70"/>
                </a:lnTo>
                <a:lnTo>
                  <a:pt x="1842" y="71"/>
                </a:lnTo>
                <a:lnTo>
                  <a:pt x="1842" y="76"/>
                </a:lnTo>
                <a:lnTo>
                  <a:pt x="1843" y="77"/>
                </a:lnTo>
                <a:lnTo>
                  <a:pt x="1844" y="80"/>
                </a:lnTo>
                <a:lnTo>
                  <a:pt x="1844" y="81"/>
                </a:lnTo>
                <a:lnTo>
                  <a:pt x="1844" y="82"/>
                </a:lnTo>
                <a:lnTo>
                  <a:pt x="1845" y="82"/>
                </a:lnTo>
                <a:lnTo>
                  <a:pt x="1845" y="83"/>
                </a:lnTo>
                <a:lnTo>
                  <a:pt x="1845" y="83"/>
                </a:lnTo>
                <a:lnTo>
                  <a:pt x="1846" y="84"/>
                </a:lnTo>
                <a:lnTo>
                  <a:pt x="1846" y="83"/>
                </a:lnTo>
                <a:lnTo>
                  <a:pt x="1846" y="83"/>
                </a:lnTo>
                <a:lnTo>
                  <a:pt x="1847" y="80"/>
                </a:lnTo>
                <a:lnTo>
                  <a:pt x="1847" y="80"/>
                </a:lnTo>
                <a:lnTo>
                  <a:pt x="1848" y="78"/>
                </a:lnTo>
                <a:lnTo>
                  <a:pt x="1848" y="78"/>
                </a:lnTo>
                <a:lnTo>
                  <a:pt x="1849" y="76"/>
                </a:lnTo>
                <a:lnTo>
                  <a:pt x="1849" y="76"/>
                </a:lnTo>
                <a:lnTo>
                  <a:pt x="1849" y="77"/>
                </a:lnTo>
                <a:lnTo>
                  <a:pt x="1850" y="77"/>
                </a:lnTo>
                <a:lnTo>
                  <a:pt x="1850" y="76"/>
                </a:lnTo>
                <a:lnTo>
                  <a:pt x="1851" y="78"/>
                </a:lnTo>
                <a:lnTo>
                  <a:pt x="1851" y="78"/>
                </a:lnTo>
                <a:lnTo>
                  <a:pt x="1852" y="79"/>
                </a:lnTo>
                <a:lnTo>
                  <a:pt x="1852" y="80"/>
                </a:lnTo>
                <a:lnTo>
                  <a:pt x="1853" y="84"/>
                </a:lnTo>
                <a:lnTo>
                  <a:pt x="1853" y="84"/>
                </a:lnTo>
                <a:lnTo>
                  <a:pt x="1854" y="89"/>
                </a:lnTo>
                <a:lnTo>
                  <a:pt x="1854" y="90"/>
                </a:lnTo>
                <a:lnTo>
                  <a:pt x="1855" y="93"/>
                </a:lnTo>
                <a:lnTo>
                  <a:pt x="1855" y="94"/>
                </a:lnTo>
                <a:lnTo>
                  <a:pt x="1856" y="98"/>
                </a:lnTo>
                <a:lnTo>
                  <a:pt x="1856" y="98"/>
                </a:lnTo>
                <a:lnTo>
                  <a:pt x="1856" y="98"/>
                </a:lnTo>
                <a:lnTo>
                  <a:pt x="1856" y="98"/>
                </a:lnTo>
                <a:lnTo>
                  <a:pt x="1857" y="97"/>
                </a:lnTo>
                <a:lnTo>
                  <a:pt x="1857" y="96"/>
                </a:lnTo>
                <a:lnTo>
                  <a:pt x="1858" y="92"/>
                </a:lnTo>
                <a:lnTo>
                  <a:pt x="1858" y="91"/>
                </a:lnTo>
                <a:lnTo>
                  <a:pt x="1859" y="77"/>
                </a:lnTo>
                <a:lnTo>
                  <a:pt x="1860" y="76"/>
                </a:lnTo>
                <a:lnTo>
                  <a:pt x="1860" y="67"/>
                </a:lnTo>
                <a:lnTo>
                  <a:pt x="1861" y="65"/>
                </a:lnTo>
                <a:lnTo>
                  <a:pt x="1861" y="59"/>
                </a:lnTo>
                <a:lnTo>
                  <a:pt x="1862" y="58"/>
                </a:lnTo>
                <a:lnTo>
                  <a:pt x="1862" y="55"/>
                </a:lnTo>
                <a:lnTo>
                  <a:pt x="1862" y="55"/>
                </a:lnTo>
                <a:lnTo>
                  <a:pt x="1863" y="59"/>
                </a:lnTo>
                <a:lnTo>
                  <a:pt x="1864" y="59"/>
                </a:lnTo>
                <a:lnTo>
                  <a:pt x="1864" y="64"/>
                </a:lnTo>
                <a:lnTo>
                  <a:pt x="1865" y="65"/>
                </a:lnTo>
                <a:lnTo>
                  <a:pt x="1866" y="74"/>
                </a:lnTo>
                <a:lnTo>
                  <a:pt x="1866" y="75"/>
                </a:lnTo>
                <a:lnTo>
                  <a:pt x="1867" y="82"/>
                </a:lnTo>
                <a:lnTo>
                  <a:pt x="1867" y="83"/>
                </a:lnTo>
                <a:lnTo>
                  <a:pt x="1868" y="87"/>
                </a:lnTo>
                <a:lnTo>
                  <a:pt x="1868" y="87"/>
                </a:lnTo>
                <a:lnTo>
                  <a:pt x="1868" y="87"/>
                </a:lnTo>
                <a:lnTo>
                  <a:pt x="1869" y="87"/>
                </a:lnTo>
                <a:lnTo>
                  <a:pt x="1869" y="86"/>
                </a:lnTo>
                <a:lnTo>
                  <a:pt x="1870" y="83"/>
                </a:lnTo>
                <a:lnTo>
                  <a:pt x="1870" y="82"/>
                </a:lnTo>
                <a:lnTo>
                  <a:pt x="1871" y="78"/>
                </a:lnTo>
                <a:lnTo>
                  <a:pt x="1871" y="76"/>
                </a:lnTo>
                <a:lnTo>
                  <a:pt x="1872" y="75"/>
                </a:lnTo>
                <a:lnTo>
                  <a:pt x="1872" y="78"/>
                </a:lnTo>
                <a:lnTo>
                  <a:pt x="1872" y="77"/>
                </a:lnTo>
                <a:lnTo>
                  <a:pt x="1872" y="76"/>
                </a:lnTo>
                <a:lnTo>
                  <a:pt x="1872" y="76"/>
                </a:lnTo>
                <a:lnTo>
                  <a:pt x="1873" y="79"/>
                </a:lnTo>
                <a:lnTo>
                  <a:pt x="1873" y="80"/>
                </a:lnTo>
                <a:lnTo>
                  <a:pt x="1873" y="80"/>
                </a:lnTo>
                <a:lnTo>
                  <a:pt x="1874" y="77"/>
                </a:lnTo>
                <a:lnTo>
                  <a:pt x="1874" y="76"/>
                </a:lnTo>
                <a:lnTo>
                  <a:pt x="1875" y="70"/>
                </a:lnTo>
                <a:lnTo>
                  <a:pt x="1875" y="68"/>
                </a:lnTo>
                <a:lnTo>
                  <a:pt x="1876" y="63"/>
                </a:lnTo>
                <a:lnTo>
                  <a:pt x="1876" y="63"/>
                </a:lnTo>
                <a:lnTo>
                  <a:pt x="1876" y="63"/>
                </a:lnTo>
                <a:lnTo>
                  <a:pt x="1876" y="62"/>
                </a:lnTo>
                <a:lnTo>
                  <a:pt x="1877" y="67"/>
                </a:lnTo>
                <a:lnTo>
                  <a:pt x="1877" y="69"/>
                </a:lnTo>
                <a:lnTo>
                  <a:pt x="1878" y="77"/>
                </a:lnTo>
                <a:lnTo>
                  <a:pt x="1878" y="78"/>
                </a:lnTo>
                <a:lnTo>
                  <a:pt x="1879" y="84"/>
                </a:lnTo>
                <a:lnTo>
                  <a:pt x="1879" y="84"/>
                </a:lnTo>
                <a:lnTo>
                  <a:pt x="1879" y="84"/>
                </a:lnTo>
                <a:lnTo>
                  <a:pt x="1880" y="85"/>
                </a:lnTo>
                <a:lnTo>
                  <a:pt x="1880" y="84"/>
                </a:lnTo>
                <a:lnTo>
                  <a:pt x="1880" y="83"/>
                </a:lnTo>
                <a:lnTo>
                  <a:pt x="1881" y="82"/>
                </a:lnTo>
                <a:lnTo>
                  <a:pt x="1882" y="81"/>
                </a:lnTo>
                <a:lnTo>
                  <a:pt x="1882" y="78"/>
                </a:lnTo>
                <a:lnTo>
                  <a:pt x="1882" y="78"/>
                </a:lnTo>
                <a:lnTo>
                  <a:pt x="1883" y="79"/>
                </a:lnTo>
                <a:lnTo>
                  <a:pt x="1883" y="78"/>
                </a:lnTo>
                <a:lnTo>
                  <a:pt x="1883" y="79"/>
                </a:lnTo>
                <a:lnTo>
                  <a:pt x="1884" y="80"/>
                </a:lnTo>
                <a:lnTo>
                  <a:pt x="1884" y="79"/>
                </a:lnTo>
                <a:lnTo>
                  <a:pt x="1884" y="80"/>
                </a:lnTo>
                <a:lnTo>
                  <a:pt x="1884" y="81"/>
                </a:lnTo>
                <a:lnTo>
                  <a:pt x="1885" y="81"/>
                </a:lnTo>
                <a:lnTo>
                  <a:pt x="1885" y="81"/>
                </a:lnTo>
                <a:lnTo>
                  <a:pt x="1886" y="81"/>
                </a:lnTo>
                <a:lnTo>
                  <a:pt x="1887" y="78"/>
                </a:lnTo>
                <a:lnTo>
                  <a:pt x="1887" y="78"/>
                </a:lnTo>
                <a:lnTo>
                  <a:pt x="1888" y="75"/>
                </a:lnTo>
                <a:lnTo>
                  <a:pt x="1888" y="74"/>
                </a:lnTo>
                <a:lnTo>
                  <a:pt x="1889" y="68"/>
                </a:lnTo>
                <a:lnTo>
                  <a:pt x="1889" y="67"/>
                </a:lnTo>
                <a:lnTo>
                  <a:pt x="1890" y="64"/>
                </a:lnTo>
                <a:lnTo>
                  <a:pt x="1890" y="63"/>
                </a:lnTo>
                <a:lnTo>
                  <a:pt x="1891" y="61"/>
                </a:lnTo>
                <a:lnTo>
                  <a:pt x="1891" y="61"/>
                </a:lnTo>
                <a:lnTo>
                  <a:pt x="1892" y="58"/>
                </a:lnTo>
                <a:lnTo>
                  <a:pt x="1892" y="58"/>
                </a:lnTo>
                <a:lnTo>
                  <a:pt x="1892" y="58"/>
                </a:lnTo>
                <a:lnTo>
                  <a:pt x="1892" y="58"/>
                </a:lnTo>
                <a:lnTo>
                  <a:pt x="1893" y="58"/>
                </a:lnTo>
                <a:lnTo>
                  <a:pt x="1893" y="58"/>
                </a:lnTo>
                <a:lnTo>
                  <a:pt x="1893" y="58"/>
                </a:lnTo>
                <a:lnTo>
                  <a:pt x="1894" y="59"/>
                </a:lnTo>
                <a:lnTo>
                  <a:pt x="1894" y="60"/>
                </a:lnTo>
                <a:lnTo>
                  <a:pt x="1894" y="59"/>
                </a:lnTo>
                <a:lnTo>
                  <a:pt x="1895" y="62"/>
                </a:lnTo>
                <a:lnTo>
                  <a:pt x="1895" y="63"/>
                </a:lnTo>
                <a:lnTo>
                  <a:pt x="1896" y="67"/>
                </a:lnTo>
                <a:lnTo>
                  <a:pt x="1896" y="67"/>
                </a:lnTo>
                <a:lnTo>
                  <a:pt x="1897" y="68"/>
                </a:lnTo>
                <a:lnTo>
                  <a:pt x="1897" y="68"/>
                </a:lnTo>
                <a:lnTo>
                  <a:pt x="1898" y="70"/>
                </a:lnTo>
                <a:lnTo>
                  <a:pt x="1898" y="70"/>
                </a:lnTo>
                <a:lnTo>
                  <a:pt x="1898" y="70"/>
                </a:lnTo>
                <a:lnTo>
                  <a:pt x="1899" y="74"/>
                </a:lnTo>
                <a:lnTo>
                  <a:pt x="1899" y="74"/>
                </a:lnTo>
                <a:lnTo>
                  <a:pt x="1900" y="75"/>
                </a:lnTo>
                <a:lnTo>
                  <a:pt x="1900" y="75"/>
                </a:lnTo>
                <a:lnTo>
                  <a:pt x="1901" y="76"/>
                </a:lnTo>
                <a:lnTo>
                  <a:pt x="1901" y="75"/>
                </a:lnTo>
                <a:lnTo>
                  <a:pt x="1901" y="75"/>
                </a:lnTo>
                <a:lnTo>
                  <a:pt x="1902" y="75"/>
                </a:lnTo>
                <a:lnTo>
                  <a:pt x="1902" y="75"/>
                </a:lnTo>
                <a:lnTo>
                  <a:pt x="1902" y="75"/>
                </a:lnTo>
                <a:lnTo>
                  <a:pt x="1903" y="75"/>
                </a:lnTo>
                <a:lnTo>
                  <a:pt x="1903" y="76"/>
                </a:lnTo>
                <a:lnTo>
                  <a:pt x="1904" y="76"/>
                </a:lnTo>
                <a:lnTo>
                  <a:pt x="1904" y="76"/>
                </a:lnTo>
                <a:lnTo>
                  <a:pt x="1904" y="77"/>
                </a:lnTo>
                <a:lnTo>
                  <a:pt x="1905" y="77"/>
                </a:lnTo>
                <a:lnTo>
                  <a:pt x="1905" y="76"/>
                </a:lnTo>
                <a:lnTo>
                  <a:pt x="1905" y="76"/>
                </a:lnTo>
                <a:lnTo>
                  <a:pt x="1906" y="76"/>
                </a:lnTo>
                <a:lnTo>
                  <a:pt x="1906" y="76"/>
                </a:lnTo>
                <a:lnTo>
                  <a:pt x="1906" y="77"/>
                </a:lnTo>
                <a:lnTo>
                  <a:pt x="1906" y="77"/>
                </a:lnTo>
                <a:lnTo>
                  <a:pt x="1906" y="77"/>
                </a:lnTo>
                <a:lnTo>
                  <a:pt x="1907" y="79"/>
                </a:lnTo>
                <a:lnTo>
                  <a:pt x="1907" y="78"/>
                </a:lnTo>
                <a:lnTo>
                  <a:pt x="1908" y="79"/>
                </a:lnTo>
                <a:lnTo>
                  <a:pt x="1908" y="79"/>
                </a:lnTo>
                <a:lnTo>
                  <a:pt x="1909" y="78"/>
                </a:lnTo>
                <a:lnTo>
                  <a:pt x="1909" y="78"/>
                </a:lnTo>
                <a:lnTo>
                  <a:pt x="1909" y="78"/>
                </a:lnTo>
                <a:lnTo>
                  <a:pt x="1909" y="77"/>
                </a:lnTo>
                <a:lnTo>
                  <a:pt x="1910" y="77"/>
                </a:lnTo>
                <a:lnTo>
                  <a:pt x="1910" y="77"/>
                </a:lnTo>
                <a:lnTo>
                  <a:pt x="1911" y="76"/>
                </a:lnTo>
                <a:lnTo>
                  <a:pt x="1911" y="75"/>
                </a:lnTo>
                <a:lnTo>
                  <a:pt x="1912" y="74"/>
                </a:lnTo>
                <a:lnTo>
                  <a:pt x="1912" y="74"/>
                </a:lnTo>
                <a:lnTo>
                  <a:pt x="1912" y="74"/>
                </a:lnTo>
                <a:lnTo>
                  <a:pt x="1913" y="73"/>
                </a:lnTo>
                <a:lnTo>
                  <a:pt x="1913" y="73"/>
                </a:lnTo>
                <a:lnTo>
                  <a:pt x="1913" y="73"/>
                </a:lnTo>
                <a:lnTo>
                  <a:pt x="1914" y="72"/>
                </a:lnTo>
                <a:lnTo>
                  <a:pt x="1914" y="72"/>
                </a:lnTo>
                <a:lnTo>
                  <a:pt x="1915" y="70"/>
                </a:lnTo>
                <a:lnTo>
                  <a:pt x="1915" y="70"/>
                </a:lnTo>
                <a:lnTo>
                  <a:pt x="1915" y="70"/>
                </a:lnTo>
                <a:lnTo>
                  <a:pt x="1916" y="71"/>
                </a:lnTo>
                <a:lnTo>
                  <a:pt x="1916" y="71"/>
                </a:lnTo>
                <a:lnTo>
                  <a:pt x="1917" y="71"/>
                </a:lnTo>
                <a:lnTo>
                  <a:pt x="1917" y="72"/>
                </a:lnTo>
                <a:lnTo>
                  <a:pt x="1917" y="73"/>
                </a:lnTo>
                <a:lnTo>
                  <a:pt x="1917" y="72"/>
                </a:lnTo>
                <a:lnTo>
                  <a:pt x="1918" y="74"/>
                </a:lnTo>
                <a:lnTo>
                  <a:pt x="1918" y="75"/>
                </a:lnTo>
                <a:lnTo>
                  <a:pt x="1919" y="77"/>
                </a:lnTo>
                <a:lnTo>
                  <a:pt x="1919" y="78"/>
                </a:lnTo>
                <a:lnTo>
                  <a:pt x="1920" y="77"/>
                </a:lnTo>
                <a:lnTo>
                  <a:pt x="1920" y="77"/>
                </a:lnTo>
                <a:lnTo>
                  <a:pt x="1921" y="75"/>
                </a:lnTo>
                <a:lnTo>
                  <a:pt x="1921" y="75"/>
                </a:lnTo>
                <a:lnTo>
                  <a:pt x="1922" y="73"/>
                </a:lnTo>
                <a:lnTo>
                  <a:pt x="1922" y="74"/>
                </a:lnTo>
                <a:lnTo>
                  <a:pt x="1922" y="74"/>
                </a:lnTo>
                <a:lnTo>
                  <a:pt x="1923" y="73"/>
                </a:lnTo>
                <a:lnTo>
                  <a:pt x="1923" y="73"/>
                </a:lnTo>
                <a:lnTo>
                  <a:pt x="1923" y="73"/>
                </a:lnTo>
                <a:lnTo>
                  <a:pt x="1924" y="73"/>
                </a:lnTo>
                <a:lnTo>
                  <a:pt x="1924" y="73"/>
                </a:lnTo>
                <a:lnTo>
                  <a:pt x="1924" y="73"/>
                </a:lnTo>
                <a:lnTo>
                  <a:pt x="1925" y="73"/>
                </a:lnTo>
                <a:lnTo>
                  <a:pt x="1925" y="73"/>
                </a:lnTo>
                <a:lnTo>
                  <a:pt x="1925" y="74"/>
                </a:lnTo>
                <a:lnTo>
                  <a:pt x="1926" y="75"/>
                </a:lnTo>
                <a:lnTo>
                  <a:pt x="1926" y="76"/>
                </a:lnTo>
                <a:lnTo>
                  <a:pt x="1927" y="76"/>
                </a:lnTo>
                <a:lnTo>
                  <a:pt x="1927" y="76"/>
                </a:lnTo>
                <a:lnTo>
                  <a:pt x="1927" y="77"/>
                </a:lnTo>
                <a:lnTo>
                  <a:pt x="1928" y="76"/>
                </a:lnTo>
                <a:lnTo>
                  <a:pt x="1928" y="76"/>
                </a:lnTo>
                <a:lnTo>
                  <a:pt x="1928" y="77"/>
                </a:lnTo>
                <a:lnTo>
                  <a:pt x="1928" y="77"/>
                </a:lnTo>
                <a:lnTo>
                  <a:pt x="1929" y="76"/>
                </a:lnTo>
                <a:lnTo>
                  <a:pt x="1929" y="78"/>
                </a:lnTo>
                <a:lnTo>
                  <a:pt x="1930" y="77"/>
                </a:lnTo>
                <a:lnTo>
                  <a:pt x="1930" y="77"/>
                </a:lnTo>
                <a:lnTo>
                  <a:pt x="1931" y="78"/>
                </a:lnTo>
                <a:lnTo>
                  <a:pt x="1931" y="78"/>
                </a:lnTo>
                <a:lnTo>
                  <a:pt x="1931" y="77"/>
                </a:lnTo>
                <a:lnTo>
                  <a:pt x="1932" y="79"/>
                </a:lnTo>
                <a:lnTo>
                  <a:pt x="1932" y="79"/>
                </a:lnTo>
                <a:lnTo>
                  <a:pt x="1932" y="78"/>
                </a:lnTo>
                <a:lnTo>
                  <a:pt x="1933" y="79"/>
                </a:lnTo>
                <a:lnTo>
                  <a:pt x="1933" y="79"/>
                </a:lnTo>
                <a:lnTo>
                  <a:pt x="1933" y="80"/>
                </a:lnTo>
                <a:lnTo>
                  <a:pt x="1934" y="78"/>
                </a:lnTo>
                <a:lnTo>
                  <a:pt x="1934" y="78"/>
                </a:lnTo>
                <a:lnTo>
                  <a:pt x="1934" y="79"/>
                </a:lnTo>
                <a:lnTo>
                  <a:pt x="1935" y="79"/>
                </a:lnTo>
                <a:lnTo>
                  <a:pt x="1935" y="78"/>
                </a:lnTo>
                <a:lnTo>
                  <a:pt x="1935" y="79"/>
                </a:lnTo>
                <a:lnTo>
                  <a:pt x="1936" y="78"/>
                </a:lnTo>
                <a:lnTo>
                  <a:pt x="1936" y="78"/>
                </a:lnTo>
                <a:lnTo>
                  <a:pt x="1937" y="78"/>
                </a:lnTo>
                <a:lnTo>
                  <a:pt x="1937" y="79"/>
                </a:lnTo>
                <a:lnTo>
                  <a:pt x="1937" y="78"/>
                </a:lnTo>
                <a:lnTo>
                  <a:pt x="1937" y="79"/>
                </a:lnTo>
                <a:lnTo>
                  <a:pt x="1937" y="79"/>
                </a:lnTo>
                <a:lnTo>
                  <a:pt x="1938" y="80"/>
                </a:lnTo>
                <a:lnTo>
                  <a:pt x="1938" y="80"/>
                </a:lnTo>
                <a:lnTo>
                  <a:pt x="1938" y="81"/>
                </a:lnTo>
                <a:lnTo>
                  <a:pt x="1938" y="82"/>
                </a:lnTo>
                <a:lnTo>
                  <a:pt x="1939" y="80"/>
                </a:lnTo>
                <a:lnTo>
                  <a:pt x="1939" y="81"/>
                </a:lnTo>
                <a:lnTo>
                  <a:pt x="1939" y="80"/>
                </a:lnTo>
                <a:lnTo>
                  <a:pt x="1940" y="82"/>
                </a:lnTo>
                <a:lnTo>
                  <a:pt x="1940" y="81"/>
                </a:lnTo>
                <a:lnTo>
                  <a:pt x="1940" y="82"/>
                </a:lnTo>
                <a:lnTo>
                  <a:pt x="1941" y="81"/>
                </a:lnTo>
                <a:lnTo>
                  <a:pt x="1941" y="81"/>
                </a:lnTo>
                <a:lnTo>
                  <a:pt x="1941" y="81"/>
                </a:lnTo>
                <a:lnTo>
                  <a:pt x="1942" y="81"/>
                </a:lnTo>
                <a:lnTo>
                  <a:pt x="1942" y="82"/>
                </a:lnTo>
                <a:lnTo>
                  <a:pt x="1942" y="82"/>
                </a:lnTo>
                <a:lnTo>
                  <a:pt x="1943" y="81"/>
                </a:lnTo>
                <a:lnTo>
                  <a:pt x="1943" y="80"/>
                </a:lnTo>
                <a:lnTo>
                  <a:pt x="1943" y="80"/>
                </a:lnTo>
                <a:lnTo>
                  <a:pt x="1944" y="78"/>
                </a:lnTo>
                <a:lnTo>
                  <a:pt x="1944" y="77"/>
                </a:lnTo>
                <a:lnTo>
                  <a:pt x="1945" y="75"/>
                </a:lnTo>
                <a:lnTo>
                  <a:pt x="1945" y="74"/>
                </a:lnTo>
                <a:lnTo>
                  <a:pt x="1946" y="72"/>
                </a:lnTo>
                <a:lnTo>
                  <a:pt x="1947" y="72"/>
                </a:lnTo>
                <a:lnTo>
                  <a:pt x="1947" y="72"/>
                </a:lnTo>
                <a:lnTo>
                  <a:pt x="1947" y="71"/>
                </a:lnTo>
                <a:lnTo>
                  <a:pt x="1947" y="72"/>
                </a:lnTo>
                <a:lnTo>
                  <a:pt x="1948" y="72"/>
                </a:lnTo>
                <a:lnTo>
                  <a:pt x="1948" y="72"/>
                </a:lnTo>
                <a:lnTo>
                  <a:pt x="1948" y="72"/>
                </a:lnTo>
                <a:lnTo>
                  <a:pt x="1948" y="72"/>
                </a:lnTo>
                <a:lnTo>
                  <a:pt x="1949" y="73"/>
                </a:lnTo>
                <a:lnTo>
                  <a:pt x="1949" y="73"/>
                </a:lnTo>
                <a:lnTo>
                  <a:pt x="1949" y="73"/>
                </a:lnTo>
                <a:lnTo>
                  <a:pt x="1950" y="73"/>
                </a:lnTo>
                <a:lnTo>
                  <a:pt x="1950" y="75"/>
                </a:lnTo>
                <a:lnTo>
                  <a:pt x="1950" y="76"/>
                </a:lnTo>
                <a:lnTo>
                  <a:pt x="1951" y="79"/>
                </a:lnTo>
                <a:lnTo>
                  <a:pt x="1952" y="80"/>
                </a:lnTo>
                <a:lnTo>
                  <a:pt x="1953" y="84"/>
                </a:lnTo>
                <a:lnTo>
                  <a:pt x="1953" y="85"/>
                </a:lnTo>
                <a:lnTo>
                  <a:pt x="1954" y="88"/>
                </a:lnTo>
                <a:lnTo>
                  <a:pt x="1954" y="88"/>
                </a:lnTo>
                <a:lnTo>
                  <a:pt x="1955" y="93"/>
                </a:lnTo>
                <a:lnTo>
                  <a:pt x="1955" y="93"/>
                </a:lnTo>
                <a:lnTo>
                  <a:pt x="1956" y="95"/>
                </a:lnTo>
                <a:lnTo>
                  <a:pt x="1956" y="96"/>
                </a:lnTo>
                <a:lnTo>
                  <a:pt x="1957" y="96"/>
                </a:lnTo>
                <a:lnTo>
                  <a:pt x="1957" y="96"/>
                </a:lnTo>
                <a:lnTo>
                  <a:pt x="1958" y="96"/>
                </a:lnTo>
                <a:lnTo>
                  <a:pt x="1958" y="96"/>
                </a:lnTo>
                <a:lnTo>
                  <a:pt x="1958" y="95"/>
                </a:lnTo>
                <a:lnTo>
                  <a:pt x="1959" y="95"/>
                </a:lnTo>
                <a:lnTo>
                  <a:pt x="1959" y="93"/>
                </a:lnTo>
                <a:lnTo>
                  <a:pt x="1959" y="93"/>
                </a:lnTo>
                <a:lnTo>
                  <a:pt x="1960" y="89"/>
                </a:lnTo>
                <a:lnTo>
                  <a:pt x="1960" y="88"/>
                </a:lnTo>
                <a:lnTo>
                  <a:pt x="1961" y="82"/>
                </a:lnTo>
                <a:lnTo>
                  <a:pt x="1961" y="81"/>
                </a:lnTo>
                <a:lnTo>
                  <a:pt x="1962" y="77"/>
                </a:lnTo>
                <a:lnTo>
                  <a:pt x="1962" y="77"/>
                </a:lnTo>
                <a:lnTo>
                  <a:pt x="1963" y="74"/>
                </a:lnTo>
                <a:lnTo>
                  <a:pt x="1963" y="73"/>
                </a:lnTo>
                <a:lnTo>
                  <a:pt x="1964" y="70"/>
                </a:lnTo>
                <a:lnTo>
                  <a:pt x="1964" y="70"/>
                </a:lnTo>
                <a:lnTo>
                  <a:pt x="1964" y="70"/>
                </a:lnTo>
                <a:lnTo>
                  <a:pt x="1965" y="71"/>
                </a:lnTo>
                <a:lnTo>
                  <a:pt x="1965" y="70"/>
                </a:lnTo>
                <a:lnTo>
                  <a:pt x="1965" y="71"/>
                </a:lnTo>
                <a:lnTo>
                  <a:pt x="1965" y="71"/>
                </a:lnTo>
                <a:lnTo>
                  <a:pt x="1966" y="74"/>
                </a:lnTo>
                <a:lnTo>
                  <a:pt x="1966" y="74"/>
                </a:lnTo>
                <a:lnTo>
                  <a:pt x="1967" y="78"/>
                </a:lnTo>
                <a:lnTo>
                  <a:pt x="1967" y="79"/>
                </a:lnTo>
                <a:lnTo>
                  <a:pt x="1967" y="79"/>
                </a:lnTo>
                <a:lnTo>
                  <a:pt x="1968" y="81"/>
                </a:lnTo>
                <a:lnTo>
                  <a:pt x="1969" y="81"/>
                </a:lnTo>
                <a:lnTo>
                  <a:pt x="1969" y="84"/>
                </a:lnTo>
                <a:lnTo>
                  <a:pt x="1970" y="85"/>
                </a:lnTo>
                <a:lnTo>
                  <a:pt x="1970" y="85"/>
                </a:lnTo>
                <a:lnTo>
                  <a:pt x="1970" y="87"/>
                </a:lnTo>
                <a:lnTo>
                  <a:pt x="1971" y="88"/>
                </a:lnTo>
                <a:lnTo>
                  <a:pt x="1971" y="87"/>
                </a:lnTo>
                <a:lnTo>
                  <a:pt x="1971" y="88"/>
                </a:lnTo>
                <a:lnTo>
                  <a:pt x="1971" y="88"/>
                </a:lnTo>
                <a:lnTo>
                  <a:pt x="1972" y="88"/>
                </a:lnTo>
                <a:lnTo>
                  <a:pt x="1972" y="86"/>
                </a:lnTo>
                <a:lnTo>
                  <a:pt x="1972" y="86"/>
                </a:lnTo>
                <a:lnTo>
                  <a:pt x="1973" y="86"/>
                </a:lnTo>
                <a:lnTo>
                  <a:pt x="1973" y="82"/>
                </a:lnTo>
                <a:lnTo>
                  <a:pt x="1974" y="82"/>
                </a:lnTo>
                <a:lnTo>
                  <a:pt x="1975" y="80"/>
                </a:lnTo>
                <a:lnTo>
                  <a:pt x="1975" y="79"/>
                </a:lnTo>
                <a:lnTo>
                  <a:pt x="1976" y="78"/>
                </a:lnTo>
                <a:lnTo>
                  <a:pt x="1976" y="78"/>
                </a:lnTo>
                <a:lnTo>
                  <a:pt x="1976" y="78"/>
                </a:lnTo>
                <a:lnTo>
                  <a:pt x="1977" y="75"/>
                </a:lnTo>
                <a:lnTo>
                  <a:pt x="1977" y="74"/>
                </a:lnTo>
                <a:lnTo>
                  <a:pt x="1977" y="75"/>
                </a:lnTo>
                <a:lnTo>
                  <a:pt x="1978" y="74"/>
                </a:lnTo>
                <a:lnTo>
                  <a:pt x="1978" y="73"/>
                </a:lnTo>
                <a:lnTo>
                  <a:pt x="1978" y="71"/>
                </a:lnTo>
                <a:lnTo>
                  <a:pt x="1979" y="71"/>
                </a:lnTo>
                <a:lnTo>
                  <a:pt x="1979" y="71"/>
                </a:lnTo>
                <a:lnTo>
                  <a:pt x="1980" y="72"/>
                </a:lnTo>
                <a:lnTo>
                  <a:pt x="1980" y="72"/>
                </a:lnTo>
                <a:lnTo>
                  <a:pt x="1981" y="75"/>
                </a:lnTo>
                <a:lnTo>
                  <a:pt x="1981" y="76"/>
                </a:lnTo>
                <a:lnTo>
                  <a:pt x="1982" y="77"/>
                </a:lnTo>
                <a:lnTo>
                  <a:pt x="1982" y="78"/>
                </a:lnTo>
                <a:lnTo>
                  <a:pt x="1983" y="80"/>
                </a:lnTo>
                <a:lnTo>
                  <a:pt x="1983" y="80"/>
                </a:lnTo>
                <a:lnTo>
                  <a:pt x="1983" y="80"/>
                </a:lnTo>
                <a:lnTo>
                  <a:pt x="1984" y="81"/>
                </a:lnTo>
                <a:lnTo>
                  <a:pt x="1984" y="82"/>
                </a:lnTo>
                <a:lnTo>
                  <a:pt x="1985" y="81"/>
                </a:lnTo>
                <a:lnTo>
                  <a:pt x="1985" y="84"/>
                </a:lnTo>
                <a:lnTo>
                  <a:pt x="1985" y="84"/>
                </a:lnTo>
                <a:lnTo>
                  <a:pt x="1986" y="85"/>
                </a:lnTo>
                <a:lnTo>
                  <a:pt x="1986" y="85"/>
                </a:lnTo>
                <a:lnTo>
                  <a:pt x="1986" y="85"/>
                </a:lnTo>
                <a:lnTo>
                  <a:pt x="1987" y="87"/>
                </a:lnTo>
                <a:lnTo>
                  <a:pt x="1987" y="87"/>
                </a:lnTo>
                <a:lnTo>
                  <a:pt x="1987" y="87"/>
                </a:lnTo>
                <a:lnTo>
                  <a:pt x="1988" y="86"/>
                </a:lnTo>
                <a:lnTo>
                  <a:pt x="1988" y="87"/>
                </a:lnTo>
                <a:lnTo>
                  <a:pt x="1988" y="87"/>
                </a:lnTo>
                <a:lnTo>
                  <a:pt x="1989" y="85"/>
                </a:lnTo>
                <a:lnTo>
                  <a:pt x="1989" y="85"/>
                </a:lnTo>
                <a:lnTo>
                  <a:pt x="1990" y="82"/>
                </a:lnTo>
                <a:lnTo>
                  <a:pt x="1990" y="83"/>
                </a:lnTo>
                <a:lnTo>
                  <a:pt x="1991" y="84"/>
                </a:lnTo>
                <a:lnTo>
                  <a:pt x="1991" y="85"/>
                </a:lnTo>
                <a:lnTo>
                  <a:pt x="1992" y="85"/>
                </a:lnTo>
                <a:lnTo>
                  <a:pt x="1992" y="88"/>
                </a:lnTo>
                <a:lnTo>
                  <a:pt x="1993" y="88"/>
                </a:lnTo>
                <a:lnTo>
                  <a:pt x="1993" y="92"/>
                </a:lnTo>
                <a:lnTo>
                  <a:pt x="1994" y="93"/>
                </a:lnTo>
                <a:lnTo>
                  <a:pt x="1994" y="97"/>
                </a:lnTo>
                <a:lnTo>
                  <a:pt x="1994" y="97"/>
                </a:lnTo>
                <a:lnTo>
                  <a:pt x="1996" y="101"/>
                </a:lnTo>
                <a:lnTo>
                  <a:pt x="1996" y="101"/>
                </a:lnTo>
                <a:lnTo>
                  <a:pt x="1997" y="102"/>
                </a:lnTo>
                <a:lnTo>
                  <a:pt x="1997" y="102"/>
                </a:lnTo>
                <a:lnTo>
                  <a:pt x="1997" y="101"/>
                </a:lnTo>
                <a:lnTo>
                  <a:pt x="1997" y="102"/>
                </a:lnTo>
                <a:lnTo>
                  <a:pt x="1998" y="101"/>
                </a:lnTo>
                <a:lnTo>
                  <a:pt x="1998" y="101"/>
                </a:lnTo>
                <a:lnTo>
                  <a:pt x="1999" y="99"/>
                </a:lnTo>
                <a:lnTo>
                  <a:pt x="1999" y="99"/>
                </a:lnTo>
                <a:lnTo>
                  <a:pt x="1999" y="96"/>
                </a:lnTo>
                <a:lnTo>
                  <a:pt x="2000" y="96"/>
                </a:lnTo>
                <a:lnTo>
                  <a:pt x="2000" y="96"/>
                </a:lnTo>
                <a:lnTo>
                  <a:pt x="2000" y="94"/>
                </a:lnTo>
                <a:lnTo>
                  <a:pt x="2001" y="94"/>
                </a:lnTo>
                <a:lnTo>
                  <a:pt x="2001" y="94"/>
                </a:lnTo>
                <a:lnTo>
                  <a:pt x="2001" y="92"/>
                </a:lnTo>
                <a:lnTo>
                  <a:pt x="2002" y="93"/>
                </a:lnTo>
                <a:lnTo>
                  <a:pt x="2002" y="93"/>
                </a:lnTo>
                <a:lnTo>
                  <a:pt x="2002" y="92"/>
                </a:lnTo>
                <a:lnTo>
                  <a:pt x="2003" y="94"/>
                </a:lnTo>
                <a:lnTo>
                  <a:pt x="2003" y="94"/>
                </a:lnTo>
                <a:lnTo>
                  <a:pt x="2004" y="96"/>
                </a:lnTo>
                <a:lnTo>
                  <a:pt x="2004" y="96"/>
                </a:lnTo>
                <a:lnTo>
                  <a:pt x="2004" y="97"/>
                </a:lnTo>
                <a:lnTo>
                  <a:pt x="2005" y="100"/>
                </a:lnTo>
                <a:lnTo>
                  <a:pt x="2005" y="101"/>
                </a:lnTo>
                <a:lnTo>
                  <a:pt x="2006" y="106"/>
                </a:lnTo>
                <a:lnTo>
                  <a:pt x="2006" y="106"/>
                </a:lnTo>
                <a:lnTo>
                  <a:pt x="2007" y="108"/>
                </a:lnTo>
                <a:lnTo>
                  <a:pt x="2007" y="108"/>
                </a:lnTo>
                <a:lnTo>
                  <a:pt x="2008" y="112"/>
                </a:lnTo>
                <a:lnTo>
                  <a:pt x="2008" y="113"/>
                </a:lnTo>
                <a:lnTo>
                  <a:pt x="2009" y="112"/>
                </a:lnTo>
                <a:lnTo>
                  <a:pt x="2009" y="114"/>
                </a:lnTo>
                <a:lnTo>
                  <a:pt x="2009" y="114"/>
                </a:lnTo>
                <a:lnTo>
                  <a:pt x="2009" y="113"/>
                </a:lnTo>
                <a:lnTo>
                  <a:pt x="2009" y="113"/>
                </a:lnTo>
                <a:lnTo>
                  <a:pt x="2010" y="113"/>
                </a:lnTo>
                <a:lnTo>
                  <a:pt x="2010" y="112"/>
                </a:lnTo>
                <a:lnTo>
                  <a:pt x="2011" y="110"/>
                </a:lnTo>
                <a:lnTo>
                  <a:pt x="2011" y="110"/>
                </a:lnTo>
                <a:lnTo>
                  <a:pt x="2012" y="111"/>
                </a:lnTo>
                <a:lnTo>
                  <a:pt x="2013" y="111"/>
                </a:lnTo>
                <a:lnTo>
                  <a:pt x="2013" y="112"/>
                </a:lnTo>
                <a:lnTo>
                  <a:pt x="2014" y="113"/>
                </a:lnTo>
                <a:lnTo>
                  <a:pt x="2014" y="115"/>
                </a:lnTo>
                <a:lnTo>
                  <a:pt x="2014" y="114"/>
                </a:lnTo>
                <a:lnTo>
                  <a:pt x="2015" y="115"/>
                </a:lnTo>
                <a:lnTo>
                  <a:pt x="2015" y="115"/>
                </a:lnTo>
                <a:lnTo>
                  <a:pt x="2015" y="114"/>
                </a:lnTo>
                <a:lnTo>
                  <a:pt x="2016" y="114"/>
                </a:lnTo>
                <a:lnTo>
                  <a:pt x="2016" y="114"/>
                </a:lnTo>
                <a:lnTo>
                  <a:pt x="2016" y="113"/>
                </a:lnTo>
                <a:lnTo>
                  <a:pt x="2018" y="111"/>
                </a:lnTo>
                <a:lnTo>
                  <a:pt x="2018" y="110"/>
                </a:lnTo>
                <a:lnTo>
                  <a:pt x="2019" y="107"/>
                </a:lnTo>
                <a:lnTo>
                  <a:pt x="2019" y="106"/>
                </a:lnTo>
                <a:lnTo>
                  <a:pt x="2019" y="106"/>
                </a:lnTo>
                <a:lnTo>
                  <a:pt x="2019" y="106"/>
                </a:lnTo>
                <a:lnTo>
                  <a:pt x="2020" y="106"/>
                </a:lnTo>
                <a:lnTo>
                  <a:pt x="2020" y="106"/>
                </a:lnTo>
                <a:lnTo>
                  <a:pt x="2021" y="102"/>
                </a:lnTo>
                <a:lnTo>
                  <a:pt x="2021" y="102"/>
                </a:lnTo>
                <a:lnTo>
                  <a:pt x="2022" y="100"/>
                </a:lnTo>
                <a:lnTo>
                  <a:pt x="2022" y="100"/>
                </a:lnTo>
                <a:lnTo>
                  <a:pt x="2023" y="101"/>
                </a:lnTo>
                <a:lnTo>
                  <a:pt x="2023" y="101"/>
                </a:lnTo>
                <a:lnTo>
                  <a:pt x="2023" y="100"/>
                </a:lnTo>
                <a:lnTo>
                  <a:pt x="2024" y="101"/>
                </a:lnTo>
                <a:lnTo>
                  <a:pt x="2024" y="101"/>
                </a:lnTo>
                <a:lnTo>
                  <a:pt x="2024" y="101"/>
                </a:lnTo>
                <a:lnTo>
                  <a:pt x="2025" y="102"/>
                </a:lnTo>
                <a:lnTo>
                  <a:pt x="2025" y="101"/>
                </a:lnTo>
                <a:lnTo>
                  <a:pt x="2025" y="101"/>
                </a:lnTo>
                <a:lnTo>
                  <a:pt x="2026" y="102"/>
                </a:lnTo>
                <a:lnTo>
                  <a:pt x="2026" y="103"/>
                </a:lnTo>
                <a:lnTo>
                  <a:pt x="2027" y="103"/>
                </a:lnTo>
                <a:lnTo>
                  <a:pt x="2027" y="104"/>
                </a:lnTo>
                <a:lnTo>
                  <a:pt x="2027" y="104"/>
                </a:lnTo>
                <a:lnTo>
                  <a:pt x="2028" y="106"/>
                </a:lnTo>
                <a:lnTo>
                  <a:pt x="2028" y="106"/>
                </a:lnTo>
                <a:lnTo>
                  <a:pt x="2028" y="106"/>
                </a:lnTo>
                <a:lnTo>
                  <a:pt x="2029" y="108"/>
                </a:lnTo>
                <a:lnTo>
                  <a:pt x="2029" y="108"/>
                </a:lnTo>
                <a:lnTo>
                  <a:pt x="2030" y="110"/>
                </a:lnTo>
                <a:lnTo>
                  <a:pt x="2030" y="109"/>
                </a:lnTo>
                <a:lnTo>
                  <a:pt x="2030" y="109"/>
                </a:lnTo>
                <a:lnTo>
                  <a:pt x="2030" y="108"/>
                </a:lnTo>
                <a:lnTo>
                  <a:pt x="2031" y="109"/>
                </a:lnTo>
                <a:lnTo>
                  <a:pt x="2031" y="108"/>
                </a:lnTo>
                <a:lnTo>
                  <a:pt x="2031" y="108"/>
                </a:lnTo>
                <a:lnTo>
                  <a:pt x="2032" y="106"/>
                </a:lnTo>
                <a:lnTo>
                  <a:pt x="2032" y="107"/>
                </a:lnTo>
                <a:lnTo>
                  <a:pt x="2033" y="106"/>
                </a:lnTo>
                <a:lnTo>
                  <a:pt x="2033" y="106"/>
                </a:lnTo>
                <a:lnTo>
                  <a:pt x="2033" y="106"/>
                </a:lnTo>
                <a:lnTo>
                  <a:pt x="2034" y="106"/>
                </a:lnTo>
                <a:lnTo>
                  <a:pt x="2034" y="104"/>
                </a:lnTo>
                <a:lnTo>
                  <a:pt x="2035" y="105"/>
                </a:lnTo>
                <a:lnTo>
                  <a:pt x="2035" y="103"/>
                </a:lnTo>
                <a:lnTo>
                  <a:pt x="2035" y="104"/>
                </a:lnTo>
                <a:lnTo>
                  <a:pt x="2036" y="104"/>
                </a:lnTo>
                <a:lnTo>
                  <a:pt x="2036" y="105"/>
                </a:lnTo>
                <a:lnTo>
                  <a:pt x="2036" y="104"/>
                </a:lnTo>
                <a:lnTo>
                  <a:pt x="2037" y="105"/>
                </a:lnTo>
                <a:lnTo>
                  <a:pt x="2037" y="106"/>
                </a:lnTo>
                <a:lnTo>
                  <a:pt x="2038" y="106"/>
                </a:lnTo>
                <a:lnTo>
                  <a:pt x="2038" y="106"/>
                </a:lnTo>
                <a:lnTo>
                  <a:pt x="2038" y="107"/>
                </a:lnTo>
                <a:lnTo>
                  <a:pt x="2038" y="107"/>
                </a:lnTo>
                <a:lnTo>
                  <a:pt x="2038" y="107"/>
                </a:lnTo>
                <a:lnTo>
                  <a:pt x="2040" y="108"/>
                </a:lnTo>
                <a:lnTo>
                  <a:pt x="2040" y="108"/>
                </a:lnTo>
                <a:lnTo>
                  <a:pt x="2041" y="111"/>
                </a:lnTo>
                <a:lnTo>
                  <a:pt x="2041" y="112"/>
                </a:lnTo>
                <a:lnTo>
                  <a:pt x="2041" y="112"/>
                </a:lnTo>
                <a:lnTo>
                  <a:pt x="2041" y="114"/>
                </a:lnTo>
                <a:lnTo>
                  <a:pt x="2042" y="113"/>
                </a:lnTo>
                <a:lnTo>
                  <a:pt x="2042" y="113"/>
                </a:lnTo>
                <a:lnTo>
                  <a:pt x="2043" y="115"/>
                </a:lnTo>
                <a:lnTo>
                  <a:pt x="2043" y="115"/>
                </a:lnTo>
                <a:lnTo>
                  <a:pt x="2043" y="115"/>
                </a:lnTo>
                <a:lnTo>
                  <a:pt x="2044" y="115"/>
                </a:lnTo>
                <a:lnTo>
                  <a:pt x="2044" y="116"/>
                </a:lnTo>
                <a:lnTo>
                  <a:pt x="2044" y="117"/>
                </a:lnTo>
                <a:lnTo>
                  <a:pt x="2045" y="115"/>
                </a:lnTo>
                <a:lnTo>
                  <a:pt x="2045" y="116"/>
                </a:lnTo>
                <a:lnTo>
                  <a:pt x="2046" y="116"/>
                </a:lnTo>
                <a:lnTo>
                  <a:pt x="2046" y="115"/>
                </a:lnTo>
                <a:lnTo>
                  <a:pt x="2046" y="115"/>
                </a:lnTo>
                <a:lnTo>
                  <a:pt x="2046" y="115"/>
                </a:lnTo>
                <a:lnTo>
                  <a:pt x="2047" y="113"/>
                </a:lnTo>
                <a:lnTo>
                  <a:pt x="2047" y="113"/>
                </a:lnTo>
                <a:lnTo>
                  <a:pt x="2047" y="113"/>
                </a:lnTo>
                <a:lnTo>
                  <a:pt x="2048" y="112"/>
                </a:lnTo>
                <a:lnTo>
                  <a:pt x="2048" y="112"/>
                </a:lnTo>
                <a:lnTo>
                  <a:pt x="2048" y="112"/>
                </a:lnTo>
                <a:lnTo>
                  <a:pt x="2049" y="109"/>
                </a:lnTo>
                <a:lnTo>
                  <a:pt x="2049" y="109"/>
                </a:lnTo>
                <a:lnTo>
                  <a:pt x="2049" y="110"/>
                </a:lnTo>
                <a:lnTo>
                  <a:pt x="2050" y="109"/>
                </a:lnTo>
                <a:lnTo>
                  <a:pt x="2050" y="108"/>
                </a:lnTo>
                <a:lnTo>
                  <a:pt x="2051" y="106"/>
                </a:lnTo>
                <a:lnTo>
                  <a:pt x="2051" y="107"/>
                </a:lnTo>
                <a:lnTo>
                  <a:pt x="2051" y="108"/>
                </a:lnTo>
                <a:lnTo>
                  <a:pt x="2051" y="107"/>
                </a:lnTo>
                <a:lnTo>
                  <a:pt x="2052" y="108"/>
                </a:lnTo>
                <a:lnTo>
                  <a:pt x="2052" y="108"/>
                </a:lnTo>
                <a:lnTo>
                  <a:pt x="2053" y="103"/>
                </a:lnTo>
                <a:lnTo>
                  <a:pt x="2053" y="103"/>
                </a:lnTo>
                <a:lnTo>
                  <a:pt x="2054" y="100"/>
                </a:lnTo>
                <a:lnTo>
                  <a:pt x="2054" y="100"/>
                </a:lnTo>
                <a:lnTo>
                  <a:pt x="2055" y="99"/>
                </a:lnTo>
                <a:lnTo>
                  <a:pt x="2055" y="100"/>
                </a:lnTo>
                <a:lnTo>
                  <a:pt x="2056" y="100"/>
                </a:lnTo>
                <a:lnTo>
                  <a:pt x="2056" y="99"/>
                </a:lnTo>
                <a:lnTo>
                  <a:pt x="2056" y="100"/>
                </a:lnTo>
                <a:lnTo>
                  <a:pt x="2057" y="100"/>
                </a:lnTo>
                <a:lnTo>
                  <a:pt x="2057" y="100"/>
                </a:lnTo>
                <a:lnTo>
                  <a:pt x="2057" y="99"/>
                </a:lnTo>
                <a:lnTo>
                  <a:pt x="2057" y="100"/>
                </a:lnTo>
                <a:lnTo>
                  <a:pt x="2058" y="100"/>
                </a:lnTo>
                <a:lnTo>
                  <a:pt x="2058" y="101"/>
                </a:lnTo>
                <a:lnTo>
                  <a:pt x="2058" y="100"/>
                </a:lnTo>
                <a:lnTo>
                  <a:pt x="2059" y="100"/>
                </a:lnTo>
                <a:lnTo>
                  <a:pt x="2059" y="103"/>
                </a:lnTo>
                <a:lnTo>
                  <a:pt x="2060" y="104"/>
                </a:lnTo>
                <a:lnTo>
                  <a:pt x="2060" y="105"/>
                </a:lnTo>
                <a:lnTo>
                  <a:pt x="2060" y="106"/>
                </a:lnTo>
                <a:lnTo>
                  <a:pt x="2062" y="108"/>
                </a:lnTo>
                <a:lnTo>
                  <a:pt x="2062" y="109"/>
                </a:lnTo>
                <a:lnTo>
                  <a:pt x="2062" y="109"/>
                </a:lnTo>
                <a:lnTo>
                  <a:pt x="2063" y="110"/>
                </a:lnTo>
                <a:lnTo>
                  <a:pt x="2063" y="109"/>
                </a:lnTo>
                <a:lnTo>
                  <a:pt x="2063" y="110"/>
                </a:lnTo>
                <a:lnTo>
                  <a:pt x="2063" y="110"/>
                </a:lnTo>
                <a:lnTo>
                  <a:pt x="2064" y="109"/>
                </a:lnTo>
                <a:lnTo>
                  <a:pt x="2064" y="109"/>
                </a:lnTo>
                <a:lnTo>
                  <a:pt x="2065" y="107"/>
                </a:lnTo>
                <a:lnTo>
                  <a:pt x="2065" y="106"/>
                </a:lnTo>
                <a:lnTo>
                  <a:pt x="2066" y="103"/>
                </a:lnTo>
                <a:lnTo>
                  <a:pt x="2066" y="103"/>
                </a:lnTo>
                <a:lnTo>
                  <a:pt x="2066" y="102"/>
                </a:lnTo>
                <a:lnTo>
                  <a:pt x="2066" y="101"/>
                </a:lnTo>
                <a:lnTo>
                  <a:pt x="2067" y="101"/>
                </a:lnTo>
                <a:lnTo>
                  <a:pt x="2067" y="101"/>
                </a:lnTo>
                <a:lnTo>
                  <a:pt x="2068" y="103"/>
                </a:lnTo>
                <a:lnTo>
                  <a:pt x="2068" y="103"/>
                </a:lnTo>
                <a:lnTo>
                  <a:pt x="2069" y="107"/>
                </a:lnTo>
                <a:lnTo>
                  <a:pt x="2069" y="107"/>
                </a:lnTo>
                <a:lnTo>
                  <a:pt x="2070" y="108"/>
                </a:lnTo>
                <a:lnTo>
                  <a:pt x="2070" y="108"/>
                </a:lnTo>
                <a:lnTo>
                  <a:pt x="2070" y="108"/>
                </a:lnTo>
                <a:lnTo>
                  <a:pt x="2071" y="110"/>
                </a:lnTo>
                <a:lnTo>
                  <a:pt x="2071" y="110"/>
                </a:lnTo>
                <a:lnTo>
                  <a:pt x="2072" y="111"/>
                </a:lnTo>
                <a:lnTo>
                  <a:pt x="2072" y="110"/>
                </a:lnTo>
                <a:lnTo>
                  <a:pt x="2072" y="110"/>
                </a:lnTo>
                <a:lnTo>
                  <a:pt x="2073" y="110"/>
                </a:lnTo>
                <a:lnTo>
                  <a:pt x="2073" y="111"/>
                </a:lnTo>
                <a:lnTo>
                  <a:pt x="2073" y="111"/>
                </a:lnTo>
                <a:lnTo>
                  <a:pt x="2073" y="110"/>
                </a:lnTo>
                <a:lnTo>
                  <a:pt x="2074" y="111"/>
                </a:lnTo>
                <a:lnTo>
                  <a:pt x="2074" y="111"/>
                </a:lnTo>
                <a:lnTo>
                  <a:pt x="2075" y="110"/>
                </a:lnTo>
                <a:lnTo>
                  <a:pt x="2075" y="111"/>
                </a:lnTo>
                <a:lnTo>
                  <a:pt x="2075" y="111"/>
                </a:lnTo>
                <a:lnTo>
                  <a:pt x="2076" y="111"/>
                </a:lnTo>
                <a:lnTo>
                  <a:pt x="2076" y="112"/>
                </a:lnTo>
                <a:lnTo>
                  <a:pt x="2076" y="112"/>
                </a:lnTo>
                <a:lnTo>
                  <a:pt x="2077" y="114"/>
                </a:lnTo>
                <a:lnTo>
                  <a:pt x="2077" y="114"/>
                </a:lnTo>
                <a:lnTo>
                  <a:pt x="2078" y="113"/>
                </a:lnTo>
                <a:lnTo>
                  <a:pt x="2078" y="110"/>
                </a:lnTo>
                <a:lnTo>
                  <a:pt x="2079" y="109"/>
                </a:lnTo>
                <a:lnTo>
                  <a:pt x="2079" y="106"/>
                </a:lnTo>
                <a:lnTo>
                  <a:pt x="2079" y="106"/>
                </a:lnTo>
                <a:lnTo>
                  <a:pt x="2080" y="106"/>
                </a:lnTo>
                <a:lnTo>
                  <a:pt x="2080" y="100"/>
                </a:lnTo>
                <a:lnTo>
                  <a:pt x="2081" y="100"/>
                </a:lnTo>
                <a:lnTo>
                  <a:pt x="2081" y="96"/>
                </a:lnTo>
                <a:lnTo>
                  <a:pt x="2082" y="95"/>
                </a:lnTo>
                <a:lnTo>
                  <a:pt x="2082" y="93"/>
                </a:lnTo>
                <a:lnTo>
                  <a:pt x="2083" y="92"/>
                </a:lnTo>
                <a:lnTo>
                  <a:pt x="2084" y="93"/>
                </a:lnTo>
                <a:lnTo>
                  <a:pt x="2084" y="93"/>
                </a:lnTo>
                <a:lnTo>
                  <a:pt x="2084" y="93"/>
                </a:lnTo>
                <a:lnTo>
                  <a:pt x="2085" y="95"/>
                </a:lnTo>
                <a:lnTo>
                  <a:pt x="2085" y="96"/>
                </a:lnTo>
                <a:lnTo>
                  <a:pt x="2085" y="97"/>
                </a:lnTo>
                <a:lnTo>
                  <a:pt x="2086" y="97"/>
                </a:lnTo>
                <a:lnTo>
                  <a:pt x="2086" y="96"/>
                </a:lnTo>
                <a:lnTo>
                  <a:pt x="2086" y="97"/>
                </a:lnTo>
                <a:lnTo>
                  <a:pt x="2086" y="96"/>
                </a:lnTo>
                <a:lnTo>
                  <a:pt x="2087" y="96"/>
                </a:lnTo>
                <a:lnTo>
                  <a:pt x="2087" y="95"/>
                </a:lnTo>
                <a:lnTo>
                  <a:pt x="2088" y="94"/>
                </a:lnTo>
                <a:lnTo>
                  <a:pt x="2088" y="94"/>
                </a:lnTo>
                <a:lnTo>
                  <a:pt x="2089" y="91"/>
                </a:lnTo>
                <a:lnTo>
                  <a:pt x="2089" y="92"/>
                </a:lnTo>
                <a:lnTo>
                  <a:pt x="2089" y="92"/>
                </a:lnTo>
                <a:lnTo>
                  <a:pt x="2090" y="91"/>
                </a:lnTo>
                <a:lnTo>
                  <a:pt x="2090" y="91"/>
                </a:lnTo>
                <a:lnTo>
                  <a:pt x="2091" y="91"/>
                </a:lnTo>
                <a:lnTo>
                  <a:pt x="2091" y="91"/>
                </a:lnTo>
                <a:lnTo>
                  <a:pt x="2092" y="94"/>
                </a:lnTo>
                <a:lnTo>
                  <a:pt x="2092" y="93"/>
                </a:lnTo>
                <a:lnTo>
                  <a:pt x="2092" y="94"/>
                </a:lnTo>
                <a:lnTo>
                  <a:pt x="2093" y="94"/>
                </a:lnTo>
                <a:lnTo>
                  <a:pt x="2093" y="93"/>
                </a:lnTo>
                <a:lnTo>
                  <a:pt x="2093" y="93"/>
                </a:lnTo>
                <a:lnTo>
                  <a:pt x="2093" y="93"/>
                </a:lnTo>
                <a:lnTo>
                  <a:pt x="2094" y="92"/>
                </a:lnTo>
                <a:lnTo>
                  <a:pt x="2094" y="92"/>
                </a:lnTo>
                <a:lnTo>
                  <a:pt x="2095" y="93"/>
                </a:lnTo>
                <a:lnTo>
                  <a:pt x="2095" y="92"/>
                </a:lnTo>
                <a:lnTo>
                  <a:pt x="2095" y="92"/>
                </a:lnTo>
                <a:lnTo>
                  <a:pt x="2095" y="92"/>
                </a:lnTo>
                <a:lnTo>
                  <a:pt x="2096" y="90"/>
                </a:lnTo>
                <a:lnTo>
                  <a:pt x="2096" y="90"/>
                </a:lnTo>
                <a:lnTo>
                  <a:pt x="2097" y="88"/>
                </a:lnTo>
                <a:lnTo>
                  <a:pt x="2097" y="88"/>
                </a:lnTo>
                <a:lnTo>
                  <a:pt x="2098" y="85"/>
                </a:lnTo>
                <a:lnTo>
                  <a:pt x="2098" y="85"/>
                </a:lnTo>
                <a:lnTo>
                  <a:pt x="2099" y="82"/>
                </a:lnTo>
                <a:lnTo>
                  <a:pt x="2099" y="82"/>
                </a:lnTo>
                <a:lnTo>
                  <a:pt x="2100" y="82"/>
                </a:lnTo>
                <a:lnTo>
                  <a:pt x="2100" y="80"/>
                </a:lnTo>
                <a:lnTo>
                  <a:pt x="2101" y="79"/>
                </a:lnTo>
                <a:lnTo>
                  <a:pt x="2101" y="79"/>
                </a:lnTo>
                <a:lnTo>
                  <a:pt x="2101" y="81"/>
                </a:lnTo>
                <a:lnTo>
                  <a:pt x="2102" y="81"/>
                </a:lnTo>
                <a:lnTo>
                  <a:pt x="2102" y="84"/>
                </a:lnTo>
                <a:lnTo>
                  <a:pt x="2103" y="84"/>
                </a:lnTo>
                <a:lnTo>
                  <a:pt x="2103" y="87"/>
                </a:lnTo>
                <a:lnTo>
                  <a:pt x="2104" y="87"/>
                </a:lnTo>
                <a:lnTo>
                  <a:pt x="2105" y="88"/>
                </a:lnTo>
                <a:lnTo>
                  <a:pt x="2105" y="88"/>
                </a:lnTo>
                <a:lnTo>
                  <a:pt x="2105" y="89"/>
                </a:lnTo>
                <a:lnTo>
                  <a:pt x="2105" y="89"/>
                </a:lnTo>
                <a:lnTo>
                  <a:pt x="2105" y="90"/>
                </a:lnTo>
                <a:lnTo>
                  <a:pt x="2106" y="89"/>
                </a:lnTo>
                <a:lnTo>
                  <a:pt x="2106" y="89"/>
                </a:lnTo>
                <a:lnTo>
                  <a:pt x="2106" y="90"/>
                </a:lnTo>
                <a:lnTo>
                  <a:pt x="2107" y="89"/>
                </a:lnTo>
                <a:lnTo>
                  <a:pt x="2107" y="88"/>
                </a:lnTo>
                <a:lnTo>
                  <a:pt x="2108" y="86"/>
                </a:lnTo>
                <a:lnTo>
                  <a:pt x="2108" y="85"/>
                </a:lnTo>
                <a:lnTo>
                  <a:pt x="2109" y="81"/>
                </a:lnTo>
                <a:lnTo>
                  <a:pt x="2109" y="81"/>
                </a:lnTo>
                <a:lnTo>
                  <a:pt x="2109" y="81"/>
                </a:lnTo>
                <a:lnTo>
                  <a:pt x="2110" y="78"/>
                </a:lnTo>
                <a:lnTo>
                  <a:pt x="2110" y="78"/>
                </a:lnTo>
                <a:lnTo>
                  <a:pt x="2111" y="77"/>
                </a:lnTo>
                <a:lnTo>
                  <a:pt x="2111" y="76"/>
                </a:lnTo>
                <a:lnTo>
                  <a:pt x="2111" y="75"/>
                </a:lnTo>
                <a:lnTo>
                  <a:pt x="2112" y="76"/>
                </a:lnTo>
                <a:lnTo>
                  <a:pt x="2112" y="75"/>
                </a:lnTo>
                <a:lnTo>
                  <a:pt x="2112" y="75"/>
                </a:lnTo>
                <a:lnTo>
                  <a:pt x="2113" y="77"/>
                </a:lnTo>
                <a:lnTo>
                  <a:pt x="2113" y="78"/>
                </a:lnTo>
                <a:lnTo>
                  <a:pt x="2114" y="78"/>
                </a:lnTo>
                <a:lnTo>
                  <a:pt x="2114" y="78"/>
                </a:lnTo>
                <a:lnTo>
                  <a:pt x="2114" y="78"/>
                </a:lnTo>
                <a:lnTo>
                  <a:pt x="2115" y="79"/>
                </a:lnTo>
                <a:lnTo>
                  <a:pt x="2115" y="80"/>
                </a:lnTo>
                <a:lnTo>
                  <a:pt x="2116" y="80"/>
                </a:lnTo>
                <a:lnTo>
                  <a:pt x="2116" y="81"/>
                </a:lnTo>
                <a:lnTo>
                  <a:pt x="2116" y="81"/>
                </a:lnTo>
                <a:lnTo>
                  <a:pt x="2117" y="81"/>
                </a:lnTo>
                <a:lnTo>
                  <a:pt x="2117" y="81"/>
                </a:lnTo>
                <a:lnTo>
                  <a:pt x="2117" y="81"/>
                </a:lnTo>
                <a:lnTo>
                  <a:pt x="2118" y="82"/>
                </a:lnTo>
                <a:lnTo>
                  <a:pt x="2118" y="82"/>
                </a:lnTo>
                <a:lnTo>
                  <a:pt x="2118" y="82"/>
                </a:lnTo>
                <a:lnTo>
                  <a:pt x="2119" y="84"/>
                </a:lnTo>
                <a:lnTo>
                  <a:pt x="2119" y="84"/>
                </a:lnTo>
                <a:lnTo>
                  <a:pt x="2119" y="84"/>
                </a:lnTo>
                <a:lnTo>
                  <a:pt x="2120" y="84"/>
                </a:lnTo>
                <a:lnTo>
                  <a:pt x="2120" y="84"/>
                </a:lnTo>
                <a:lnTo>
                  <a:pt x="2120" y="84"/>
                </a:lnTo>
                <a:lnTo>
                  <a:pt x="2121" y="84"/>
                </a:lnTo>
                <a:lnTo>
                  <a:pt x="2121" y="84"/>
                </a:lnTo>
                <a:lnTo>
                  <a:pt x="2122" y="84"/>
                </a:lnTo>
                <a:lnTo>
                  <a:pt x="2122" y="81"/>
                </a:lnTo>
                <a:lnTo>
                  <a:pt x="2122" y="81"/>
                </a:lnTo>
                <a:lnTo>
                  <a:pt x="2123" y="81"/>
                </a:lnTo>
                <a:lnTo>
                  <a:pt x="2123" y="83"/>
                </a:lnTo>
                <a:lnTo>
                  <a:pt x="2124" y="83"/>
                </a:lnTo>
                <a:lnTo>
                  <a:pt x="2124" y="83"/>
                </a:lnTo>
                <a:lnTo>
                  <a:pt x="2124" y="84"/>
                </a:lnTo>
                <a:lnTo>
                  <a:pt x="2124" y="83"/>
                </a:lnTo>
                <a:lnTo>
                  <a:pt x="2125" y="83"/>
                </a:lnTo>
                <a:lnTo>
                  <a:pt x="2125" y="82"/>
                </a:lnTo>
                <a:lnTo>
                  <a:pt x="2125" y="83"/>
                </a:lnTo>
                <a:lnTo>
                  <a:pt x="2126" y="83"/>
                </a:lnTo>
                <a:lnTo>
                  <a:pt x="2126" y="82"/>
                </a:lnTo>
                <a:lnTo>
                  <a:pt x="2126" y="83"/>
                </a:lnTo>
                <a:lnTo>
                  <a:pt x="2127" y="84"/>
                </a:lnTo>
                <a:lnTo>
                  <a:pt x="2127" y="85"/>
                </a:lnTo>
                <a:lnTo>
                  <a:pt x="2128" y="85"/>
                </a:lnTo>
                <a:lnTo>
                  <a:pt x="2128" y="85"/>
                </a:lnTo>
                <a:lnTo>
                  <a:pt x="2129" y="86"/>
                </a:lnTo>
                <a:lnTo>
                  <a:pt x="2129" y="87"/>
                </a:lnTo>
                <a:lnTo>
                  <a:pt x="2129" y="86"/>
                </a:lnTo>
                <a:lnTo>
                  <a:pt x="2130" y="88"/>
                </a:lnTo>
                <a:lnTo>
                  <a:pt x="2130" y="88"/>
                </a:lnTo>
                <a:lnTo>
                  <a:pt x="2130" y="87"/>
                </a:lnTo>
                <a:lnTo>
                  <a:pt x="2131" y="88"/>
                </a:lnTo>
                <a:lnTo>
                  <a:pt x="2131" y="88"/>
                </a:lnTo>
                <a:lnTo>
                  <a:pt x="2132" y="88"/>
                </a:lnTo>
                <a:lnTo>
                  <a:pt x="2132" y="87"/>
                </a:lnTo>
                <a:lnTo>
                  <a:pt x="2132" y="87"/>
                </a:lnTo>
                <a:lnTo>
                  <a:pt x="2133" y="83"/>
                </a:lnTo>
                <a:lnTo>
                  <a:pt x="2133" y="82"/>
                </a:lnTo>
                <a:lnTo>
                  <a:pt x="2133" y="82"/>
                </a:lnTo>
                <a:lnTo>
                  <a:pt x="2134" y="81"/>
                </a:lnTo>
                <a:lnTo>
                  <a:pt x="2134" y="81"/>
                </a:lnTo>
                <a:lnTo>
                  <a:pt x="2134" y="80"/>
                </a:lnTo>
                <a:lnTo>
                  <a:pt x="2135" y="81"/>
                </a:lnTo>
                <a:lnTo>
                  <a:pt x="2135" y="80"/>
                </a:lnTo>
                <a:lnTo>
                  <a:pt x="2135" y="79"/>
                </a:lnTo>
                <a:lnTo>
                  <a:pt x="2136" y="80"/>
                </a:lnTo>
                <a:lnTo>
                  <a:pt x="2136" y="80"/>
                </a:lnTo>
                <a:lnTo>
                  <a:pt x="2136" y="80"/>
                </a:lnTo>
                <a:lnTo>
                  <a:pt x="2137" y="80"/>
                </a:lnTo>
                <a:lnTo>
                  <a:pt x="2137" y="80"/>
                </a:lnTo>
                <a:lnTo>
                  <a:pt x="2137" y="80"/>
                </a:lnTo>
                <a:lnTo>
                  <a:pt x="2138" y="82"/>
                </a:lnTo>
                <a:lnTo>
                  <a:pt x="2138" y="82"/>
                </a:lnTo>
                <a:lnTo>
                  <a:pt x="2139" y="82"/>
                </a:lnTo>
                <a:lnTo>
                  <a:pt x="2139" y="82"/>
                </a:lnTo>
                <a:lnTo>
                  <a:pt x="2139" y="82"/>
                </a:lnTo>
                <a:lnTo>
                  <a:pt x="2140" y="82"/>
                </a:lnTo>
                <a:lnTo>
                  <a:pt x="2140" y="82"/>
                </a:lnTo>
                <a:lnTo>
                  <a:pt x="2140" y="82"/>
                </a:lnTo>
                <a:lnTo>
                  <a:pt x="2141" y="80"/>
                </a:lnTo>
                <a:lnTo>
                  <a:pt x="2141" y="81"/>
                </a:lnTo>
                <a:lnTo>
                  <a:pt x="2142" y="83"/>
                </a:lnTo>
                <a:lnTo>
                  <a:pt x="2143" y="84"/>
                </a:lnTo>
                <a:lnTo>
                  <a:pt x="2143" y="88"/>
                </a:lnTo>
                <a:lnTo>
                  <a:pt x="2144" y="89"/>
                </a:lnTo>
                <a:lnTo>
                  <a:pt x="2144" y="94"/>
                </a:lnTo>
                <a:lnTo>
                  <a:pt x="2145" y="94"/>
                </a:lnTo>
                <a:lnTo>
                  <a:pt x="2145" y="98"/>
                </a:lnTo>
                <a:lnTo>
                  <a:pt x="2146" y="98"/>
                </a:lnTo>
                <a:lnTo>
                  <a:pt x="2146" y="99"/>
                </a:lnTo>
                <a:lnTo>
                  <a:pt x="2147" y="99"/>
                </a:lnTo>
                <a:lnTo>
                  <a:pt x="2147" y="103"/>
                </a:lnTo>
                <a:lnTo>
                  <a:pt x="2148" y="103"/>
                </a:lnTo>
                <a:lnTo>
                  <a:pt x="2148" y="103"/>
                </a:lnTo>
                <a:lnTo>
                  <a:pt x="2149" y="104"/>
                </a:lnTo>
                <a:lnTo>
                  <a:pt x="2149" y="104"/>
                </a:lnTo>
                <a:lnTo>
                  <a:pt x="2149" y="104"/>
                </a:lnTo>
                <a:lnTo>
                  <a:pt x="2150" y="104"/>
                </a:lnTo>
                <a:lnTo>
                  <a:pt x="2150" y="104"/>
                </a:lnTo>
                <a:lnTo>
                  <a:pt x="2150" y="104"/>
                </a:lnTo>
                <a:lnTo>
                  <a:pt x="2151" y="102"/>
                </a:lnTo>
                <a:lnTo>
                  <a:pt x="2151" y="102"/>
                </a:lnTo>
                <a:lnTo>
                  <a:pt x="2152" y="96"/>
                </a:lnTo>
                <a:lnTo>
                  <a:pt x="2152" y="95"/>
                </a:lnTo>
                <a:lnTo>
                  <a:pt x="2153" y="92"/>
                </a:lnTo>
                <a:lnTo>
                  <a:pt x="2153" y="90"/>
                </a:lnTo>
                <a:lnTo>
                  <a:pt x="2154" y="81"/>
                </a:lnTo>
                <a:lnTo>
                  <a:pt x="2154" y="79"/>
                </a:lnTo>
                <a:lnTo>
                  <a:pt x="2155" y="72"/>
                </a:lnTo>
                <a:lnTo>
                  <a:pt x="2155" y="71"/>
                </a:lnTo>
                <a:lnTo>
                  <a:pt x="2156" y="65"/>
                </a:lnTo>
                <a:lnTo>
                  <a:pt x="2156" y="65"/>
                </a:lnTo>
                <a:lnTo>
                  <a:pt x="2157" y="59"/>
                </a:lnTo>
                <a:lnTo>
                  <a:pt x="2157" y="59"/>
                </a:lnTo>
                <a:lnTo>
                  <a:pt x="2157" y="58"/>
                </a:lnTo>
                <a:lnTo>
                  <a:pt x="2157" y="58"/>
                </a:lnTo>
                <a:lnTo>
                  <a:pt x="2158" y="59"/>
                </a:lnTo>
                <a:lnTo>
                  <a:pt x="2158" y="60"/>
                </a:lnTo>
                <a:lnTo>
                  <a:pt x="2159" y="61"/>
                </a:lnTo>
                <a:lnTo>
                  <a:pt x="2159" y="62"/>
                </a:lnTo>
                <a:lnTo>
                  <a:pt x="2160" y="67"/>
                </a:lnTo>
                <a:lnTo>
                  <a:pt x="2160" y="69"/>
                </a:lnTo>
                <a:lnTo>
                  <a:pt x="2161" y="76"/>
                </a:lnTo>
                <a:lnTo>
                  <a:pt x="2161" y="78"/>
                </a:lnTo>
                <a:lnTo>
                  <a:pt x="2162" y="84"/>
                </a:lnTo>
                <a:lnTo>
                  <a:pt x="2162" y="85"/>
                </a:lnTo>
                <a:lnTo>
                  <a:pt x="2163" y="92"/>
                </a:lnTo>
                <a:lnTo>
                  <a:pt x="2163" y="93"/>
                </a:lnTo>
                <a:lnTo>
                  <a:pt x="2164" y="99"/>
                </a:lnTo>
                <a:lnTo>
                  <a:pt x="2165" y="99"/>
                </a:lnTo>
                <a:lnTo>
                  <a:pt x="2165" y="99"/>
                </a:lnTo>
                <a:lnTo>
                  <a:pt x="2165" y="99"/>
                </a:lnTo>
                <a:lnTo>
                  <a:pt x="2166" y="99"/>
                </a:lnTo>
                <a:lnTo>
                  <a:pt x="2166" y="102"/>
                </a:lnTo>
                <a:lnTo>
                  <a:pt x="2166" y="102"/>
                </a:lnTo>
                <a:lnTo>
                  <a:pt x="2167" y="102"/>
                </a:lnTo>
                <a:lnTo>
                  <a:pt x="2167" y="102"/>
                </a:lnTo>
                <a:lnTo>
                  <a:pt x="2167" y="98"/>
                </a:lnTo>
                <a:lnTo>
                  <a:pt x="2168" y="97"/>
                </a:lnTo>
                <a:lnTo>
                  <a:pt x="2168" y="90"/>
                </a:lnTo>
                <a:lnTo>
                  <a:pt x="2169" y="89"/>
                </a:lnTo>
                <a:lnTo>
                  <a:pt x="2169" y="83"/>
                </a:lnTo>
                <a:lnTo>
                  <a:pt x="2170" y="83"/>
                </a:lnTo>
                <a:lnTo>
                  <a:pt x="2170" y="82"/>
                </a:lnTo>
                <a:lnTo>
                  <a:pt x="2171" y="82"/>
                </a:lnTo>
                <a:lnTo>
                  <a:pt x="2171" y="83"/>
                </a:lnTo>
                <a:lnTo>
                  <a:pt x="2171" y="84"/>
                </a:lnTo>
                <a:lnTo>
                  <a:pt x="2172" y="84"/>
                </a:lnTo>
                <a:lnTo>
                  <a:pt x="2172" y="84"/>
                </a:lnTo>
                <a:lnTo>
                  <a:pt x="2172" y="83"/>
                </a:lnTo>
                <a:lnTo>
                  <a:pt x="2173" y="84"/>
                </a:lnTo>
                <a:lnTo>
                  <a:pt x="2173" y="84"/>
                </a:lnTo>
                <a:lnTo>
                  <a:pt x="2173" y="85"/>
                </a:lnTo>
                <a:lnTo>
                  <a:pt x="2174" y="84"/>
                </a:lnTo>
                <a:lnTo>
                  <a:pt x="2174" y="83"/>
                </a:lnTo>
                <a:lnTo>
                  <a:pt x="2175" y="81"/>
                </a:lnTo>
                <a:lnTo>
                  <a:pt x="2175" y="81"/>
                </a:lnTo>
                <a:lnTo>
                  <a:pt x="2176" y="78"/>
                </a:lnTo>
                <a:lnTo>
                  <a:pt x="2176" y="77"/>
                </a:lnTo>
                <a:lnTo>
                  <a:pt x="2177" y="75"/>
                </a:lnTo>
                <a:lnTo>
                  <a:pt x="2177" y="75"/>
                </a:lnTo>
                <a:lnTo>
                  <a:pt x="2178" y="79"/>
                </a:lnTo>
                <a:lnTo>
                  <a:pt x="2178" y="79"/>
                </a:lnTo>
                <a:lnTo>
                  <a:pt x="2179" y="83"/>
                </a:lnTo>
                <a:lnTo>
                  <a:pt x="2179" y="84"/>
                </a:lnTo>
                <a:lnTo>
                  <a:pt x="2180" y="84"/>
                </a:lnTo>
                <a:lnTo>
                  <a:pt x="2180" y="85"/>
                </a:lnTo>
                <a:lnTo>
                  <a:pt x="2180" y="86"/>
                </a:lnTo>
                <a:lnTo>
                  <a:pt x="2181" y="86"/>
                </a:lnTo>
                <a:lnTo>
                  <a:pt x="2181" y="88"/>
                </a:lnTo>
                <a:lnTo>
                  <a:pt x="2181" y="88"/>
                </a:lnTo>
                <a:lnTo>
                  <a:pt x="2182" y="89"/>
                </a:lnTo>
                <a:lnTo>
                  <a:pt x="2182" y="88"/>
                </a:lnTo>
                <a:lnTo>
                  <a:pt x="2182" y="88"/>
                </a:lnTo>
                <a:lnTo>
                  <a:pt x="2182" y="87"/>
                </a:lnTo>
                <a:lnTo>
                  <a:pt x="2183" y="82"/>
                </a:lnTo>
                <a:lnTo>
                  <a:pt x="2183" y="81"/>
                </a:lnTo>
                <a:lnTo>
                  <a:pt x="2184" y="74"/>
                </a:lnTo>
                <a:lnTo>
                  <a:pt x="2184" y="72"/>
                </a:lnTo>
                <a:lnTo>
                  <a:pt x="2185" y="67"/>
                </a:lnTo>
                <a:lnTo>
                  <a:pt x="2185" y="66"/>
                </a:lnTo>
                <a:lnTo>
                  <a:pt x="2186" y="60"/>
                </a:lnTo>
                <a:lnTo>
                  <a:pt x="2187" y="58"/>
                </a:lnTo>
                <a:lnTo>
                  <a:pt x="2187" y="58"/>
                </a:lnTo>
                <a:lnTo>
                  <a:pt x="2187" y="57"/>
                </a:lnTo>
                <a:lnTo>
                  <a:pt x="2187" y="57"/>
                </a:lnTo>
                <a:lnTo>
                  <a:pt x="2188" y="56"/>
                </a:lnTo>
                <a:lnTo>
                  <a:pt x="2188" y="58"/>
                </a:lnTo>
                <a:lnTo>
                  <a:pt x="2188" y="58"/>
                </a:lnTo>
                <a:lnTo>
                  <a:pt x="2189" y="58"/>
                </a:lnTo>
                <a:lnTo>
                  <a:pt x="2189" y="63"/>
                </a:lnTo>
                <a:lnTo>
                  <a:pt x="2190" y="63"/>
                </a:lnTo>
                <a:lnTo>
                  <a:pt x="2190" y="67"/>
                </a:lnTo>
                <a:lnTo>
                  <a:pt x="2191" y="68"/>
                </a:lnTo>
                <a:lnTo>
                  <a:pt x="2192" y="72"/>
                </a:lnTo>
                <a:lnTo>
                  <a:pt x="2192" y="73"/>
                </a:lnTo>
                <a:lnTo>
                  <a:pt x="2193" y="77"/>
                </a:lnTo>
                <a:lnTo>
                  <a:pt x="2193" y="76"/>
                </a:lnTo>
                <a:lnTo>
                  <a:pt x="2193" y="77"/>
                </a:lnTo>
                <a:lnTo>
                  <a:pt x="2193" y="77"/>
                </a:lnTo>
                <a:lnTo>
                  <a:pt x="2193" y="76"/>
                </a:lnTo>
                <a:lnTo>
                  <a:pt x="2194" y="77"/>
                </a:lnTo>
                <a:lnTo>
                  <a:pt x="2194" y="76"/>
                </a:lnTo>
                <a:lnTo>
                  <a:pt x="2195" y="74"/>
                </a:lnTo>
                <a:lnTo>
                  <a:pt x="2195" y="75"/>
                </a:lnTo>
                <a:lnTo>
                  <a:pt x="2196" y="69"/>
                </a:lnTo>
                <a:lnTo>
                  <a:pt x="2196" y="69"/>
                </a:lnTo>
                <a:lnTo>
                  <a:pt x="2197" y="66"/>
                </a:lnTo>
                <a:lnTo>
                  <a:pt x="2197" y="66"/>
                </a:lnTo>
                <a:lnTo>
                  <a:pt x="2198" y="65"/>
                </a:lnTo>
                <a:lnTo>
                  <a:pt x="2198" y="65"/>
                </a:lnTo>
                <a:lnTo>
                  <a:pt x="2199" y="62"/>
                </a:lnTo>
                <a:lnTo>
                  <a:pt x="2199" y="62"/>
                </a:lnTo>
                <a:lnTo>
                  <a:pt x="2200" y="60"/>
                </a:lnTo>
                <a:lnTo>
                  <a:pt x="2200" y="60"/>
                </a:lnTo>
                <a:lnTo>
                  <a:pt x="2200" y="59"/>
                </a:lnTo>
                <a:lnTo>
                  <a:pt x="2201" y="61"/>
                </a:lnTo>
                <a:lnTo>
                  <a:pt x="2201" y="61"/>
                </a:lnTo>
                <a:lnTo>
                  <a:pt x="2202" y="65"/>
                </a:lnTo>
                <a:lnTo>
                  <a:pt x="2202" y="66"/>
                </a:lnTo>
                <a:lnTo>
                  <a:pt x="2203" y="73"/>
                </a:lnTo>
                <a:lnTo>
                  <a:pt x="2203" y="73"/>
                </a:lnTo>
                <a:lnTo>
                  <a:pt x="2204" y="79"/>
                </a:lnTo>
                <a:lnTo>
                  <a:pt x="2204" y="80"/>
                </a:lnTo>
                <a:lnTo>
                  <a:pt x="2205" y="80"/>
                </a:lnTo>
                <a:lnTo>
                  <a:pt x="2205" y="74"/>
                </a:lnTo>
                <a:lnTo>
                  <a:pt x="2205" y="74"/>
                </a:lnTo>
                <a:lnTo>
                  <a:pt x="2205" y="73"/>
                </a:lnTo>
                <a:lnTo>
                  <a:pt x="2206" y="75"/>
                </a:lnTo>
                <a:lnTo>
                  <a:pt x="2206" y="76"/>
                </a:lnTo>
                <a:lnTo>
                  <a:pt x="2207" y="81"/>
                </a:lnTo>
                <a:lnTo>
                  <a:pt x="2207" y="81"/>
                </a:lnTo>
                <a:lnTo>
                  <a:pt x="2208" y="83"/>
                </a:lnTo>
                <a:lnTo>
                  <a:pt x="2208" y="82"/>
                </a:lnTo>
                <a:lnTo>
                  <a:pt x="2209" y="82"/>
                </a:lnTo>
                <a:lnTo>
                  <a:pt x="2209" y="82"/>
                </a:lnTo>
                <a:lnTo>
                  <a:pt x="2209" y="80"/>
                </a:lnTo>
                <a:lnTo>
                  <a:pt x="2210" y="80"/>
                </a:lnTo>
                <a:lnTo>
                  <a:pt x="2210" y="79"/>
                </a:lnTo>
                <a:lnTo>
                  <a:pt x="2211" y="78"/>
                </a:lnTo>
                <a:lnTo>
                  <a:pt x="2211" y="77"/>
                </a:lnTo>
                <a:lnTo>
                  <a:pt x="2211" y="78"/>
                </a:lnTo>
                <a:lnTo>
                  <a:pt x="2212" y="79"/>
                </a:lnTo>
                <a:lnTo>
                  <a:pt x="2212" y="86"/>
                </a:lnTo>
                <a:lnTo>
                  <a:pt x="2213" y="87"/>
                </a:lnTo>
                <a:lnTo>
                  <a:pt x="2214" y="94"/>
                </a:lnTo>
                <a:lnTo>
                  <a:pt x="2214" y="97"/>
                </a:lnTo>
                <a:lnTo>
                  <a:pt x="2215" y="106"/>
                </a:lnTo>
                <a:lnTo>
                  <a:pt x="2215" y="107"/>
                </a:lnTo>
                <a:lnTo>
                  <a:pt x="2216" y="120"/>
                </a:lnTo>
                <a:lnTo>
                  <a:pt x="2216" y="121"/>
                </a:lnTo>
                <a:lnTo>
                  <a:pt x="2216" y="119"/>
                </a:lnTo>
                <a:lnTo>
                  <a:pt x="2217" y="124"/>
                </a:lnTo>
                <a:lnTo>
                  <a:pt x="2217" y="124"/>
                </a:lnTo>
                <a:lnTo>
                  <a:pt x="2218" y="120"/>
                </a:lnTo>
                <a:lnTo>
                  <a:pt x="2218" y="118"/>
                </a:lnTo>
                <a:lnTo>
                  <a:pt x="2219" y="112"/>
                </a:lnTo>
                <a:lnTo>
                  <a:pt x="2219" y="111"/>
                </a:lnTo>
                <a:lnTo>
                  <a:pt x="2220" y="105"/>
                </a:lnTo>
                <a:lnTo>
                  <a:pt x="2220" y="104"/>
                </a:lnTo>
                <a:lnTo>
                  <a:pt x="2221" y="100"/>
                </a:lnTo>
                <a:lnTo>
                  <a:pt x="2221" y="99"/>
                </a:lnTo>
                <a:lnTo>
                  <a:pt x="2222" y="96"/>
                </a:lnTo>
                <a:lnTo>
                  <a:pt x="2222" y="95"/>
                </a:lnTo>
                <a:lnTo>
                  <a:pt x="2223" y="92"/>
                </a:lnTo>
                <a:lnTo>
                  <a:pt x="2223" y="92"/>
                </a:lnTo>
                <a:lnTo>
                  <a:pt x="2223" y="92"/>
                </a:lnTo>
                <a:lnTo>
                  <a:pt x="2223" y="92"/>
                </a:lnTo>
                <a:lnTo>
                  <a:pt x="2224" y="92"/>
                </a:lnTo>
                <a:lnTo>
                  <a:pt x="2224" y="93"/>
                </a:lnTo>
                <a:lnTo>
                  <a:pt x="2225" y="97"/>
                </a:lnTo>
                <a:lnTo>
                  <a:pt x="2225" y="97"/>
                </a:lnTo>
                <a:lnTo>
                  <a:pt x="2226" y="107"/>
                </a:lnTo>
                <a:lnTo>
                  <a:pt x="2226" y="108"/>
                </a:lnTo>
                <a:lnTo>
                  <a:pt x="2227" y="117"/>
                </a:lnTo>
                <a:lnTo>
                  <a:pt x="2227" y="119"/>
                </a:lnTo>
                <a:lnTo>
                  <a:pt x="2228" y="127"/>
                </a:lnTo>
                <a:lnTo>
                  <a:pt x="2228" y="128"/>
                </a:lnTo>
                <a:lnTo>
                  <a:pt x="2229" y="134"/>
                </a:lnTo>
                <a:lnTo>
                  <a:pt x="2229" y="134"/>
                </a:lnTo>
                <a:lnTo>
                  <a:pt x="2230" y="136"/>
                </a:lnTo>
                <a:lnTo>
                  <a:pt x="2231" y="136"/>
                </a:lnTo>
                <a:lnTo>
                  <a:pt x="2231" y="135"/>
                </a:lnTo>
                <a:lnTo>
                  <a:pt x="2232" y="134"/>
                </a:lnTo>
                <a:lnTo>
                  <a:pt x="2232" y="132"/>
                </a:lnTo>
                <a:lnTo>
                  <a:pt x="2233" y="132"/>
                </a:lnTo>
                <a:lnTo>
                  <a:pt x="2233" y="130"/>
                </a:lnTo>
                <a:lnTo>
                  <a:pt x="2234" y="129"/>
                </a:lnTo>
                <a:lnTo>
                  <a:pt x="2234" y="128"/>
                </a:lnTo>
                <a:lnTo>
                  <a:pt x="2234" y="129"/>
                </a:lnTo>
                <a:lnTo>
                  <a:pt x="2235" y="129"/>
                </a:lnTo>
                <a:lnTo>
                  <a:pt x="2235" y="129"/>
                </a:lnTo>
                <a:lnTo>
                  <a:pt x="2236" y="132"/>
                </a:lnTo>
                <a:lnTo>
                  <a:pt x="2236" y="132"/>
                </a:lnTo>
                <a:lnTo>
                  <a:pt x="2236" y="136"/>
                </a:lnTo>
                <a:lnTo>
                  <a:pt x="2237" y="137"/>
                </a:lnTo>
                <a:lnTo>
                  <a:pt x="2238" y="140"/>
                </a:lnTo>
                <a:lnTo>
                  <a:pt x="2238" y="140"/>
                </a:lnTo>
                <a:lnTo>
                  <a:pt x="2238" y="140"/>
                </a:lnTo>
                <a:lnTo>
                  <a:pt x="2239" y="141"/>
                </a:lnTo>
                <a:lnTo>
                  <a:pt x="2239" y="142"/>
                </a:lnTo>
                <a:lnTo>
                  <a:pt x="2239" y="143"/>
                </a:lnTo>
                <a:lnTo>
                  <a:pt x="2239" y="143"/>
                </a:lnTo>
                <a:lnTo>
                  <a:pt x="2240" y="144"/>
                </a:lnTo>
                <a:lnTo>
                  <a:pt x="2241" y="151"/>
                </a:lnTo>
                <a:lnTo>
                  <a:pt x="2241" y="152"/>
                </a:lnTo>
                <a:lnTo>
                  <a:pt x="2242" y="159"/>
                </a:lnTo>
                <a:lnTo>
                  <a:pt x="2242" y="160"/>
                </a:lnTo>
                <a:lnTo>
                  <a:pt x="2243" y="165"/>
                </a:lnTo>
                <a:lnTo>
                  <a:pt x="2243" y="166"/>
                </a:lnTo>
                <a:lnTo>
                  <a:pt x="2244" y="171"/>
                </a:lnTo>
                <a:lnTo>
                  <a:pt x="2244" y="172"/>
                </a:lnTo>
                <a:lnTo>
                  <a:pt x="2245" y="177"/>
                </a:lnTo>
                <a:lnTo>
                  <a:pt x="2245" y="178"/>
                </a:lnTo>
                <a:lnTo>
                  <a:pt x="2246" y="181"/>
                </a:lnTo>
                <a:lnTo>
                  <a:pt x="2246" y="181"/>
                </a:lnTo>
                <a:lnTo>
                  <a:pt x="2247" y="182"/>
                </a:lnTo>
                <a:lnTo>
                  <a:pt x="2247" y="182"/>
                </a:lnTo>
                <a:lnTo>
                  <a:pt x="2247" y="182"/>
                </a:lnTo>
                <a:lnTo>
                  <a:pt x="2248" y="183"/>
                </a:lnTo>
                <a:lnTo>
                  <a:pt x="2248" y="182"/>
                </a:lnTo>
                <a:lnTo>
                  <a:pt x="2248" y="182"/>
                </a:lnTo>
                <a:lnTo>
                  <a:pt x="2248" y="182"/>
                </a:lnTo>
                <a:lnTo>
                  <a:pt x="2249" y="181"/>
                </a:lnTo>
                <a:lnTo>
                  <a:pt x="2249" y="181"/>
                </a:lnTo>
                <a:lnTo>
                  <a:pt x="2249" y="181"/>
                </a:lnTo>
                <a:lnTo>
                  <a:pt x="2250" y="182"/>
                </a:lnTo>
                <a:lnTo>
                  <a:pt x="2250" y="181"/>
                </a:lnTo>
                <a:lnTo>
                  <a:pt x="2250" y="181"/>
                </a:lnTo>
                <a:lnTo>
                  <a:pt x="2250" y="181"/>
                </a:lnTo>
                <a:lnTo>
                  <a:pt x="2250" y="181"/>
                </a:lnTo>
                <a:lnTo>
                  <a:pt x="2251" y="181"/>
                </a:lnTo>
                <a:lnTo>
                  <a:pt x="2251" y="181"/>
                </a:lnTo>
                <a:lnTo>
                  <a:pt x="2251" y="181"/>
                </a:lnTo>
                <a:lnTo>
                  <a:pt x="2252" y="186"/>
                </a:lnTo>
                <a:lnTo>
                  <a:pt x="2253" y="188"/>
                </a:lnTo>
                <a:lnTo>
                  <a:pt x="2253" y="190"/>
                </a:lnTo>
                <a:lnTo>
                  <a:pt x="2254" y="191"/>
                </a:lnTo>
                <a:lnTo>
                  <a:pt x="2254" y="193"/>
                </a:lnTo>
                <a:lnTo>
                  <a:pt x="2254" y="192"/>
                </a:lnTo>
                <a:lnTo>
                  <a:pt x="2255" y="193"/>
                </a:lnTo>
                <a:lnTo>
                  <a:pt x="2255" y="198"/>
                </a:lnTo>
                <a:lnTo>
                  <a:pt x="2256" y="199"/>
                </a:lnTo>
                <a:lnTo>
                  <a:pt x="2256" y="204"/>
                </a:lnTo>
                <a:lnTo>
                  <a:pt x="2257" y="206"/>
                </a:lnTo>
                <a:lnTo>
                  <a:pt x="2258" y="212"/>
                </a:lnTo>
                <a:lnTo>
                  <a:pt x="2258" y="213"/>
                </a:lnTo>
                <a:lnTo>
                  <a:pt x="2259" y="219"/>
                </a:lnTo>
                <a:lnTo>
                  <a:pt x="2259" y="220"/>
                </a:lnTo>
                <a:lnTo>
                  <a:pt x="2260" y="226"/>
                </a:lnTo>
                <a:lnTo>
                  <a:pt x="2260" y="227"/>
                </a:lnTo>
                <a:lnTo>
                  <a:pt x="2261" y="232"/>
                </a:lnTo>
                <a:lnTo>
                  <a:pt x="2261" y="233"/>
                </a:lnTo>
                <a:lnTo>
                  <a:pt x="2262" y="239"/>
                </a:lnTo>
                <a:lnTo>
                  <a:pt x="2262" y="241"/>
                </a:lnTo>
                <a:lnTo>
                  <a:pt x="2263" y="248"/>
                </a:lnTo>
                <a:lnTo>
                  <a:pt x="2263" y="250"/>
                </a:lnTo>
                <a:lnTo>
                  <a:pt x="2264" y="264"/>
                </a:lnTo>
                <a:lnTo>
                  <a:pt x="2264" y="267"/>
                </a:lnTo>
                <a:lnTo>
                  <a:pt x="2265" y="286"/>
                </a:lnTo>
                <a:lnTo>
                  <a:pt x="2265" y="290"/>
                </a:lnTo>
                <a:lnTo>
                  <a:pt x="2266" y="297"/>
                </a:lnTo>
                <a:lnTo>
                  <a:pt x="2266" y="298"/>
                </a:lnTo>
                <a:lnTo>
                  <a:pt x="2266" y="298"/>
                </a:lnTo>
                <a:lnTo>
                  <a:pt x="2267" y="284"/>
                </a:lnTo>
                <a:lnTo>
                  <a:pt x="2267" y="279"/>
                </a:lnTo>
                <a:lnTo>
                  <a:pt x="2268" y="235"/>
                </a:lnTo>
                <a:lnTo>
                  <a:pt x="2268" y="230"/>
                </a:lnTo>
                <a:lnTo>
                  <a:pt x="2269" y="211"/>
                </a:lnTo>
                <a:lnTo>
                  <a:pt x="2269" y="210"/>
                </a:lnTo>
                <a:lnTo>
                  <a:pt x="2270" y="205"/>
                </a:lnTo>
                <a:lnTo>
                  <a:pt x="2270" y="205"/>
                </a:lnTo>
                <a:lnTo>
                  <a:pt x="2271" y="227"/>
                </a:lnTo>
                <a:lnTo>
                  <a:pt x="2271" y="231"/>
                </a:lnTo>
                <a:lnTo>
                  <a:pt x="2272" y="259"/>
                </a:lnTo>
                <a:lnTo>
                  <a:pt x="2272" y="265"/>
                </a:lnTo>
                <a:lnTo>
                  <a:pt x="2273" y="299"/>
                </a:lnTo>
                <a:lnTo>
                  <a:pt x="2274" y="302"/>
                </a:lnTo>
                <a:lnTo>
                  <a:pt x="2274" y="313"/>
                </a:lnTo>
                <a:lnTo>
                  <a:pt x="2275" y="315"/>
                </a:lnTo>
                <a:lnTo>
                  <a:pt x="2275" y="315"/>
                </a:lnTo>
                <a:lnTo>
                  <a:pt x="2275" y="312"/>
                </a:lnTo>
                <a:lnTo>
                  <a:pt x="2276" y="310"/>
                </a:lnTo>
                <a:lnTo>
                  <a:pt x="2276" y="293"/>
                </a:lnTo>
                <a:lnTo>
                  <a:pt x="2277" y="289"/>
                </a:lnTo>
                <a:lnTo>
                  <a:pt x="2277" y="275"/>
                </a:lnTo>
                <a:lnTo>
                  <a:pt x="2278" y="273"/>
                </a:lnTo>
                <a:lnTo>
                  <a:pt x="2278" y="268"/>
                </a:lnTo>
                <a:lnTo>
                  <a:pt x="2279" y="268"/>
                </a:lnTo>
                <a:lnTo>
                  <a:pt x="2279" y="267"/>
                </a:lnTo>
                <a:lnTo>
                  <a:pt x="2280" y="270"/>
                </a:lnTo>
                <a:lnTo>
                  <a:pt x="2280" y="272"/>
                </a:lnTo>
                <a:lnTo>
                  <a:pt x="2281" y="278"/>
                </a:lnTo>
                <a:lnTo>
                  <a:pt x="2281" y="279"/>
                </a:lnTo>
                <a:lnTo>
                  <a:pt x="2282" y="284"/>
                </a:lnTo>
                <a:lnTo>
                  <a:pt x="2282" y="286"/>
                </a:lnTo>
                <a:lnTo>
                  <a:pt x="2283" y="298"/>
                </a:lnTo>
                <a:lnTo>
                  <a:pt x="2283" y="299"/>
                </a:lnTo>
                <a:lnTo>
                  <a:pt x="2284" y="301"/>
                </a:lnTo>
                <a:lnTo>
                  <a:pt x="2284" y="302"/>
                </a:lnTo>
                <a:lnTo>
                  <a:pt x="2285" y="305"/>
                </a:lnTo>
                <a:lnTo>
                  <a:pt x="2285" y="304"/>
                </a:lnTo>
                <a:lnTo>
                  <a:pt x="2286" y="293"/>
                </a:lnTo>
                <a:lnTo>
                  <a:pt x="2286" y="291"/>
                </a:lnTo>
                <a:lnTo>
                  <a:pt x="2287" y="276"/>
                </a:lnTo>
                <a:lnTo>
                  <a:pt x="2287" y="274"/>
                </a:lnTo>
                <a:lnTo>
                  <a:pt x="2287" y="271"/>
                </a:lnTo>
                <a:lnTo>
                  <a:pt x="2288" y="271"/>
                </a:lnTo>
                <a:lnTo>
                  <a:pt x="2288" y="271"/>
                </a:lnTo>
                <a:lnTo>
                  <a:pt x="2289" y="272"/>
                </a:lnTo>
                <a:lnTo>
                  <a:pt x="2289" y="273"/>
                </a:lnTo>
                <a:lnTo>
                  <a:pt x="2290" y="274"/>
                </a:lnTo>
                <a:lnTo>
                  <a:pt x="2290" y="273"/>
                </a:lnTo>
                <a:lnTo>
                  <a:pt x="2290" y="273"/>
                </a:lnTo>
                <a:lnTo>
                  <a:pt x="2291" y="273"/>
                </a:lnTo>
                <a:lnTo>
                  <a:pt x="2291" y="273"/>
                </a:lnTo>
                <a:lnTo>
                  <a:pt x="2291" y="273"/>
                </a:lnTo>
                <a:lnTo>
                  <a:pt x="2292" y="275"/>
                </a:lnTo>
                <a:lnTo>
                  <a:pt x="2292" y="276"/>
                </a:lnTo>
                <a:lnTo>
                  <a:pt x="2293" y="280"/>
                </a:lnTo>
                <a:lnTo>
                  <a:pt x="2293" y="281"/>
                </a:lnTo>
                <a:lnTo>
                  <a:pt x="2294" y="288"/>
                </a:lnTo>
                <a:lnTo>
                  <a:pt x="2294" y="289"/>
                </a:lnTo>
                <a:lnTo>
                  <a:pt x="2295" y="293"/>
                </a:lnTo>
                <a:lnTo>
                  <a:pt x="2295" y="295"/>
                </a:lnTo>
                <a:lnTo>
                  <a:pt x="2296" y="303"/>
                </a:lnTo>
                <a:lnTo>
                  <a:pt x="2297" y="305"/>
                </a:lnTo>
                <a:lnTo>
                  <a:pt x="2297" y="309"/>
                </a:lnTo>
                <a:lnTo>
                  <a:pt x="2298" y="309"/>
                </a:lnTo>
                <a:lnTo>
                  <a:pt x="2298" y="312"/>
                </a:lnTo>
                <a:lnTo>
                  <a:pt x="2298" y="312"/>
                </a:lnTo>
                <a:lnTo>
                  <a:pt x="2299" y="312"/>
                </a:lnTo>
                <a:lnTo>
                  <a:pt x="2299" y="314"/>
                </a:lnTo>
                <a:lnTo>
                  <a:pt x="2300" y="315"/>
                </a:lnTo>
                <a:lnTo>
                  <a:pt x="2301" y="316"/>
                </a:lnTo>
                <a:lnTo>
                  <a:pt x="2301" y="316"/>
                </a:lnTo>
                <a:lnTo>
                  <a:pt x="2301" y="313"/>
                </a:lnTo>
                <a:lnTo>
                  <a:pt x="2302" y="313"/>
                </a:lnTo>
                <a:lnTo>
                  <a:pt x="2302" y="314"/>
                </a:lnTo>
                <a:lnTo>
                  <a:pt x="2302" y="314"/>
                </a:lnTo>
                <a:lnTo>
                  <a:pt x="2303" y="309"/>
                </a:lnTo>
                <a:lnTo>
                  <a:pt x="2303" y="308"/>
                </a:lnTo>
                <a:lnTo>
                  <a:pt x="2304" y="296"/>
                </a:lnTo>
                <a:lnTo>
                  <a:pt x="2304" y="294"/>
                </a:lnTo>
                <a:lnTo>
                  <a:pt x="2305" y="290"/>
                </a:lnTo>
                <a:lnTo>
                  <a:pt x="2305" y="289"/>
                </a:lnTo>
                <a:lnTo>
                  <a:pt x="2306" y="285"/>
                </a:lnTo>
                <a:lnTo>
                  <a:pt x="2306" y="284"/>
                </a:lnTo>
                <a:lnTo>
                  <a:pt x="2306" y="285"/>
                </a:lnTo>
                <a:lnTo>
                  <a:pt x="2307" y="283"/>
                </a:lnTo>
                <a:lnTo>
                  <a:pt x="2307" y="283"/>
                </a:lnTo>
                <a:lnTo>
                  <a:pt x="2307" y="283"/>
                </a:lnTo>
                <a:lnTo>
                  <a:pt x="2308" y="282"/>
                </a:lnTo>
                <a:lnTo>
                  <a:pt x="2308" y="282"/>
                </a:lnTo>
                <a:lnTo>
                  <a:pt x="2309" y="275"/>
                </a:lnTo>
                <a:lnTo>
                  <a:pt x="2309" y="273"/>
                </a:lnTo>
                <a:lnTo>
                  <a:pt x="2310" y="265"/>
                </a:lnTo>
                <a:lnTo>
                  <a:pt x="2310" y="264"/>
                </a:lnTo>
                <a:lnTo>
                  <a:pt x="2311" y="259"/>
                </a:lnTo>
                <a:lnTo>
                  <a:pt x="2311" y="258"/>
                </a:lnTo>
                <a:lnTo>
                  <a:pt x="2312" y="254"/>
                </a:lnTo>
                <a:lnTo>
                  <a:pt x="2312" y="254"/>
                </a:lnTo>
                <a:lnTo>
                  <a:pt x="2313" y="252"/>
                </a:lnTo>
                <a:lnTo>
                  <a:pt x="2313" y="251"/>
                </a:lnTo>
                <a:lnTo>
                  <a:pt x="2314" y="249"/>
                </a:lnTo>
                <a:lnTo>
                  <a:pt x="2314" y="248"/>
                </a:lnTo>
                <a:lnTo>
                  <a:pt x="2315" y="242"/>
                </a:lnTo>
                <a:lnTo>
                  <a:pt x="2315" y="242"/>
                </a:lnTo>
                <a:lnTo>
                  <a:pt x="2316" y="241"/>
                </a:lnTo>
                <a:lnTo>
                  <a:pt x="2316" y="243"/>
                </a:lnTo>
                <a:lnTo>
                  <a:pt x="2316" y="243"/>
                </a:lnTo>
                <a:lnTo>
                  <a:pt x="2317" y="244"/>
                </a:lnTo>
                <a:lnTo>
                  <a:pt x="2317" y="243"/>
                </a:lnTo>
                <a:lnTo>
                  <a:pt x="2317" y="244"/>
                </a:lnTo>
                <a:lnTo>
                  <a:pt x="2318" y="246"/>
                </a:lnTo>
                <a:lnTo>
                  <a:pt x="2318" y="245"/>
                </a:lnTo>
                <a:lnTo>
                  <a:pt x="2319" y="245"/>
                </a:lnTo>
                <a:lnTo>
                  <a:pt x="2319" y="239"/>
                </a:lnTo>
                <a:lnTo>
                  <a:pt x="2320" y="238"/>
                </a:lnTo>
                <a:lnTo>
                  <a:pt x="2320" y="232"/>
                </a:lnTo>
                <a:lnTo>
                  <a:pt x="2321" y="230"/>
                </a:lnTo>
                <a:lnTo>
                  <a:pt x="2321" y="218"/>
                </a:lnTo>
                <a:lnTo>
                  <a:pt x="2322" y="215"/>
                </a:lnTo>
                <a:lnTo>
                  <a:pt x="2323" y="205"/>
                </a:lnTo>
                <a:lnTo>
                  <a:pt x="2323" y="203"/>
                </a:lnTo>
                <a:lnTo>
                  <a:pt x="2324" y="198"/>
                </a:lnTo>
                <a:lnTo>
                  <a:pt x="2324" y="197"/>
                </a:lnTo>
                <a:lnTo>
                  <a:pt x="2325" y="196"/>
                </a:lnTo>
                <a:lnTo>
                  <a:pt x="2325" y="196"/>
                </a:lnTo>
                <a:lnTo>
                  <a:pt x="2326" y="193"/>
                </a:lnTo>
                <a:lnTo>
                  <a:pt x="2326" y="193"/>
                </a:lnTo>
                <a:lnTo>
                  <a:pt x="2327" y="189"/>
                </a:lnTo>
                <a:lnTo>
                  <a:pt x="2327" y="185"/>
                </a:lnTo>
                <a:lnTo>
                  <a:pt x="2328" y="177"/>
                </a:lnTo>
                <a:lnTo>
                  <a:pt x="2328" y="175"/>
                </a:lnTo>
                <a:lnTo>
                  <a:pt x="2328" y="171"/>
                </a:lnTo>
                <a:lnTo>
                  <a:pt x="2329" y="171"/>
                </a:lnTo>
                <a:lnTo>
                  <a:pt x="2329" y="171"/>
                </a:lnTo>
                <a:lnTo>
                  <a:pt x="2329" y="173"/>
                </a:lnTo>
                <a:lnTo>
                  <a:pt x="2330" y="168"/>
                </a:lnTo>
                <a:lnTo>
                  <a:pt x="2330" y="167"/>
                </a:lnTo>
                <a:lnTo>
                  <a:pt x="2331" y="170"/>
                </a:lnTo>
                <a:lnTo>
                  <a:pt x="2331" y="171"/>
                </a:lnTo>
                <a:lnTo>
                  <a:pt x="2332" y="176"/>
                </a:lnTo>
                <a:lnTo>
                  <a:pt x="2332" y="176"/>
                </a:lnTo>
                <a:lnTo>
                  <a:pt x="2333" y="171"/>
                </a:lnTo>
                <a:lnTo>
                  <a:pt x="2333" y="170"/>
                </a:lnTo>
                <a:lnTo>
                  <a:pt x="2334" y="161"/>
                </a:lnTo>
                <a:lnTo>
                  <a:pt x="2334" y="160"/>
                </a:lnTo>
                <a:lnTo>
                  <a:pt x="2335" y="150"/>
                </a:lnTo>
                <a:lnTo>
                  <a:pt x="2335" y="147"/>
                </a:lnTo>
                <a:lnTo>
                  <a:pt x="2336" y="137"/>
                </a:lnTo>
                <a:lnTo>
                  <a:pt x="2336" y="135"/>
                </a:lnTo>
                <a:lnTo>
                  <a:pt x="2337" y="126"/>
                </a:lnTo>
                <a:lnTo>
                  <a:pt x="2337" y="126"/>
                </a:lnTo>
                <a:lnTo>
                  <a:pt x="2338" y="124"/>
                </a:lnTo>
                <a:lnTo>
                  <a:pt x="2338" y="125"/>
                </a:lnTo>
                <a:lnTo>
                  <a:pt x="2339" y="125"/>
                </a:lnTo>
                <a:lnTo>
                  <a:pt x="2339" y="130"/>
                </a:lnTo>
                <a:lnTo>
                  <a:pt x="2339" y="131"/>
                </a:lnTo>
                <a:lnTo>
                  <a:pt x="2340" y="139"/>
                </a:lnTo>
                <a:lnTo>
                  <a:pt x="2341" y="140"/>
                </a:lnTo>
                <a:lnTo>
                  <a:pt x="2341" y="141"/>
                </a:lnTo>
                <a:lnTo>
                  <a:pt x="2341" y="140"/>
                </a:lnTo>
                <a:lnTo>
                  <a:pt x="2342" y="140"/>
                </a:lnTo>
                <a:lnTo>
                  <a:pt x="2342" y="136"/>
                </a:lnTo>
                <a:lnTo>
                  <a:pt x="2343" y="136"/>
                </a:lnTo>
                <a:lnTo>
                  <a:pt x="2343" y="134"/>
                </a:lnTo>
                <a:lnTo>
                  <a:pt x="2344" y="134"/>
                </a:lnTo>
                <a:lnTo>
                  <a:pt x="2345" y="132"/>
                </a:lnTo>
                <a:lnTo>
                  <a:pt x="2345" y="132"/>
                </a:lnTo>
                <a:lnTo>
                  <a:pt x="2345" y="128"/>
                </a:lnTo>
                <a:lnTo>
                  <a:pt x="2346" y="128"/>
                </a:lnTo>
                <a:lnTo>
                  <a:pt x="2346" y="127"/>
                </a:lnTo>
                <a:lnTo>
                  <a:pt x="2347" y="126"/>
                </a:lnTo>
                <a:lnTo>
                  <a:pt x="2347" y="125"/>
                </a:lnTo>
                <a:lnTo>
                  <a:pt x="2347" y="126"/>
                </a:lnTo>
                <a:lnTo>
                  <a:pt x="2347" y="124"/>
                </a:lnTo>
                <a:lnTo>
                  <a:pt x="2348" y="124"/>
                </a:lnTo>
                <a:lnTo>
                  <a:pt x="2348" y="123"/>
                </a:lnTo>
                <a:lnTo>
                  <a:pt x="2349" y="121"/>
                </a:lnTo>
                <a:lnTo>
                  <a:pt x="2349" y="121"/>
                </a:lnTo>
                <a:lnTo>
                  <a:pt x="2349" y="121"/>
                </a:lnTo>
                <a:lnTo>
                  <a:pt x="2350" y="120"/>
                </a:lnTo>
                <a:lnTo>
                  <a:pt x="2350" y="119"/>
                </a:lnTo>
                <a:lnTo>
                  <a:pt x="2350" y="119"/>
                </a:lnTo>
                <a:lnTo>
                  <a:pt x="2351" y="119"/>
                </a:lnTo>
                <a:lnTo>
                  <a:pt x="2351" y="119"/>
                </a:lnTo>
                <a:lnTo>
                  <a:pt x="2351" y="119"/>
                </a:lnTo>
                <a:lnTo>
                  <a:pt x="2352" y="117"/>
                </a:lnTo>
                <a:lnTo>
                  <a:pt x="2352" y="117"/>
                </a:lnTo>
                <a:lnTo>
                  <a:pt x="2353" y="114"/>
                </a:lnTo>
                <a:lnTo>
                  <a:pt x="2353" y="113"/>
                </a:lnTo>
                <a:lnTo>
                  <a:pt x="2354" y="108"/>
                </a:lnTo>
                <a:lnTo>
                  <a:pt x="2354" y="107"/>
                </a:lnTo>
                <a:lnTo>
                  <a:pt x="2355" y="100"/>
                </a:lnTo>
                <a:lnTo>
                  <a:pt x="2355" y="100"/>
                </a:lnTo>
                <a:lnTo>
                  <a:pt x="2356" y="94"/>
                </a:lnTo>
                <a:lnTo>
                  <a:pt x="2356" y="93"/>
                </a:lnTo>
                <a:lnTo>
                  <a:pt x="2357" y="83"/>
                </a:lnTo>
                <a:lnTo>
                  <a:pt x="2357" y="82"/>
                </a:lnTo>
                <a:lnTo>
                  <a:pt x="2358" y="80"/>
                </a:lnTo>
                <a:lnTo>
                  <a:pt x="2358" y="81"/>
                </a:lnTo>
                <a:lnTo>
                  <a:pt x="2358" y="81"/>
                </a:lnTo>
                <a:lnTo>
                  <a:pt x="2358" y="81"/>
                </a:lnTo>
                <a:lnTo>
                  <a:pt x="2359" y="80"/>
                </a:lnTo>
                <a:lnTo>
                  <a:pt x="2359" y="81"/>
                </a:lnTo>
                <a:lnTo>
                  <a:pt x="2359" y="81"/>
                </a:lnTo>
                <a:lnTo>
                  <a:pt x="2360" y="83"/>
                </a:lnTo>
                <a:lnTo>
                  <a:pt x="2361" y="83"/>
                </a:lnTo>
                <a:lnTo>
                  <a:pt x="2361" y="82"/>
                </a:lnTo>
                <a:lnTo>
                  <a:pt x="2361" y="83"/>
                </a:lnTo>
                <a:lnTo>
                  <a:pt x="2361" y="83"/>
                </a:lnTo>
                <a:lnTo>
                  <a:pt x="2362" y="85"/>
                </a:lnTo>
                <a:lnTo>
                  <a:pt x="2363" y="87"/>
                </a:lnTo>
                <a:lnTo>
                  <a:pt x="2363" y="93"/>
                </a:lnTo>
                <a:lnTo>
                  <a:pt x="2364" y="94"/>
                </a:lnTo>
                <a:lnTo>
                  <a:pt x="2364" y="97"/>
                </a:lnTo>
                <a:lnTo>
                  <a:pt x="2365" y="97"/>
                </a:lnTo>
                <a:lnTo>
                  <a:pt x="2365" y="99"/>
                </a:lnTo>
                <a:lnTo>
                  <a:pt x="2365" y="97"/>
                </a:lnTo>
                <a:lnTo>
                  <a:pt x="2366" y="96"/>
                </a:lnTo>
                <a:lnTo>
                  <a:pt x="2367" y="87"/>
                </a:lnTo>
                <a:lnTo>
                  <a:pt x="2367" y="85"/>
                </a:lnTo>
                <a:lnTo>
                  <a:pt x="2368" y="72"/>
                </a:lnTo>
                <a:lnTo>
                  <a:pt x="2368" y="70"/>
                </a:lnTo>
                <a:lnTo>
                  <a:pt x="2368" y="67"/>
                </a:lnTo>
                <a:lnTo>
                  <a:pt x="2369" y="69"/>
                </a:lnTo>
                <a:lnTo>
                  <a:pt x="2369" y="70"/>
                </a:lnTo>
                <a:lnTo>
                  <a:pt x="2370" y="80"/>
                </a:lnTo>
                <a:lnTo>
                  <a:pt x="2370" y="81"/>
                </a:lnTo>
                <a:lnTo>
                  <a:pt x="2371" y="84"/>
                </a:lnTo>
                <a:lnTo>
                  <a:pt x="2371" y="83"/>
                </a:lnTo>
                <a:lnTo>
                  <a:pt x="2371" y="82"/>
                </a:lnTo>
                <a:lnTo>
                  <a:pt x="2372" y="79"/>
                </a:lnTo>
                <a:lnTo>
                  <a:pt x="2372" y="78"/>
                </a:lnTo>
                <a:lnTo>
                  <a:pt x="2373" y="72"/>
                </a:lnTo>
                <a:lnTo>
                  <a:pt x="2373" y="71"/>
                </a:lnTo>
                <a:lnTo>
                  <a:pt x="2374" y="63"/>
                </a:lnTo>
                <a:lnTo>
                  <a:pt x="2374" y="64"/>
                </a:lnTo>
                <a:lnTo>
                  <a:pt x="2374" y="64"/>
                </a:lnTo>
                <a:lnTo>
                  <a:pt x="2374" y="63"/>
                </a:lnTo>
                <a:lnTo>
                  <a:pt x="2375" y="70"/>
                </a:lnTo>
                <a:lnTo>
                  <a:pt x="2375" y="64"/>
                </a:lnTo>
                <a:lnTo>
                  <a:pt x="2375" y="72"/>
                </a:lnTo>
                <a:lnTo>
                  <a:pt x="2376" y="92"/>
                </a:lnTo>
                <a:lnTo>
                  <a:pt x="2376" y="96"/>
                </a:lnTo>
                <a:lnTo>
                  <a:pt x="2377" y="115"/>
                </a:lnTo>
                <a:lnTo>
                  <a:pt x="2377" y="117"/>
                </a:lnTo>
                <a:lnTo>
                  <a:pt x="2378" y="127"/>
                </a:lnTo>
                <a:lnTo>
                  <a:pt x="2378" y="128"/>
                </a:lnTo>
                <a:lnTo>
                  <a:pt x="2379" y="135"/>
                </a:lnTo>
                <a:lnTo>
                  <a:pt x="2379" y="136"/>
                </a:lnTo>
                <a:lnTo>
                  <a:pt x="2380" y="148"/>
                </a:lnTo>
                <a:lnTo>
                  <a:pt x="2380" y="150"/>
                </a:lnTo>
                <a:lnTo>
                  <a:pt x="2381" y="161"/>
                </a:lnTo>
                <a:lnTo>
                  <a:pt x="2381" y="162"/>
                </a:lnTo>
                <a:lnTo>
                  <a:pt x="2382" y="163"/>
                </a:lnTo>
                <a:lnTo>
                  <a:pt x="2382" y="163"/>
                </a:lnTo>
                <a:lnTo>
                  <a:pt x="2383" y="162"/>
                </a:lnTo>
                <a:lnTo>
                  <a:pt x="2383" y="152"/>
                </a:lnTo>
                <a:lnTo>
                  <a:pt x="2383" y="150"/>
                </a:lnTo>
                <a:lnTo>
                  <a:pt x="2384" y="130"/>
                </a:lnTo>
                <a:lnTo>
                  <a:pt x="2385" y="128"/>
                </a:lnTo>
                <a:lnTo>
                  <a:pt x="2385" y="120"/>
                </a:lnTo>
                <a:lnTo>
                  <a:pt x="2386" y="118"/>
                </a:lnTo>
                <a:lnTo>
                  <a:pt x="2386" y="117"/>
                </a:lnTo>
                <a:lnTo>
                  <a:pt x="2386" y="118"/>
                </a:lnTo>
                <a:lnTo>
                  <a:pt x="2387" y="118"/>
                </a:lnTo>
                <a:lnTo>
                  <a:pt x="2388" y="122"/>
                </a:lnTo>
                <a:lnTo>
                  <a:pt x="2388" y="123"/>
                </a:lnTo>
                <a:lnTo>
                  <a:pt x="2389" y="130"/>
                </a:lnTo>
                <a:lnTo>
                  <a:pt x="2389" y="131"/>
                </a:lnTo>
                <a:lnTo>
                  <a:pt x="2390" y="138"/>
                </a:lnTo>
                <a:lnTo>
                  <a:pt x="2390" y="140"/>
                </a:lnTo>
                <a:lnTo>
                  <a:pt x="2391" y="152"/>
                </a:lnTo>
                <a:lnTo>
                  <a:pt x="2391" y="153"/>
                </a:lnTo>
                <a:lnTo>
                  <a:pt x="2392" y="159"/>
                </a:lnTo>
                <a:lnTo>
                  <a:pt x="2392" y="160"/>
                </a:lnTo>
                <a:lnTo>
                  <a:pt x="2393" y="164"/>
                </a:lnTo>
                <a:lnTo>
                  <a:pt x="2393" y="166"/>
                </a:lnTo>
                <a:lnTo>
                  <a:pt x="2394" y="173"/>
                </a:lnTo>
                <a:lnTo>
                  <a:pt x="2394" y="174"/>
                </a:lnTo>
                <a:lnTo>
                  <a:pt x="2395" y="183"/>
                </a:lnTo>
                <a:lnTo>
                  <a:pt x="2395" y="186"/>
                </a:lnTo>
                <a:lnTo>
                  <a:pt x="2396" y="193"/>
                </a:lnTo>
                <a:lnTo>
                  <a:pt x="2396" y="194"/>
                </a:lnTo>
                <a:lnTo>
                  <a:pt x="2397" y="200"/>
                </a:lnTo>
                <a:lnTo>
                  <a:pt x="2397" y="204"/>
                </a:lnTo>
                <a:lnTo>
                  <a:pt x="2398" y="210"/>
                </a:lnTo>
                <a:lnTo>
                  <a:pt x="2398" y="211"/>
                </a:lnTo>
                <a:lnTo>
                  <a:pt x="2399" y="218"/>
                </a:lnTo>
                <a:lnTo>
                  <a:pt x="2399" y="219"/>
                </a:lnTo>
                <a:lnTo>
                  <a:pt x="2400" y="227"/>
                </a:lnTo>
                <a:lnTo>
                  <a:pt x="2400" y="227"/>
                </a:lnTo>
                <a:lnTo>
                  <a:pt x="2401" y="231"/>
                </a:lnTo>
                <a:lnTo>
                  <a:pt x="2401" y="231"/>
                </a:lnTo>
                <a:lnTo>
                  <a:pt x="2402" y="231"/>
                </a:lnTo>
                <a:lnTo>
                  <a:pt x="2402" y="231"/>
                </a:lnTo>
                <a:lnTo>
                  <a:pt x="2402" y="231"/>
                </a:lnTo>
                <a:lnTo>
                  <a:pt x="2403" y="228"/>
                </a:lnTo>
                <a:lnTo>
                  <a:pt x="2403" y="227"/>
                </a:lnTo>
                <a:lnTo>
                  <a:pt x="2404" y="222"/>
                </a:lnTo>
                <a:lnTo>
                  <a:pt x="2405" y="221"/>
                </a:lnTo>
                <a:lnTo>
                  <a:pt x="2405" y="220"/>
                </a:lnTo>
                <a:lnTo>
                  <a:pt x="2405" y="220"/>
                </a:lnTo>
                <a:lnTo>
                  <a:pt x="2405" y="221"/>
                </a:lnTo>
                <a:lnTo>
                  <a:pt x="2406" y="230"/>
                </a:lnTo>
                <a:lnTo>
                  <a:pt x="2407" y="231"/>
                </a:lnTo>
                <a:lnTo>
                  <a:pt x="2407" y="241"/>
                </a:lnTo>
                <a:lnTo>
                  <a:pt x="2408" y="242"/>
                </a:lnTo>
                <a:lnTo>
                  <a:pt x="2408" y="250"/>
                </a:lnTo>
                <a:lnTo>
                  <a:pt x="2409" y="251"/>
                </a:lnTo>
                <a:lnTo>
                  <a:pt x="2410" y="254"/>
                </a:lnTo>
                <a:lnTo>
                  <a:pt x="2410" y="254"/>
                </a:lnTo>
                <a:lnTo>
                  <a:pt x="2410" y="254"/>
                </a:lnTo>
                <a:lnTo>
                  <a:pt x="2411" y="257"/>
                </a:lnTo>
                <a:lnTo>
                  <a:pt x="2411" y="259"/>
                </a:lnTo>
                <a:lnTo>
                  <a:pt x="2412" y="260"/>
                </a:lnTo>
                <a:lnTo>
                  <a:pt x="2412" y="261"/>
                </a:lnTo>
                <a:lnTo>
                  <a:pt x="2412" y="264"/>
                </a:lnTo>
                <a:lnTo>
                  <a:pt x="2413" y="265"/>
                </a:lnTo>
                <a:lnTo>
                  <a:pt x="2414" y="277"/>
                </a:lnTo>
                <a:lnTo>
                  <a:pt x="2414" y="280"/>
                </a:lnTo>
                <a:lnTo>
                  <a:pt x="2415" y="291"/>
                </a:lnTo>
                <a:lnTo>
                  <a:pt x="2415" y="292"/>
                </a:lnTo>
                <a:lnTo>
                  <a:pt x="2416" y="276"/>
                </a:lnTo>
                <a:lnTo>
                  <a:pt x="2416" y="271"/>
                </a:lnTo>
                <a:lnTo>
                  <a:pt x="2417" y="234"/>
                </a:lnTo>
                <a:lnTo>
                  <a:pt x="2417" y="230"/>
                </a:lnTo>
                <a:lnTo>
                  <a:pt x="2418" y="219"/>
                </a:lnTo>
                <a:lnTo>
                  <a:pt x="2418" y="218"/>
                </a:lnTo>
                <a:lnTo>
                  <a:pt x="2419" y="208"/>
                </a:lnTo>
                <a:lnTo>
                  <a:pt x="2419" y="208"/>
                </a:lnTo>
                <a:lnTo>
                  <a:pt x="2420" y="216"/>
                </a:lnTo>
                <a:lnTo>
                  <a:pt x="2420" y="218"/>
                </a:lnTo>
                <a:lnTo>
                  <a:pt x="2421" y="226"/>
                </a:lnTo>
                <a:lnTo>
                  <a:pt x="2421" y="227"/>
                </a:lnTo>
                <a:lnTo>
                  <a:pt x="2422" y="235"/>
                </a:lnTo>
                <a:lnTo>
                  <a:pt x="2422" y="236"/>
                </a:lnTo>
                <a:lnTo>
                  <a:pt x="2423" y="247"/>
                </a:lnTo>
                <a:lnTo>
                  <a:pt x="2423" y="249"/>
                </a:lnTo>
                <a:lnTo>
                  <a:pt x="2424" y="264"/>
                </a:lnTo>
                <a:lnTo>
                  <a:pt x="2424" y="267"/>
                </a:lnTo>
                <a:lnTo>
                  <a:pt x="2425" y="289"/>
                </a:lnTo>
                <a:lnTo>
                  <a:pt x="2425" y="293"/>
                </a:lnTo>
                <a:lnTo>
                  <a:pt x="2426" y="307"/>
                </a:lnTo>
                <a:lnTo>
                  <a:pt x="2427" y="309"/>
                </a:lnTo>
                <a:lnTo>
                  <a:pt x="2427" y="313"/>
                </a:lnTo>
                <a:lnTo>
                  <a:pt x="2428" y="312"/>
                </a:lnTo>
                <a:lnTo>
                  <a:pt x="2428" y="302"/>
                </a:lnTo>
                <a:lnTo>
                  <a:pt x="2429" y="300"/>
                </a:lnTo>
                <a:lnTo>
                  <a:pt x="2429" y="289"/>
                </a:lnTo>
                <a:lnTo>
                  <a:pt x="2430" y="286"/>
                </a:lnTo>
                <a:lnTo>
                  <a:pt x="2430" y="277"/>
                </a:lnTo>
                <a:lnTo>
                  <a:pt x="2431" y="276"/>
                </a:lnTo>
                <a:lnTo>
                  <a:pt x="2432" y="268"/>
                </a:lnTo>
                <a:lnTo>
                  <a:pt x="2432" y="268"/>
                </a:lnTo>
                <a:lnTo>
                  <a:pt x="2433" y="264"/>
                </a:lnTo>
                <a:lnTo>
                  <a:pt x="2433" y="264"/>
                </a:lnTo>
                <a:lnTo>
                  <a:pt x="2433" y="260"/>
                </a:lnTo>
                <a:lnTo>
                  <a:pt x="2434" y="259"/>
                </a:lnTo>
                <a:lnTo>
                  <a:pt x="2435" y="253"/>
                </a:lnTo>
                <a:lnTo>
                  <a:pt x="2435" y="253"/>
                </a:lnTo>
                <a:lnTo>
                  <a:pt x="2436" y="250"/>
                </a:lnTo>
                <a:lnTo>
                  <a:pt x="2436" y="251"/>
                </a:lnTo>
                <a:lnTo>
                  <a:pt x="2437" y="254"/>
                </a:lnTo>
                <a:lnTo>
                  <a:pt x="2437" y="256"/>
                </a:lnTo>
                <a:lnTo>
                  <a:pt x="2438" y="260"/>
                </a:lnTo>
                <a:lnTo>
                  <a:pt x="2438" y="261"/>
                </a:lnTo>
                <a:lnTo>
                  <a:pt x="2439" y="267"/>
                </a:lnTo>
                <a:lnTo>
                  <a:pt x="2439" y="268"/>
                </a:lnTo>
                <a:lnTo>
                  <a:pt x="2440" y="271"/>
                </a:lnTo>
                <a:lnTo>
                  <a:pt x="2440" y="271"/>
                </a:lnTo>
                <a:lnTo>
                  <a:pt x="2440" y="270"/>
                </a:lnTo>
                <a:lnTo>
                  <a:pt x="2441" y="269"/>
                </a:lnTo>
                <a:lnTo>
                  <a:pt x="2441" y="268"/>
                </a:lnTo>
                <a:lnTo>
                  <a:pt x="2442" y="266"/>
                </a:lnTo>
                <a:lnTo>
                  <a:pt x="2442" y="267"/>
                </a:lnTo>
                <a:lnTo>
                  <a:pt x="2443" y="265"/>
                </a:lnTo>
                <a:lnTo>
                  <a:pt x="2443" y="266"/>
                </a:lnTo>
                <a:lnTo>
                  <a:pt x="2443" y="266"/>
                </a:lnTo>
                <a:lnTo>
                  <a:pt x="2444" y="266"/>
                </a:lnTo>
                <a:lnTo>
                  <a:pt x="2444" y="267"/>
                </a:lnTo>
                <a:lnTo>
                  <a:pt x="2444" y="267"/>
                </a:lnTo>
                <a:lnTo>
                  <a:pt x="2445" y="268"/>
                </a:lnTo>
                <a:lnTo>
                  <a:pt x="2445" y="268"/>
                </a:lnTo>
                <a:lnTo>
                  <a:pt x="2445" y="268"/>
                </a:lnTo>
                <a:lnTo>
                  <a:pt x="2446" y="264"/>
                </a:lnTo>
                <a:lnTo>
                  <a:pt x="2446" y="263"/>
                </a:lnTo>
                <a:lnTo>
                  <a:pt x="2447" y="260"/>
                </a:lnTo>
                <a:lnTo>
                  <a:pt x="2448" y="259"/>
                </a:lnTo>
                <a:lnTo>
                  <a:pt x="2448" y="259"/>
                </a:lnTo>
                <a:lnTo>
                  <a:pt x="2448" y="275"/>
                </a:lnTo>
                <a:lnTo>
                  <a:pt x="2448" y="272"/>
                </a:lnTo>
                <a:lnTo>
                  <a:pt x="2449" y="274"/>
                </a:lnTo>
                <a:lnTo>
                  <a:pt x="2449" y="278"/>
                </a:lnTo>
                <a:lnTo>
                  <a:pt x="2449" y="265"/>
                </a:lnTo>
                <a:lnTo>
                  <a:pt x="2449" y="259"/>
                </a:lnTo>
                <a:lnTo>
                  <a:pt x="2450" y="227"/>
                </a:lnTo>
                <a:lnTo>
                  <a:pt x="2451" y="222"/>
                </a:lnTo>
                <a:lnTo>
                  <a:pt x="2451" y="205"/>
                </a:lnTo>
                <a:lnTo>
                  <a:pt x="2452" y="204"/>
                </a:lnTo>
                <a:lnTo>
                  <a:pt x="2452" y="198"/>
                </a:lnTo>
                <a:lnTo>
                  <a:pt x="2453" y="196"/>
                </a:lnTo>
                <a:lnTo>
                  <a:pt x="2454" y="192"/>
                </a:lnTo>
                <a:lnTo>
                  <a:pt x="2454" y="190"/>
                </a:lnTo>
                <a:lnTo>
                  <a:pt x="2455" y="187"/>
                </a:lnTo>
                <a:lnTo>
                  <a:pt x="2455" y="185"/>
                </a:lnTo>
                <a:lnTo>
                  <a:pt x="2456" y="176"/>
                </a:lnTo>
                <a:lnTo>
                  <a:pt x="2456" y="175"/>
                </a:lnTo>
                <a:lnTo>
                  <a:pt x="2457" y="166"/>
                </a:lnTo>
                <a:lnTo>
                  <a:pt x="2457" y="163"/>
                </a:lnTo>
                <a:lnTo>
                  <a:pt x="2458" y="158"/>
                </a:lnTo>
                <a:lnTo>
                  <a:pt x="2458" y="157"/>
                </a:lnTo>
                <a:lnTo>
                  <a:pt x="2459" y="148"/>
                </a:lnTo>
                <a:lnTo>
                  <a:pt x="2459" y="147"/>
                </a:lnTo>
                <a:lnTo>
                  <a:pt x="2460" y="141"/>
                </a:lnTo>
                <a:lnTo>
                  <a:pt x="2460" y="140"/>
                </a:lnTo>
                <a:lnTo>
                  <a:pt x="2461" y="138"/>
                </a:lnTo>
                <a:lnTo>
                  <a:pt x="2461" y="138"/>
                </a:lnTo>
                <a:lnTo>
                  <a:pt x="2461" y="137"/>
                </a:lnTo>
                <a:lnTo>
                  <a:pt x="2461" y="136"/>
                </a:lnTo>
                <a:lnTo>
                  <a:pt x="2462" y="139"/>
                </a:lnTo>
                <a:lnTo>
                  <a:pt x="2462" y="140"/>
                </a:lnTo>
                <a:lnTo>
                  <a:pt x="2463" y="149"/>
                </a:lnTo>
                <a:lnTo>
                  <a:pt x="2463" y="152"/>
                </a:lnTo>
                <a:lnTo>
                  <a:pt x="2464" y="160"/>
                </a:lnTo>
                <a:lnTo>
                  <a:pt x="2464" y="162"/>
                </a:lnTo>
                <a:lnTo>
                  <a:pt x="2465" y="170"/>
                </a:lnTo>
                <a:lnTo>
                  <a:pt x="2465" y="171"/>
                </a:lnTo>
                <a:lnTo>
                  <a:pt x="2466" y="174"/>
                </a:lnTo>
                <a:lnTo>
                  <a:pt x="2466" y="174"/>
                </a:lnTo>
                <a:lnTo>
                  <a:pt x="2467" y="175"/>
                </a:lnTo>
                <a:lnTo>
                  <a:pt x="2467" y="174"/>
                </a:lnTo>
                <a:lnTo>
                  <a:pt x="2467" y="174"/>
                </a:lnTo>
                <a:lnTo>
                  <a:pt x="2467" y="174"/>
                </a:lnTo>
                <a:lnTo>
                  <a:pt x="2468" y="170"/>
                </a:lnTo>
                <a:lnTo>
                  <a:pt x="2468" y="170"/>
                </a:lnTo>
                <a:lnTo>
                  <a:pt x="2469" y="167"/>
                </a:lnTo>
                <a:lnTo>
                  <a:pt x="2470" y="166"/>
                </a:lnTo>
                <a:lnTo>
                  <a:pt x="2470" y="164"/>
                </a:lnTo>
                <a:lnTo>
                  <a:pt x="2471" y="163"/>
                </a:lnTo>
                <a:lnTo>
                  <a:pt x="2471" y="154"/>
                </a:lnTo>
                <a:lnTo>
                  <a:pt x="2471" y="152"/>
                </a:lnTo>
                <a:lnTo>
                  <a:pt x="2472" y="136"/>
                </a:lnTo>
                <a:lnTo>
                  <a:pt x="2473" y="134"/>
                </a:lnTo>
                <a:lnTo>
                  <a:pt x="2473" y="129"/>
                </a:lnTo>
                <a:lnTo>
                  <a:pt x="2474" y="129"/>
                </a:lnTo>
                <a:lnTo>
                  <a:pt x="2474" y="128"/>
                </a:lnTo>
                <a:lnTo>
                  <a:pt x="2474" y="128"/>
                </a:lnTo>
                <a:lnTo>
                  <a:pt x="2475" y="127"/>
                </a:lnTo>
                <a:lnTo>
                  <a:pt x="2475" y="127"/>
                </a:lnTo>
                <a:lnTo>
                  <a:pt x="2476" y="129"/>
                </a:lnTo>
                <a:lnTo>
                  <a:pt x="2476" y="129"/>
                </a:lnTo>
                <a:lnTo>
                  <a:pt x="2477" y="130"/>
                </a:lnTo>
                <a:lnTo>
                  <a:pt x="2477" y="129"/>
                </a:lnTo>
                <a:lnTo>
                  <a:pt x="2477" y="129"/>
                </a:lnTo>
                <a:lnTo>
                  <a:pt x="2478" y="121"/>
                </a:lnTo>
                <a:lnTo>
                  <a:pt x="2478" y="120"/>
                </a:lnTo>
                <a:lnTo>
                  <a:pt x="2479" y="111"/>
                </a:lnTo>
                <a:lnTo>
                  <a:pt x="2479" y="111"/>
                </a:lnTo>
                <a:lnTo>
                  <a:pt x="2480" y="105"/>
                </a:lnTo>
                <a:lnTo>
                  <a:pt x="2480" y="104"/>
                </a:lnTo>
                <a:lnTo>
                  <a:pt x="2481" y="100"/>
                </a:lnTo>
                <a:lnTo>
                  <a:pt x="2481" y="100"/>
                </a:lnTo>
                <a:lnTo>
                  <a:pt x="2482" y="95"/>
                </a:lnTo>
                <a:lnTo>
                  <a:pt x="2482" y="95"/>
                </a:lnTo>
                <a:lnTo>
                  <a:pt x="2483" y="95"/>
                </a:lnTo>
                <a:lnTo>
                  <a:pt x="2483" y="94"/>
                </a:lnTo>
                <a:lnTo>
                  <a:pt x="2483" y="94"/>
                </a:lnTo>
                <a:lnTo>
                  <a:pt x="2483" y="95"/>
                </a:lnTo>
                <a:lnTo>
                  <a:pt x="2484" y="94"/>
                </a:lnTo>
                <a:lnTo>
                  <a:pt x="2484" y="93"/>
                </a:lnTo>
                <a:lnTo>
                  <a:pt x="2485" y="89"/>
                </a:lnTo>
                <a:lnTo>
                  <a:pt x="2485" y="89"/>
                </a:lnTo>
                <a:lnTo>
                  <a:pt x="2486" y="87"/>
                </a:lnTo>
                <a:lnTo>
                  <a:pt x="2486" y="87"/>
                </a:lnTo>
                <a:lnTo>
                  <a:pt x="2487" y="84"/>
                </a:lnTo>
                <a:lnTo>
                  <a:pt x="2487" y="85"/>
                </a:lnTo>
                <a:lnTo>
                  <a:pt x="2487" y="85"/>
                </a:lnTo>
                <a:lnTo>
                  <a:pt x="2488" y="88"/>
                </a:lnTo>
                <a:lnTo>
                  <a:pt x="2488" y="87"/>
                </a:lnTo>
                <a:lnTo>
                  <a:pt x="2488" y="87"/>
                </a:lnTo>
                <a:lnTo>
                  <a:pt x="2489" y="87"/>
                </a:lnTo>
                <a:lnTo>
                  <a:pt x="2489" y="88"/>
                </a:lnTo>
                <a:lnTo>
                  <a:pt x="2489" y="88"/>
                </a:lnTo>
                <a:lnTo>
                  <a:pt x="2489" y="88"/>
                </a:lnTo>
                <a:lnTo>
                  <a:pt x="2490" y="89"/>
                </a:lnTo>
                <a:lnTo>
                  <a:pt x="2490" y="91"/>
                </a:lnTo>
                <a:lnTo>
                  <a:pt x="2491" y="88"/>
                </a:lnTo>
                <a:lnTo>
                  <a:pt x="2491" y="90"/>
                </a:lnTo>
                <a:lnTo>
                  <a:pt x="2492" y="90"/>
                </a:lnTo>
                <a:lnTo>
                  <a:pt x="2492" y="94"/>
                </a:lnTo>
                <a:lnTo>
                  <a:pt x="2493" y="94"/>
                </a:lnTo>
                <a:lnTo>
                  <a:pt x="2493" y="99"/>
                </a:lnTo>
                <a:lnTo>
                  <a:pt x="2493" y="99"/>
                </a:lnTo>
                <a:lnTo>
                  <a:pt x="2494" y="104"/>
                </a:lnTo>
                <a:lnTo>
                  <a:pt x="2495" y="106"/>
                </a:lnTo>
                <a:lnTo>
                  <a:pt x="2495" y="113"/>
                </a:lnTo>
                <a:lnTo>
                  <a:pt x="2496" y="115"/>
                </a:lnTo>
                <a:lnTo>
                  <a:pt x="2497" y="130"/>
                </a:lnTo>
                <a:lnTo>
                  <a:pt x="2497" y="137"/>
                </a:lnTo>
                <a:lnTo>
                  <a:pt x="2498" y="150"/>
                </a:lnTo>
                <a:lnTo>
                  <a:pt x="2498" y="155"/>
                </a:lnTo>
                <a:lnTo>
                  <a:pt x="2498" y="156"/>
                </a:lnTo>
                <a:lnTo>
                  <a:pt x="2498" y="154"/>
                </a:lnTo>
                <a:lnTo>
                  <a:pt x="2499" y="155"/>
                </a:lnTo>
                <a:lnTo>
                  <a:pt x="2499" y="155"/>
                </a:lnTo>
                <a:lnTo>
                  <a:pt x="2500" y="158"/>
                </a:lnTo>
                <a:lnTo>
                  <a:pt x="2500" y="158"/>
                </a:lnTo>
                <a:lnTo>
                  <a:pt x="2501" y="162"/>
                </a:lnTo>
                <a:lnTo>
                  <a:pt x="2501" y="162"/>
                </a:lnTo>
                <a:lnTo>
                  <a:pt x="2501" y="162"/>
                </a:lnTo>
                <a:lnTo>
                  <a:pt x="2502" y="158"/>
                </a:lnTo>
                <a:lnTo>
                  <a:pt x="2502" y="156"/>
                </a:lnTo>
                <a:lnTo>
                  <a:pt x="2503" y="149"/>
                </a:lnTo>
                <a:lnTo>
                  <a:pt x="2503" y="148"/>
                </a:lnTo>
                <a:lnTo>
                  <a:pt x="2504" y="157"/>
                </a:lnTo>
                <a:lnTo>
                  <a:pt x="2504" y="160"/>
                </a:lnTo>
                <a:lnTo>
                  <a:pt x="2505" y="174"/>
                </a:lnTo>
                <a:lnTo>
                  <a:pt x="2505" y="176"/>
                </a:lnTo>
                <a:lnTo>
                  <a:pt x="2506" y="184"/>
                </a:lnTo>
                <a:lnTo>
                  <a:pt x="2506" y="186"/>
                </a:lnTo>
                <a:lnTo>
                  <a:pt x="2507" y="194"/>
                </a:lnTo>
                <a:lnTo>
                  <a:pt x="2507" y="196"/>
                </a:lnTo>
                <a:lnTo>
                  <a:pt x="2508" y="207"/>
                </a:lnTo>
                <a:lnTo>
                  <a:pt x="2508" y="209"/>
                </a:lnTo>
                <a:lnTo>
                  <a:pt x="2509" y="214"/>
                </a:lnTo>
                <a:lnTo>
                  <a:pt x="2509" y="214"/>
                </a:lnTo>
                <a:lnTo>
                  <a:pt x="2509" y="214"/>
                </a:lnTo>
                <a:lnTo>
                  <a:pt x="2510" y="215"/>
                </a:lnTo>
                <a:lnTo>
                  <a:pt x="2510" y="215"/>
                </a:lnTo>
                <a:lnTo>
                  <a:pt x="2510" y="215"/>
                </a:lnTo>
                <a:lnTo>
                  <a:pt x="2511" y="217"/>
                </a:lnTo>
                <a:lnTo>
                  <a:pt x="2511" y="218"/>
                </a:lnTo>
                <a:lnTo>
                  <a:pt x="2512" y="220"/>
                </a:lnTo>
                <a:lnTo>
                  <a:pt x="2512" y="220"/>
                </a:lnTo>
                <a:lnTo>
                  <a:pt x="2513" y="223"/>
                </a:lnTo>
                <a:lnTo>
                  <a:pt x="2514" y="223"/>
                </a:lnTo>
                <a:lnTo>
                  <a:pt x="2514" y="225"/>
                </a:lnTo>
                <a:lnTo>
                  <a:pt x="2514" y="225"/>
                </a:lnTo>
                <a:lnTo>
                  <a:pt x="2515" y="225"/>
                </a:lnTo>
                <a:lnTo>
                  <a:pt x="2515" y="226"/>
                </a:lnTo>
                <a:lnTo>
                  <a:pt x="2515" y="226"/>
                </a:lnTo>
                <a:lnTo>
                  <a:pt x="2515" y="226"/>
                </a:lnTo>
                <a:lnTo>
                  <a:pt x="2516" y="227"/>
                </a:lnTo>
                <a:lnTo>
                  <a:pt x="2516" y="226"/>
                </a:lnTo>
                <a:lnTo>
                  <a:pt x="2517" y="226"/>
                </a:lnTo>
                <a:lnTo>
                  <a:pt x="2517" y="228"/>
                </a:lnTo>
                <a:lnTo>
                  <a:pt x="2517" y="227"/>
                </a:lnTo>
                <a:lnTo>
                  <a:pt x="2518" y="227"/>
                </a:lnTo>
                <a:lnTo>
                  <a:pt x="2519" y="223"/>
                </a:lnTo>
                <a:lnTo>
                  <a:pt x="2519" y="221"/>
                </a:lnTo>
                <a:lnTo>
                  <a:pt x="2520" y="216"/>
                </a:lnTo>
                <a:lnTo>
                  <a:pt x="2520" y="215"/>
                </a:lnTo>
                <a:lnTo>
                  <a:pt x="2520" y="212"/>
                </a:lnTo>
                <a:lnTo>
                  <a:pt x="2521" y="213"/>
                </a:lnTo>
                <a:lnTo>
                  <a:pt x="2521" y="214"/>
                </a:lnTo>
                <a:lnTo>
                  <a:pt x="2522" y="215"/>
                </a:lnTo>
                <a:lnTo>
                  <a:pt x="2522" y="215"/>
                </a:lnTo>
                <a:lnTo>
                  <a:pt x="2522" y="218"/>
                </a:lnTo>
                <a:lnTo>
                  <a:pt x="2522" y="218"/>
                </a:lnTo>
                <a:lnTo>
                  <a:pt x="2523" y="218"/>
                </a:lnTo>
                <a:lnTo>
                  <a:pt x="2524" y="221"/>
                </a:lnTo>
                <a:lnTo>
                  <a:pt x="2524" y="221"/>
                </a:lnTo>
                <a:lnTo>
                  <a:pt x="2525" y="226"/>
                </a:lnTo>
                <a:lnTo>
                  <a:pt x="2525" y="226"/>
                </a:lnTo>
                <a:lnTo>
                  <a:pt x="2526" y="233"/>
                </a:lnTo>
                <a:lnTo>
                  <a:pt x="2526" y="234"/>
                </a:lnTo>
                <a:lnTo>
                  <a:pt x="2527" y="242"/>
                </a:lnTo>
                <a:lnTo>
                  <a:pt x="2527" y="242"/>
                </a:lnTo>
                <a:lnTo>
                  <a:pt x="2528" y="248"/>
                </a:lnTo>
                <a:lnTo>
                  <a:pt x="2528" y="250"/>
                </a:lnTo>
                <a:lnTo>
                  <a:pt x="2529" y="258"/>
                </a:lnTo>
                <a:lnTo>
                  <a:pt x="2529" y="259"/>
                </a:lnTo>
                <a:lnTo>
                  <a:pt x="2530" y="265"/>
                </a:lnTo>
                <a:lnTo>
                  <a:pt x="2530" y="265"/>
                </a:lnTo>
                <a:lnTo>
                  <a:pt x="2531" y="267"/>
                </a:lnTo>
                <a:lnTo>
                  <a:pt x="2531" y="267"/>
                </a:lnTo>
                <a:lnTo>
                  <a:pt x="2532" y="268"/>
                </a:lnTo>
                <a:lnTo>
                  <a:pt x="2532" y="265"/>
                </a:lnTo>
                <a:lnTo>
                  <a:pt x="2532" y="265"/>
                </a:lnTo>
                <a:lnTo>
                  <a:pt x="2532" y="265"/>
                </a:lnTo>
                <a:lnTo>
                  <a:pt x="2533" y="259"/>
                </a:lnTo>
                <a:lnTo>
                  <a:pt x="2533" y="258"/>
                </a:lnTo>
                <a:lnTo>
                  <a:pt x="2534" y="253"/>
                </a:lnTo>
                <a:lnTo>
                  <a:pt x="2535" y="253"/>
                </a:lnTo>
                <a:lnTo>
                  <a:pt x="2535" y="251"/>
                </a:lnTo>
                <a:lnTo>
                  <a:pt x="2536" y="251"/>
                </a:lnTo>
                <a:lnTo>
                  <a:pt x="2536" y="254"/>
                </a:lnTo>
                <a:lnTo>
                  <a:pt x="2537" y="255"/>
                </a:lnTo>
                <a:lnTo>
                  <a:pt x="2537" y="261"/>
                </a:lnTo>
                <a:lnTo>
                  <a:pt x="2538" y="263"/>
                </a:lnTo>
                <a:lnTo>
                  <a:pt x="2538" y="271"/>
                </a:lnTo>
                <a:lnTo>
                  <a:pt x="2539" y="272"/>
                </a:lnTo>
                <a:lnTo>
                  <a:pt x="2539" y="280"/>
                </a:lnTo>
                <a:lnTo>
                  <a:pt x="2540" y="281"/>
                </a:lnTo>
                <a:lnTo>
                  <a:pt x="2541" y="284"/>
                </a:lnTo>
                <a:lnTo>
                  <a:pt x="2541" y="284"/>
                </a:lnTo>
                <a:lnTo>
                  <a:pt x="2541" y="286"/>
                </a:lnTo>
                <a:lnTo>
                  <a:pt x="2542" y="282"/>
                </a:lnTo>
                <a:lnTo>
                  <a:pt x="2542" y="280"/>
                </a:lnTo>
                <a:lnTo>
                  <a:pt x="2543" y="279"/>
                </a:lnTo>
                <a:lnTo>
                  <a:pt x="2543" y="280"/>
                </a:lnTo>
                <a:lnTo>
                  <a:pt x="2544" y="284"/>
                </a:lnTo>
                <a:lnTo>
                  <a:pt x="2544" y="285"/>
                </a:lnTo>
                <a:lnTo>
                  <a:pt x="2545" y="294"/>
                </a:lnTo>
                <a:lnTo>
                  <a:pt x="2545" y="298"/>
                </a:lnTo>
                <a:lnTo>
                  <a:pt x="2546" y="324"/>
                </a:lnTo>
                <a:lnTo>
                  <a:pt x="2546" y="324"/>
                </a:lnTo>
                <a:lnTo>
                  <a:pt x="2547" y="309"/>
                </a:lnTo>
                <a:lnTo>
                  <a:pt x="2547" y="304"/>
                </a:lnTo>
                <a:lnTo>
                  <a:pt x="2548" y="289"/>
                </a:lnTo>
                <a:lnTo>
                  <a:pt x="2548" y="290"/>
                </a:lnTo>
                <a:lnTo>
                  <a:pt x="2549" y="293"/>
                </a:lnTo>
                <a:lnTo>
                  <a:pt x="2549" y="294"/>
                </a:lnTo>
                <a:lnTo>
                  <a:pt x="2549" y="292"/>
                </a:lnTo>
                <a:lnTo>
                  <a:pt x="2550" y="296"/>
                </a:lnTo>
                <a:lnTo>
                  <a:pt x="2550" y="297"/>
                </a:lnTo>
                <a:lnTo>
                  <a:pt x="2551" y="308"/>
                </a:lnTo>
                <a:lnTo>
                  <a:pt x="2551" y="311"/>
                </a:lnTo>
                <a:lnTo>
                  <a:pt x="2552" y="321"/>
                </a:lnTo>
                <a:lnTo>
                  <a:pt x="2552" y="323"/>
                </a:lnTo>
                <a:lnTo>
                  <a:pt x="2553" y="325"/>
                </a:lnTo>
                <a:lnTo>
                  <a:pt x="2553" y="325"/>
                </a:lnTo>
                <a:lnTo>
                  <a:pt x="2553" y="326"/>
                </a:lnTo>
                <a:lnTo>
                  <a:pt x="2554" y="325"/>
                </a:lnTo>
                <a:lnTo>
                  <a:pt x="2554" y="327"/>
                </a:lnTo>
                <a:lnTo>
                  <a:pt x="2554" y="326"/>
                </a:lnTo>
                <a:lnTo>
                  <a:pt x="2554" y="327"/>
                </a:lnTo>
                <a:lnTo>
                  <a:pt x="2554" y="327"/>
                </a:lnTo>
                <a:lnTo>
                  <a:pt x="2555" y="325"/>
                </a:lnTo>
                <a:lnTo>
                  <a:pt x="2555" y="324"/>
                </a:lnTo>
                <a:lnTo>
                  <a:pt x="2556" y="315"/>
                </a:lnTo>
                <a:lnTo>
                  <a:pt x="2557" y="314"/>
                </a:lnTo>
                <a:lnTo>
                  <a:pt x="2557" y="312"/>
                </a:lnTo>
                <a:lnTo>
                  <a:pt x="2558" y="310"/>
                </a:lnTo>
                <a:lnTo>
                  <a:pt x="2558" y="306"/>
                </a:lnTo>
                <a:lnTo>
                  <a:pt x="2559" y="305"/>
                </a:lnTo>
                <a:lnTo>
                  <a:pt x="2559" y="304"/>
                </a:lnTo>
                <a:lnTo>
                  <a:pt x="2559" y="305"/>
                </a:lnTo>
                <a:lnTo>
                  <a:pt x="2559" y="305"/>
                </a:lnTo>
                <a:lnTo>
                  <a:pt x="2559" y="305"/>
                </a:lnTo>
                <a:lnTo>
                  <a:pt x="2560" y="304"/>
                </a:lnTo>
                <a:lnTo>
                  <a:pt x="2560" y="307"/>
                </a:lnTo>
                <a:lnTo>
                  <a:pt x="2561" y="308"/>
                </a:lnTo>
                <a:lnTo>
                  <a:pt x="2561" y="311"/>
                </a:lnTo>
                <a:lnTo>
                  <a:pt x="2562" y="311"/>
                </a:lnTo>
                <a:lnTo>
                  <a:pt x="2563" y="313"/>
                </a:lnTo>
                <a:lnTo>
                  <a:pt x="2563" y="314"/>
                </a:lnTo>
                <a:lnTo>
                  <a:pt x="2563" y="314"/>
                </a:lnTo>
                <a:lnTo>
                  <a:pt x="2563" y="314"/>
                </a:lnTo>
                <a:lnTo>
                  <a:pt x="2564" y="314"/>
                </a:lnTo>
                <a:lnTo>
                  <a:pt x="2564" y="314"/>
                </a:lnTo>
                <a:lnTo>
                  <a:pt x="2565" y="310"/>
                </a:lnTo>
                <a:lnTo>
                  <a:pt x="2565" y="309"/>
                </a:lnTo>
                <a:lnTo>
                  <a:pt x="2566" y="307"/>
                </a:lnTo>
                <a:lnTo>
                  <a:pt x="2566" y="306"/>
                </a:lnTo>
                <a:lnTo>
                  <a:pt x="2566" y="306"/>
                </a:lnTo>
                <a:lnTo>
                  <a:pt x="2566" y="306"/>
                </a:lnTo>
                <a:lnTo>
                  <a:pt x="2567" y="306"/>
                </a:lnTo>
                <a:lnTo>
                  <a:pt x="2568" y="307"/>
                </a:lnTo>
                <a:lnTo>
                  <a:pt x="2568" y="307"/>
                </a:lnTo>
                <a:lnTo>
                  <a:pt x="2568" y="307"/>
                </a:lnTo>
                <a:lnTo>
                  <a:pt x="2568" y="308"/>
                </a:lnTo>
                <a:lnTo>
                  <a:pt x="2569" y="306"/>
                </a:lnTo>
                <a:lnTo>
                  <a:pt x="2569" y="306"/>
                </a:lnTo>
                <a:lnTo>
                  <a:pt x="2570" y="305"/>
                </a:lnTo>
                <a:lnTo>
                  <a:pt x="2570" y="304"/>
                </a:lnTo>
                <a:lnTo>
                  <a:pt x="2571" y="302"/>
                </a:lnTo>
                <a:lnTo>
                  <a:pt x="2571" y="301"/>
                </a:lnTo>
                <a:lnTo>
                  <a:pt x="2572" y="299"/>
                </a:lnTo>
                <a:lnTo>
                  <a:pt x="2572" y="298"/>
                </a:lnTo>
                <a:lnTo>
                  <a:pt x="2573" y="293"/>
                </a:lnTo>
                <a:lnTo>
                  <a:pt x="2573" y="292"/>
                </a:lnTo>
                <a:lnTo>
                  <a:pt x="2574" y="286"/>
                </a:lnTo>
                <a:lnTo>
                  <a:pt x="2574" y="286"/>
                </a:lnTo>
                <a:lnTo>
                  <a:pt x="2575" y="281"/>
                </a:lnTo>
                <a:lnTo>
                  <a:pt x="2575" y="280"/>
                </a:lnTo>
                <a:lnTo>
                  <a:pt x="2576" y="276"/>
                </a:lnTo>
                <a:lnTo>
                  <a:pt x="2576" y="274"/>
                </a:lnTo>
                <a:lnTo>
                  <a:pt x="2577" y="268"/>
                </a:lnTo>
                <a:lnTo>
                  <a:pt x="2577" y="267"/>
                </a:lnTo>
                <a:lnTo>
                  <a:pt x="2578" y="264"/>
                </a:lnTo>
                <a:lnTo>
                  <a:pt x="2579" y="263"/>
                </a:lnTo>
                <a:lnTo>
                  <a:pt x="2579" y="260"/>
                </a:lnTo>
                <a:lnTo>
                  <a:pt x="2580" y="259"/>
                </a:lnTo>
                <a:lnTo>
                  <a:pt x="2580" y="253"/>
                </a:lnTo>
                <a:lnTo>
                  <a:pt x="2581" y="253"/>
                </a:lnTo>
                <a:lnTo>
                  <a:pt x="2581" y="245"/>
                </a:lnTo>
                <a:lnTo>
                  <a:pt x="2581" y="244"/>
                </a:lnTo>
                <a:lnTo>
                  <a:pt x="2582" y="237"/>
                </a:lnTo>
                <a:lnTo>
                  <a:pt x="2583" y="236"/>
                </a:lnTo>
                <a:lnTo>
                  <a:pt x="2583" y="228"/>
                </a:lnTo>
                <a:lnTo>
                  <a:pt x="2584" y="227"/>
                </a:lnTo>
                <a:lnTo>
                  <a:pt x="2585" y="217"/>
                </a:lnTo>
                <a:lnTo>
                  <a:pt x="2585" y="216"/>
                </a:lnTo>
                <a:lnTo>
                  <a:pt x="2586" y="203"/>
                </a:lnTo>
                <a:lnTo>
                  <a:pt x="2586" y="202"/>
                </a:lnTo>
                <a:lnTo>
                  <a:pt x="2587" y="196"/>
                </a:lnTo>
                <a:lnTo>
                  <a:pt x="2587" y="194"/>
                </a:lnTo>
                <a:lnTo>
                  <a:pt x="2588" y="181"/>
                </a:lnTo>
                <a:lnTo>
                  <a:pt x="2588" y="178"/>
                </a:lnTo>
                <a:lnTo>
                  <a:pt x="2589" y="166"/>
                </a:lnTo>
                <a:lnTo>
                  <a:pt x="2589" y="165"/>
                </a:lnTo>
                <a:lnTo>
                  <a:pt x="2590" y="162"/>
                </a:lnTo>
                <a:lnTo>
                  <a:pt x="2590" y="160"/>
                </a:lnTo>
                <a:lnTo>
                  <a:pt x="2591" y="157"/>
                </a:lnTo>
                <a:lnTo>
                  <a:pt x="2591" y="156"/>
                </a:lnTo>
                <a:lnTo>
                  <a:pt x="2592" y="153"/>
                </a:lnTo>
                <a:lnTo>
                  <a:pt x="2592" y="153"/>
                </a:lnTo>
                <a:lnTo>
                  <a:pt x="2593" y="151"/>
                </a:lnTo>
                <a:lnTo>
                  <a:pt x="2593" y="151"/>
                </a:lnTo>
                <a:lnTo>
                  <a:pt x="2594" y="146"/>
                </a:lnTo>
                <a:lnTo>
                  <a:pt x="2594" y="145"/>
                </a:lnTo>
                <a:lnTo>
                  <a:pt x="2595" y="136"/>
                </a:lnTo>
                <a:lnTo>
                  <a:pt x="2595" y="135"/>
                </a:lnTo>
                <a:lnTo>
                  <a:pt x="2596" y="127"/>
                </a:lnTo>
                <a:lnTo>
                  <a:pt x="2596" y="125"/>
                </a:lnTo>
                <a:lnTo>
                  <a:pt x="2597" y="110"/>
                </a:lnTo>
                <a:lnTo>
                  <a:pt x="2597" y="108"/>
                </a:lnTo>
                <a:lnTo>
                  <a:pt x="2598" y="97"/>
                </a:lnTo>
                <a:lnTo>
                  <a:pt x="2598" y="97"/>
                </a:lnTo>
                <a:lnTo>
                  <a:pt x="2599" y="93"/>
                </a:lnTo>
                <a:lnTo>
                  <a:pt x="2599" y="92"/>
                </a:lnTo>
                <a:lnTo>
                  <a:pt x="2600" y="89"/>
                </a:lnTo>
                <a:lnTo>
                  <a:pt x="2600" y="90"/>
                </a:lnTo>
                <a:lnTo>
                  <a:pt x="2601" y="91"/>
                </a:lnTo>
                <a:lnTo>
                  <a:pt x="2601" y="92"/>
                </a:lnTo>
                <a:lnTo>
                  <a:pt x="2602" y="93"/>
                </a:lnTo>
                <a:lnTo>
                  <a:pt x="2602" y="94"/>
                </a:lnTo>
                <a:lnTo>
                  <a:pt x="2602" y="94"/>
                </a:lnTo>
                <a:lnTo>
                  <a:pt x="2603" y="94"/>
                </a:lnTo>
                <a:lnTo>
                  <a:pt x="2603" y="94"/>
                </a:lnTo>
                <a:lnTo>
                  <a:pt x="2603" y="93"/>
                </a:lnTo>
                <a:lnTo>
                  <a:pt x="2603" y="94"/>
                </a:lnTo>
                <a:lnTo>
                  <a:pt x="2604" y="94"/>
                </a:lnTo>
                <a:lnTo>
                  <a:pt x="2604" y="95"/>
                </a:lnTo>
                <a:lnTo>
                  <a:pt x="2604" y="94"/>
                </a:lnTo>
                <a:lnTo>
                  <a:pt x="2605" y="95"/>
                </a:lnTo>
                <a:lnTo>
                  <a:pt x="2605" y="95"/>
                </a:lnTo>
                <a:lnTo>
                  <a:pt x="2606" y="93"/>
                </a:lnTo>
                <a:lnTo>
                  <a:pt x="2606" y="93"/>
                </a:lnTo>
                <a:lnTo>
                  <a:pt x="2607" y="87"/>
                </a:lnTo>
                <a:lnTo>
                  <a:pt x="2607" y="86"/>
                </a:lnTo>
                <a:lnTo>
                  <a:pt x="2608" y="76"/>
                </a:lnTo>
                <a:lnTo>
                  <a:pt x="2608" y="73"/>
                </a:lnTo>
                <a:lnTo>
                  <a:pt x="2609" y="67"/>
                </a:lnTo>
                <a:lnTo>
                  <a:pt x="2609" y="65"/>
                </a:lnTo>
                <a:lnTo>
                  <a:pt x="2610" y="55"/>
                </a:lnTo>
                <a:lnTo>
                  <a:pt x="2610" y="55"/>
                </a:lnTo>
                <a:lnTo>
                  <a:pt x="2611" y="52"/>
                </a:lnTo>
                <a:lnTo>
                  <a:pt x="2611" y="51"/>
                </a:lnTo>
                <a:lnTo>
                  <a:pt x="2611" y="51"/>
                </a:lnTo>
                <a:lnTo>
                  <a:pt x="2612" y="50"/>
                </a:lnTo>
                <a:lnTo>
                  <a:pt x="2612" y="49"/>
                </a:lnTo>
                <a:lnTo>
                  <a:pt x="2613" y="48"/>
                </a:lnTo>
                <a:lnTo>
                  <a:pt x="2613" y="48"/>
                </a:lnTo>
                <a:lnTo>
                  <a:pt x="2613" y="48"/>
                </a:lnTo>
                <a:lnTo>
                  <a:pt x="2614" y="47"/>
                </a:lnTo>
                <a:lnTo>
                  <a:pt x="2614" y="50"/>
                </a:lnTo>
                <a:lnTo>
                  <a:pt x="2614" y="50"/>
                </a:lnTo>
                <a:lnTo>
                  <a:pt x="2615" y="55"/>
                </a:lnTo>
                <a:lnTo>
                  <a:pt x="2615" y="56"/>
                </a:lnTo>
                <a:lnTo>
                  <a:pt x="2616" y="67"/>
                </a:lnTo>
                <a:lnTo>
                  <a:pt x="2616" y="69"/>
                </a:lnTo>
                <a:lnTo>
                  <a:pt x="2617" y="84"/>
                </a:lnTo>
                <a:lnTo>
                  <a:pt x="2617" y="86"/>
                </a:lnTo>
                <a:lnTo>
                  <a:pt x="2618" y="104"/>
                </a:lnTo>
                <a:lnTo>
                  <a:pt x="2618" y="106"/>
                </a:lnTo>
                <a:lnTo>
                  <a:pt x="2619" y="121"/>
                </a:lnTo>
                <a:lnTo>
                  <a:pt x="2619" y="117"/>
                </a:lnTo>
                <a:lnTo>
                  <a:pt x="2620" y="130"/>
                </a:lnTo>
                <a:lnTo>
                  <a:pt x="2620" y="129"/>
                </a:lnTo>
                <a:lnTo>
                  <a:pt x="2620" y="130"/>
                </a:lnTo>
                <a:lnTo>
                  <a:pt x="2620" y="130"/>
                </a:lnTo>
                <a:lnTo>
                  <a:pt x="2621" y="128"/>
                </a:lnTo>
                <a:lnTo>
                  <a:pt x="2621" y="127"/>
                </a:lnTo>
                <a:lnTo>
                  <a:pt x="2622" y="119"/>
                </a:lnTo>
                <a:lnTo>
                  <a:pt x="2623" y="118"/>
                </a:lnTo>
                <a:lnTo>
                  <a:pt x="2623" y="110"/>
                </a:lnTo>
                <a:lnTo>
                  <a:pt x="2624" y="109"/>
                </a:lnTo>
                <a:lnTo>
                  <a:pt x="2624" y="103"/>
                </a:lnTo>
                <a:lnTo>
                  <a:pt x="2625" y="103"/>
                </a:lnTo>
                <a:lnTo>
                  <a:pt x="2625" y="104"/>
                </a:lnTo>
                <a:lnTo>
                  <a:pt x="2625" y="104"/>
                </a:lnTo>
                <a:lnTo>
                  <a:pt x="2625" y="104"/>
                </a:lnTo>
                <a:lnTo>
                  <a:pt x="2626" y="103"/>
                </a:lnTo>
                <a:lnTo>
                  <a:pt x="2626" y="104"/>
                </a:lnTo>
                <a:lnTo>
                  <a:pt x="2627" y="104"/>
                </a:lnTo>
                <a:lnTo>
                  <a:pt x="2627" y="103"/>
                </a:lnTo>
                <a:lnTo>
                  <a:pt x="2628" y="105"/>
                </a:lnTo>
                <a:lnTo>
                  <a:pt x="2628" y="105"/>
                </a:lnTo>
                <a:lnTo>
                  <a:pt x="2629" y="110"/>
                </a:lnTo>
                <a:lnTo>
                  <a:pt x="2629" y="111"/>
                </a:lnTo>
                <a:lnTo>
                  <a:pt x="2630" y="118"/>
                </a:lnTo>
                <a:lnTo>
                  <a:pt x="2630" y="120"/>
                </a:lnTo>
                <a:lnTo>
                  <a:pt x="2631" y="130"/>
                </a:lnTo>
                <a:lnTo>
                  <a:pt x="2631" y="131"/>
                </a:lnTo>
                <a:lnTo>
                  <a:pt x="2632" y="139"/>
                </a:lnTo>
                <a:lnTo>
                  <a:pt x="2632" y="141"/>
                </a:lnTo>
                <a:lnTo>
                  <a:pt x="2633" y="152"/>
                </a:lnTo>
                <a:lnTo>
                  <a:pt x="2633" y="153"/>
                </a:lnTo>
                <a:lnTo>
                  <a:pt x="2634" y="163"/>
                </a:lnTo>
                <a:lnTo>
                  <a:pt x="2634" y="163"/>
                </a:lnTo>
                <a:lnTo>
                  <a:pt x="2635" y="167"/>
                </a:lnTo>
                <a:lnTo>
                  <a:pt x="2635" y="167"/>
                </a:lnTo>
                <a:lnTo>
                  <a:pt x="2636" y="162"/>
                </a:lnTo>
                <a:lnTo>
                  <a:pt x="2636" y="160"/>
                </a:lnTo>
                <a:lnTo>
                  <a:pt x="2637" y="143"/>
                </a:lnTo>
                <a:lnTo>
                  <a:pt x="2637" y="140"/>
                </a:lnTo>
                <a:lnTo>
                  <a:pt x="2638" y="130"/>
                </a:lnTo>
                <a:lnTo>
                  <a:pt x="2638" y="129"/>
                </a:lnTo>
                <a:lnTo>
                  <a:pt x="2639" y="128"/>
                </a:lnTo>
                <a:lnTo>
                  <a:pt x="2639" y="129"/>
                </a:lnTo>
                <a:lnTo>
                  <a:pt x="2639" y="130"/>
                </a:lnTo>
                <a:lnTo>
                  <a:pt x="2640" y="143"/>
                </a:lnTo>
                <a:lnTo>
                  <a:pt x="2640" y="145"/>
                </a:lnTo>
                <a:lnTo>
                  <a:pt x="2641" y="154"/>
                </a:lnTo>
                <a:lnTo>
                  <a:pt x="2641" y="156"/>
                </a:lnTo>
                <a:lnTo>
                  <a:pt x="2642" y="170"/>
                </a:lnTo>
                <a:lnTo>
                  <a:pt x="2642" y="172"/>
                </a:lnTo>
                <a:lnTo>
                  <a:pt x="2643" y="184"/>
                </a:lnTo>
                <a:lnTo>
                  <a:pt x="2644" y="186"/>
                </a:lnTo>
                <a:lnTo>
                  <a:pt x="2644" y="193"/>
                </a:lnTo>
                <a:lnTo>
                  <a:pt x="2645" y="196"/>
                </a:lnTo>
                <a:lnTo>
                  <a:pt x="2645" y="215"/>
                </a:lnTo>
                <a:lnTo>
                  <a:pt x="2646" y="217"/>
                </a:lnTo>
                <a:lnTo>
                  <a:pt x="2646" y="223"/>
                </a:lnTo>
                <a:lnTo>
                  <a:pt x="2647" y="223"/>
                </a:lnTo>
                <a:lnTo>
                  <a:pt x="2647" y="223"/>
                </a:lnTo>
                <a:lnTo>
                  <a:pt x="2647" y="220"/>
                </a:lnTo>
                <a:lnTo>
                  <a:pt x="2647" y="220"/>
                </a:lnTo>
                <a:lnTo>
                  <a:pt x="2648" y="210"/>
                </a:lnTo>
                <a:lnTo>
                  <a:pt x="2648" y="211"/>
                </a:lnTo>
                <a:lnTo>
                  <a:pt x="2649" y="210"/>
                </a:lnTo>
                <a:lnTo>
                  <a:pt x="2649" y="211"/>
                </a:lnTo>
                <a:lnTo>
                  <a:pt x="2650" y="210"/>
                </a:lnTo>
                <a:lnTo>
                  <a:pt x="2650" y="209"/>
                </a:lnTo>
                <a:lnTo>
                  <a:pt x="2650" y="209"/>
                </a:lnTo>
                <a:lnTo>
                  <a:pt x="2651" y="210"/>
                </a:lnTo>
                <a:lnTo>
                  <a:pt x="2651" y="210"/>
                </a:lnTo>
                <a:lnTo>
                  <a:pt x="2652" y="218"/>
                </a:lnTo>
                <a:lnTo>
                  <a:pt x="2652" y="219"/>
                </a:lnTo>
                <a:lnTo>
                  <a:pt x="2653" y="221"/>
                </a:lnTo>
                <a:lnTo>
                  <a:pt x="2653" y="221"/>
                </a:lnTo>
                <a:lnTo>
                  <a:pt x="2653" y="221"/>
                </a:lnTo>
                <a:lnTo>
                  <a:pt x="2654" y="219"/>
                </a:lnTo>
                <a:lnTo>
                  <a:pt x="2654" y="218"/>
                </a:lnTo>
                <a:lnTo>
                  <a:pt x="2655" y="208"/>
                </a:lnTo>
                <a:lnTo>
                  <a:pt x="2655" y="206"/>
                </a:lnTo>
                <a:lnTo>
                  <a:pt x="2656" y="197"/>
                </a:lnTo>
                <a:lnTo>
                  <a:pt x="2656" y="196"/>
                </a:lnTo>
                <a:lnTo>
                  <a:pt x="2656" y="194"/>
                </a:lnTo>
                <a:lnTo>
                  <a:pt x="2657" y="194"/>
                </a:lnTo>
                <a:lnTo>
                  <a:pt x="2657" y="194"/>
                </a:lnTo>
                <a:lnTo>
                  <a:pt x="2658" y="198"/>
                </a:lnTo>
                <a:lnTo>
                  <a:pt x="2658" y="200"/>
                </a:lnTo>
                <a:lnTo>
                  <a:pt x="2659" y="212"/>
                </a:lnTo>
                <a:lnTo>
                  <a:pt x="2659" y="213"/>
                </a:lnTo>
                <a:lnTo>
                  <a:pt x="2660" y="223"/>
                </a:lnTo>
                <a:lnTo>
                  <a:pt x="2661" y="224"/>
                </a:lnTo>
                <a:lnTo>
                  <a:pt x="2661" y="227"/>
                </a:lnTo>
                <a:lnTo>
                  <a:pt x="2661" y="227"/>
                </a:lnTo>
                <a:lnTo>
                  <a:pt x="2662" y="223"/>
                </a:lnTo>
                <a:lnTo>
                  <a:pt x="2662" y="222"/>
                </a:lnTo>
                <a:lnTo>
                  <a:pt x="2663" y="216"/>
                </a:lnTo>
                <a:lnTo>
                  <a:pt x="2664" y="215"/>
                </a:lnTo>
                <a:lnTo>
                  <a:pt x="2664" y="214"/>
                </a:lnTo>
                <a:lnTo>
                  <a:pt x="2664" y="215"/>
                </a:lnTo>
                <a:lnTo>
                  <a:pt x="2664" y="216"/>
                </a:lnTo>
                <a:lnTo>
                  <a:pt x="2665" y="224"/>
                </a:lnTo>
                <a:lnTo>
                  <a:pt x="2666" y="225"/>
                </a:lnTo>
                <a:lnTo>
                  <a:pt x="2666" y="236"/>
                </a:lnTo>
                <a:lnTo>
                  <a:pt x="2667" y="239"/>
                </a:lnTo>
                <a:lnTo>
                  <a:pt x="2667" y="247"/>
                </a:lnTo>
                <a:lnTo>
                  <a:pt x="2668" y="248"/>
                </a:lnTo>
                <a:lnTo>
                  <a:pt x="2668" y="254"/>
                </a:lnTo>
                <a:lnTo>
                  <a:pt x="2669" y="256"/>
                </a:lnTo>
                <a:lnTo>
                  <a:pt x="2669" y="255"/>
                </a:lnTo>
                <a:lnTo>
                  <a:pt x="2669" y="256"/>
                </a:lnTo>
                <a:lnTo>
                  <a:pt x="2669" y="256"/>
                </a:lnTo>
                <a:lnTo>
                  <a:pt x="2669" y="256"/>
                </a:lnTo>
                <a:lnTo>
                  <a:pt x="2670" y="249"/>
                </a:lnTo>
                <a:lnTo>
                  <a:pt x="2671" y="247"/>
                </a:lnTo>
                <a:lnTo>
                  <a:pt x="2672" y="237"/>
                </a:lnTo>
                <a:lnTo>
                  <a:pt x="2672" y="235"/>
                </a:lnTo>
                <a:lnTo>
                  <a:pt x="2673" y="226"/>
                </a:lnTo>
                <a:lnTo>
                  <a:pt x="2673" y="225"/>
                </a:lnTo>
                <a:lnTo>
                  <a:pt x="2673" y="225"/>
                </a:lnTo>
                <a:lnTo>
                  <a:pt x="2674" y="227"/>
                </a:lnTo>
                <a:lnTo>
                  <a:pt x="2674" y="228"/>
                </a:lnTo>
                <a:lnTo>
                  <a:pt x="2675" y="234"/>
                </a:lnTo>
                <a:lnTo>
                  <a:pt x="2675" y="235"/>
                </a:lnTo>
                <a:lnTo>
                  <a:pt x="2676" y="238"/>
                </a:lnTo>
                <a:lnTo>
                  <a:pt x="2676" y="239"/>
                </a:lnTo>
                <a:lnTo>
                  <a:pt x="2677" y="240"/>
                </a:lnTo>
                <a:lnTo>
                  <a:pt x="2677" y="240"/>
                </a:lnTo>
                <a:lnTo>
                  <a:pt x="2677" y="240"/>
                </a:lnTo>
                <a:lnTo>
                  <a:pt x="2678" y="238"/>
                </a:lnTo>
                <a:lnTo>
                  <a:pt x="2678" y="237"/>
                </a:lnTo>
                <a:lnTo>
                  <a:pt x="2678" y="236"/>
                </a:lnTo>
                <a:lnTo>
                  <a:pt x="2679" y="237"/>
                </a:lnTo>
                <a:lnTo>
                  <a:pt x="2679" y="237"/>
                </a:lnTo>
                <a:lnTo>
                  <a:pt x="2680" y="241"/>
                </a:lnTo>
                <a:lnTo>
                  <a:pt x="2680" y="242"/>
                </a:lnTo>
                <a:lnTo>
                  <a:pt x="2681" y="249"/>
                </a:lnTo>
                <a:lnTo>
                  <a:pt x="2681" y="250"/>
                </a:lnTo>
                <a:lnTo>
                  <a:pt x="2682" y="255"/>
                </a:lnTo>
                <a:lnTo>
                  <a:pt x="2682" y="256"/>
                </a:lnTo>
                <a:lnTo>
                  <a:pt x="2683" y="257"/>
                </a:lnTo>
                <a:lnTo>
                  <a:pt x="2683" y="257"/>
                </a:lnTo>
                <a:lnTo>
                  <a:pt x="2684" y="258"/>
                </a:lnTo>
                <a:lnTo>
                  <a:pt x="2684" y="257"/>
                </a:lnTo>
                <a:lnTo>
                  <a:pt x="2684" y="256"/>
                </a:lnTo>
                <a:lnTo>
                  <a:pt x="2685" y="252"/>
                </a:lnTo>
                <a:lnTo>
                  <a:pt x="2685" y="250"/>
                </a:lnTo>
                <a:lnTo>
                  <a:pt x="2686" y="245"/>
                </a:lnTo>
                <a:lnTo>
                  <a:pt x="2686" y="243"/>
                </a:lnTo>
                <a:lnTo>
                  <a:pt x="2687" y="232"/>
                </a:lnTo>
                <a:lnTo>
                  <a:pt x="2688" y="230"/>
                </a:lnTo>
                <a:lnTo>
                  <a:pt x="2688" y="225"/>
                </a:lnTo>
                <a:lnTo>
                  <a:pt x="2689" y="225"/>
                </a:lnTo>
                <a:lnTo>
                  <a:pt x="2689" y="224"/>
                </a:lnTo>
                <a:lnTo>
                  <a:pt x="2689" y="226"/>
                </a:lnTo>
                <a:lnTo>
                  <a:pt x="2690" y="226"/>
                </a:lnTo>
                <a:lnTo>
                  <a:pt x="2690" y="227"/>
                </a:lnTo>
                <a:lnTo>
                  <a:pt x="2691" y="227"/>
                </a:lnTo>
                <a:lnTo>
                  <a:pt x="2691" y="226"/>
                </a:lnTo>
                <a:lnTo>
                  <a:pt x="2691" y="226"/>
                </a:lnTo>
                <a:lnTo>
                  <a:pt x="2691" y="226"/>
                </a:lnTo>
                <a:lnTo>
                  <a:pt x="2693" y="228"/>
                </a:lnTo>
                <a:lnTo>
                  <a:pt x="2693" y="229"/>
                </a:lnTo>
                <a:lnTo>
                  <a:pt x="2693" y="229"/>
                </a:lnTo>
                <a:lnTo>
                  <a:pt x="2694" y="231"/>
                </a:lnTo>
                <a:lnTo>
                  <a:pt x="2694" y="231"/>
                </a:lnTo>
                <a:lnTo>
                  <a:pt x="2695" y="235"/>
                </a:lnTo>
                <a:lnTo>
                  <a:pt x="2695" y="235"/>
                </a:lnTo>
                <a:lnTo>
                  <a:pt x="2696" y="237"/>
                </a:lnTo>
                <a:lnTo>
                  <a:pt x="2696" y="237"/>
                </a:lnTo>
                <a:lnTo>
                  <a:pt x="2696" y="237"/>
                </a:lnTo>
                <a:lnTo>
                  <a:pt x="2697" y="239"/>
                </a:lnTo>
                <a:lnTo>
                  <a:pt x="2697" y="238"/>
                </a:lnTo>
                <a:lnTo>
                  <a:pt x="2697" y="238"/>
                </a:lnTo>
                <a:lnTo>
                  <a:pt x="2697" y="238"/>
                </a:lnTo>
                <a:lnTo>
                  <a:pt x="2697" y="237"/>
                </a:lnTo>
                <a:lnTo>
                  <a:pt x="2698" y="238"/>
                </a:lnTo>
                <a:lnTo>
                  <a:pt x="2698" y="238"/>
                </a:lnTo>
                <a:lnTo>
                  <a:pt x="2698" y="237"/>
                </a:lnTo>
                <a:lnTo>
                  <a:pt x="2699" y="237"/>
                </a:lnTo>
                <a:lnTo>
                  <a:pt x="2699" y="238"/>
                </a:lnTo>
                <a:lnTo>
                  <a:pt x="2699" y="237"/>
                </a:lnTo>
                <a:lnTo>
                  <a:pt x="2700" y="237"/>
                </a:lnTo>
                <a:lnTo>
                  <a:pt x="2700" y="237"/>
                </a:lnTo>
                <a:lnTo>
                  <a:pt x="2701" y="236"/>
                </a:lnTo>
                <a:lnTo>
                  <a:pt x="2701" y="236"/>
                </a:lnTo>
                <a:lnTo>
                  <a:pt x="2701" y="235"/>
                </a:lnTo>
                <a:lnTo>
                  <a:pt x="2702" y="227"/>
                </a:lnTo>
                <a:lnTo>
                  <a:pt x="2702" y="226"/>
                </a:lnTo>
                <a:lnTo>
                  <a:pt x="2703" y="220"/>
                </a:lnTo>
                <a:lnTo>
                  <a:pt x="2703" y="219"/>
                </a:lnTo>
                <a:lnTo>
                  <a:pt x="2704" y="212"/>
                </a:lnTo>
                <a:lnTo>
                  <a:pt x="2704" y="212"/>
                </a:lnTo>
                <a:lnTo>
                  <a:pt x="2705" y="207"/>
                </a:lnTo>
                <a:lnTo>
                  <a:pt x="2705" y="207"/>
                </a:lnTo>
                <a:lnTo>
                  <a:pt x="2706" y="202"/>
                </a:lnTo>
                <a:lnTo>
                  <a:pt x="2706" y="201"/>
                </a:lnTo>
                <a:lnTo>
                  <a:pt x="2707" y="195"/>
                </a:lnTo>
                <a:lnTo>
                  <a:pt x="2707" y="194"/>
                </a:lnTo>
                <a:lnTo>
                  <a:pt x="2708" y="190"/>
                </a:lnTo>
                <a:lnTo>
                  <a:pt x="2708" y="189"/>
                </a:lnTo>
                <a:lnTo>
                  <a:pt x="2709" y="186"/>
                </a:lnTo>
                <a:lnTo>
                  <a:pt x="2710" y="185"/>
                </a:lnTo>
                <a:lnTo>
                  <a:pt x="2710" y="181"/>
                </a:lnTo>
                <a:lnTo>
                  <a:pt x="2710" y="181"/>
                </a:lnTo>
                <a:lnTo>
                  <a:pt x="2711" y="180"/>
                </a:lnTo>
                <a:lnTo>
                  <a:pt x="2711" y="179"/>
                </a:lnTo>
                <a:lnTo>
                  <a:pt x="2711" y="179"/>
                </a:lnTo>
                <a:lnTo>
                  <a:pt x="2712" y="179"/>
                </a:lnTo>
                <a:lnTo>
                  <a:pt x="2712" y="179"/>
                </a:lnTo>
                <a:lnTo>
                  <a:pt x="2712" y="178"/>
                </a:lnTo>
                <a:lnTo>
                  <a:pt x="2713" y="177"/>
                </a:lnTo>
                <a:lnTo>
                  <a:pt x="2713" y="177"/>
                </a:lnTo>
                <a:lnTo>
                  <a:pt x="2713" y="178"/>
                </a:lnTo>
                <a:lnTo>
                  <a:pt x="2713" y="177"/>
                </a:lnTo>
                <a:lnTo>
                  <a:pt x="2714" y="177"/>
                </a:lnTo>
                <a:lnTo>
                  <a:pt x="2714" y="177"/>
                </a:lnTo>
                <a:lnTo>
                  <a:pt x="2715" y="175"/>
                </a:lnTo>
                <a:lnTo>
                  <a:pt x="2715" y="175"/>
                </a:lnTo>
                <a:lnTo>
                  <a:pt x="2716" y="169"/>
                </a:lnTo>
                <a:lnTo>
                  <a:pt x="2716" y="169"/>
                </a:lnTo>
                <a:lnTo>
                  <a:pt x="2716" y="170"/>
                </a:lnTo>
                <a:lnTo>
                  <a:pt x="2716" y="167"/>
                </a:lnTo>
                <a:lnTo>
                  <a:pt x="2717" y="168"/>
                </a:lnTo>
                <a:lnTo>
                  <a:pt x="2717" y="168"/>
                </a:lnTo>
                <a:lnTo>
                  <a:pt x="2717" y="168"/>
                </a:lnTo>
                <a:lnTo>
                  <a:pt x="2718" y="169"/>
                </a:lnTo>
                <a:lnTo>
                  <a:pt x="2718" y="169"/>
                </a:lnTo>
                <a:lnTo>
                  <a:pt x="2718" y="168"/>
                </a:lnTo>
                <a:lnTo>
                  <a:pt x="2718" y="168"/>
                </a:lnTo>
                <a:lnTo>
                  <a:pt x="2719" y="168"/>
                </a:lnTo>
                <a:lnTo>
                  <a:pt x="2719" y="167"/>
                </a:lnTo>
                <a:lnTo>
                  <a:pt x="2720" y="164"/>
                </a:lnTo>
                <a:lnTo>
                  <a:pt x="2720" y="163"/>
                </a:lnTo>
                <a:lnTo>
                  <a:pt x="2721" y="162"/>
                </a:lnTo>
                <a:lnTo>
                  <a:pt x="2721" y="161"/>
                </a:lnTo>
                <a:lnTo>
                  <a:pt x="2722" y="158"/>
                </a:lnTo>
                <a:lnTo>
                  <a:pt x="2722" y="156"/>
                </a:lnTo>
                <a:lnTo>
                  <a:pt x="2723" y="148"/>
                </a:lnTo>
                <a:lnTo>
                  <a:pt x="2723" y="147"/>
                </a:lnTo>
                <a:lnTo>
                  <a:pt x="2724" y="135"/>
                </a:lnTo>
                <a:lnTo>
                  <a:pt x="2724" y="133"/>
                </a:lnTo>
                <a:lnTo>
                  <a:pt x="2725" y="121"/>
                </a:lnTo>
                <a:lnTo>
                  <a:pt x="2725" y="119"/>
                </a:lnTo>
                <a:lnTo>
                  <a:pt x="2726" y="106"/>
                </a:lnTo>
                <a:lnTo>
                  <a:pt x="2726" y="104"/>
                </a:lnTo>
                <a:lnTo>
                  <a:pt x="2727" y="97"/>
                </a:lnTo>
                <a:lnTo>
                  <a:pt x="2727" y="97"/>
                </a:lnTo>
                <a:lnTo>
                  <a:pt x="2728" y="96"/>
                </a:lnTo>
                <a:lnTo>
                  <a:pt x="2728" y="96"/>
                </a:lnTo>
                <a:lnTo>
                  <a:pt x="2729" y="98"/>
                </a:lnTo>
                <a:lnTo>
                  <a:pt x="2729" y="99"/>
                </a:lnTo>
                <a:lnTo>
                  <a:pt x="2730" y="105"/>
                </a:lnTo>
                <a:lnTo>
                  <a:pt x="2730" y="106"/>
                </a:lnTo>
                <a:lnTo>
                  <a:pt x="2731" y="111"/>
                </a:lnTo>
                <a:lnTo>
                  <a:pt x="2732" y="112"/>
                </a:lnTo>
                <a:lnTo>
                  <a:pt x="2732" y="122"/>
                </a:lnTo>
                <a:lnTo>
                  <a:pt x="2733" y="123"/>
                </a:lnTo>
                <a:lnTo>
                  <a:pt x="2733" y="133"/>
                </a:lnTo>
                <a:lnTo>
                  <a:pt x="2734" y="134"/>
                </a:lnTo>
                <a:lnTo>
                  <a:pt x="2734" y="143"/>
                </a:lnTo>
                <a:lnTo>
                  <a:pt x="2735" y="145"/>
                </a:lnTo>
                <a:lnTo>
                  <a:pt x="2735" y="155"/>
                </a:lnTo>
                <a:lnTo>
                  <a:pt x="2735" y="157"/>
                </a:lnTo>
                <a:lnTo>
                  <a:pt x="2737" y="173"/>
                </a:lnTo>
                <a:lnTo>
                  <a:pt x="2737" y="174"/>
                </a:lnTo>
                <a:lnTo>
                  <a:pt x="2738" y="180"/>
                </a:lnTo>
                <a:lnTo>
                  <a:pt x="2738" y="181"/>
                </a:lnTo>
                <a:lnTo>
                  <a:pt x="2739" y="179"/>
                </a:lnTo>
                <a:lnTo>
                  <a:pt x="2739" y="178"/>
                </a:lnTo>
                <a:lnTo>
                  <a:pt x="2740" y="173"/>
                </a:lnTo>
                <a:lnTo>
                  <a:pt x="2740" y="172"/>
                </a:lnTo>
                <a:lnTo>
                  <a:pt x="2741" y="161"/>
                </a:lnTo>
                <a:lnTo>
                  <a:pt x="2741" y="159"/>
                </a:lnTo>
                <a:lnTo>
                  <a:pt x="2742" y="150"/>
                </a:lnTo>
                <a:lnTo>
                  <a:pt x="2742" y="149"/>
                </a:lnTo>
                <a:lnTo>
                  <a:pt x="2743" y="137"/>
                </a:lnTo>
                <a:lnTo>
                  <a:pt x="2743" y="135"/>
                </a:lnTo>
                <a:lnTo>
                  <a:pt x="2744" y="120"/>
                </a:lnTo>
                <a:lnTo>
                  <a:pt x="2744" y="118"/>
                </a:lnTo>
                <a:lnTo>
                  <a:pt x="2745" y="106"/>
                </a:lnTo>
                <a:lnTo>
                  <a:pt x="2745" y="104"/>
                </a:lnTo>
                <a:lnTo>
                  <a:pt x="2746" y="87"/>
                </a:lnTo>
                <a:lnTo>
                  <a:pt x="2746" y="84"/>
                </a:lnTo>
                <a:lnTo>
                  <a:pt x="2747" y="75"/>
                </a:lnTo>
                <a:lnTo>
                  <a:pt x="2747" y="74"/>
                </a:lnTo>
                <a:lnTo>
                  <a:pt x="2748" y="73"/>
                </a:lnTo>
                <a:lnTo>
                  <a:pt x="2748" y="73"/>
                </a:lnTo>
                <a:lnTo>
                  <a:pt x="2748" y="73"/>
                </a:lnTo>
                <a:lnTo>
                  <a:pt x="2749" y="73"/>
                </a:lnTo>
                <a:lnTo>
                  <a:pt x="2749" y="73"/>
                </a:lnTo>
                <a:lnTo>
                  <a:pt x="2749" y="73"/>
                </a:lnTo>
                <a:lnTo>
                  <a:pt x="2749" y="74"/>
                </a:lnTo>
                <a:lnTo>
                  <a:pt x="2749" y="74"/>
                </a:lnTo>
                <a:lnTo>
                  <a:pt x="2750" y="72"/>
                </a:lnTo>
                <a:lnTo>
                  <a:pt x="2750" y="72"/>
                </a:lnTo>
                <a:lnTo>
                  <a:pt x="2750" y="70"/>
                </a:lnTo>
                <a:lnTo>
                  <a:pt x="2751" y="65"/>
                </a:lnTo>
                <a:lnTo>
                  <a:pt x="2751" y="64"/>
                </a:lnTo>
                <a:lnTo>
                  <a:pt x="2752" y="54"/>
                </a:lnTo>
                <a:lnTo>
                  <a:pt x="2753" y="53"/>
                </a:lnTo>
                <a:lnTo>
                  <a:pt x="2753" y="42"/>
                </a:lnTo>
                <a:lnTo>
                  <a:pt x="2754" y="41"/>
                </a:lnTo>
                <a:lnTo>
                  <a:pt x="2754" y="39"/>
                </a:lnTo>
                <a:lnTo>
                  <a:pt x="2754" y="40"/>
                </a:lnTo>
                <a:lnTo>
                  <a:pt x="2755" y="41"/>
                </a:lnTo>
                <a:lnTo>
                  <a:pt x="2755" y="40"/>
                </a:lnTo>
                <a:lnTo>
                  <a:pt x="2755" y="43"/>
                </a:lnTo>
                <a:lnTo>
                  <a:pt x="2756" y="44"/>
                </a:lnTo>
                <a:lnTo>
                  <a:pt x="2756" y="48"/>
                </a:lnTo>
                <a:lnTo>
                  <a:pt x="2757" y="48"/>
                </a:lnTo>
                <a:lnTo>
                  <a:pt x="2757" y="48"/>
                </a:lnTo>
                <a:lnTo>
                  <a:pt x="2757" y="47"/>
                </a:lnTo>
                <a:lnTo>
                  <a:pt x="2757" y="46"/>
                </a:lnTo>
                <a:lnTo>
                  <a:pt x="2759" y="37"/>
                </a:lnTo>
                <a:lnTo>
                  <a:pt x="2759" y="36"/>
                </a:lnTo>
                <a:lnTo>
                  <a:pt x="2760" y="29"/>
                </a:lnTo>
                <a:lnTo>
                  <a:pt x="2760" y="28"/>
                </a:lnTo>
                <a:lnTo>
                  <a:pt x="2760" y="26"/>
                </a:lnTo>
                <a:lnTo>
                  <a:pt x="2761" y="26"/>
                </a:lnTo>
                <a:lnTo>
                  <a:pt x="2761" y="26"/>
                </a:lnTo>
                <a:lnTo>
                  <a:pt x="2762" y="34"/>
                </a:lnTo>
                <a:lnTo>
                  <a:pt x="2762" y="35"/>
                </a:lnTo>
                <a:lnTo>
                  <a:pt x="2763" y="44"/>
                </a:lnTo>
                <a:lnTo>
                  <a:pt x="2763" y="45"/>
                </a:lnTo>
                <a:lnTo>
                  <a:pt x="2764" y="49"/>
                </a:lnTo>
                <a:lnTo>
                  <a:pt x="2764" y="50"/>
                </a:lnTo>
                <a:lnTo>
                  <a:pt x="2765" y="52"/>
                </a:lnTo>
                <a:lnTo>
                  <a:pt x="2765" y="52"/>
                </a:lnTo>
                <a:lnTo>
                  <a:pt x="2765" y="52"/>
                </a:lnTo>
                <a:lnTo>
                  <a:pt x="2766" y="50"/>
                </a:lnTo>
                <a:lnTo>
                  <a:pt x="2766" y="49"/>
                </a:lnTo>
                <a:lnTo>
                  <a:pt x="2767" y="46"/>
                </a:lnTo>
                <a:lnTo>
                  <a:pt x="2767" y="45"/>
                </a:lnTo>
                <a:lnTo>
                  <a:pt x="2768" y="39"/>
                </a:lnTo>
                <a:lnTo>
                  <a:pt x="2768" y="37"/>
                </a:lnTo>
                <a:lnTo>
                  <a:pt x="2769" y="32"/>
                </a:lnTo>
                <a:lnTo>
                  <a:pt x="2769" y="31"/>
                </a:lnTo>
                <a:lnTo>
                  <a:pt x="2770" y="25"/>
                </a:lnTo>
                <a:lnTo>
                  <a:pt x="2770" y="24"/>
                </a:lnTo>
                <a:lnTo>
                  <a:pt x="2771" y="18"/>
                </a:lnTo>
                <a:lnTo>
                  <a:pt x="2771" y="18"/>
                </a:lnTo>
                <a:lnTo>
                  <a:pt x="2771" y="17"/>
                </a:lnTo>
                <a:lnTo>
                  <a:pt x="2772" y="20"/>
                </a:lnTo>
                <a:lnTo>
                  <a:pt x="2772" y="20"/>
                </a:lnTo>
                <a:lnTo>
                  <a:pt x="2773" y="29"/>
                </a:lnTo>
                <a:lnTo>
                  <a:pt x="2774" y="32"/>
                </a:lnTo>
                <a:lnTo>
                  <a:pt x="2774" y="41"/>
                </a:lnTo>
                <a:lnTo>
                  <a:pt x="2775" y="43"/>
                </a:lnTo>
                <a:lnTo>
                  <a:pt x="2775" y="46"/>
                </a:lnTo>
                <a:lnTo>
                  <a:pt x="2775" y="46"/>
                </a:lnTo>
                <a:lnTo>
                  <a:pt x="2776" y="45"/>
                </a:lnTo>
                <a:lnTo>
                  <a:pt x="2776" y="43"/>
                </a:lnTo>
                <a:lnTo>
                  <a:pt x="2777" y="42"/>
                </a:lnTo>
                <a:lnTo>
                  <a:pt x="2777" y="35"/>
                </a:lnTo>
                <a:lnTo>
                  <a:pt x="2778" y="34"/>
                </a:lnTo>
                <a:lnTo>
                  <a:pt x="2778" y="31"/>
                </a:lnTo>
                <a:lnTo>
                  <a:pt x="2779" y="30"/>
                </a:lnTo>
                <a:lnTo>
                  <a:pt x="2779" y="30"/>
                </a:lnTo>
                <a:lnTo>
                  <a:pt x="2779" y="32"/>
                </a:lnTo>
                <a:lnTo>
                  <a:pt x="2780" y="33"/>
                </a:lnTo>
                <a:lnTo>
                  <a:pt x="2781" y="39"/>
                </a:lnTo>
                <a:lnTo>
                  <a:pt x="2781" y="40"/>
                </a:lnTo>
                <a:lnTo>
                  <a:pt x="2782" y="46"/>
                </a:lnTo>
                <a:lnTo>
                  <a:pt x="2782" y="47"/>
                </a:lnTo>
                <a:lnTo>
                  <a:pt x="2783" y="51"/>
                </a:lnTo>
                <a:lnTo>
                  <a:pt x="2783" y="52"/>
                </a:lnTo>
                <a:lnTo>
                  <a:pt x="2784" y="55"/>
                </a:lnTo>
                <a:lnTo>
                  <a:pt x="2784" y="56"/>
                </a:lnTo>
                <a:lnTo>
                  <a:pt x="2785" y="59"/>
                </a:lnTo>
                <a:lnTo>
                  <a:pt x="2785" y="59"/>
                </a:lnTo>
                <a:lnTo>
                  <a:pt x="2786" y="61"/>
                </a:lnTo>
                <a:lnTo>
                  <a:pt x="2786" y="61"/>
                </a:lnTo>
                <a:lnTo>
                  <a:pt x="2787" y="62"/>
                </a:lnTo>
                <a:lnTo>
                  <a:pt x="2787" y="61"/>
                </a:lnTo>
                <a:lnTo>
                  <a:pt x="2787" y="61"/>
                </a:lnTo>
                <a:lnTo>
                  <a:pt x="2787" y="61"/>
                </a:lnTo>
                <a:lnTo>
                  <a:pt x="2788" y="57"/>
                </a:lnTo>
                <a:lnTo>
                  <a:pt x="2788" y="56"/>
                </a:lnTo>
                <a:lnTo>
                  <a:pt x="2789" y="50"/>
                </a:lnTo>
                <a:lnTo>
                  <a:pt x="2789" y="49"/>
                </a:lnTo>
                <a:lnTo>
                  <a:pt x="2790" y="48"/>
                </a:lnTo>
                <a:lnTo>
                  <a:pt x="2790" y="48"/>
                </a:lnTo>
                <a:lnTo>
                  <a:pt x="2790" y="48"/>
                </a:lnTo>
                <a:lnTo>
                  <a:pt x="2791" y="50"/>
                </a:lnTo>
                <a:lnTo>
                  <a:pt x="2791" y="50"/>
                </a:lnTo>
                <a:lnTo>
                  <a:pt x="2792" y="54"/>
                </a:lnTo>
                <a:lnTo>
                  <a:pt x="2792" y="54"/>
                </a:lnTo>
                <a:lnTo>
                  <a:pt x="2793" y="60"/>
                </a:lnTo>
                <a:lnTo>
                  <a:pt x="2793" y="62"/>
                </a:lnTo>
                <a:lnTo>
                  <a:pt x="2794" y="73"/>
                </a:lnTo>
                <a:lnTo>
                  <a:pt x="2794" y="75"/>
                </a:lnTo>
                <a:lnTo>
                  <a:pt x="2795" y="91"/>
                </a:lnTo>
                <a:lnTo>
                  <a:pt x="2795" y="92"/>
                </a:lnTo>
                <a:lnTo>
                  <a:pt x="2796" y="101"/>
                </a:lnTo>
                <a:lnTo>
                  <a:pt x="2797" y="103"/>
                </a:lnTo>
                <a:lnTo>
                  <a:pt x="2797" y="117"/>
                </a:lnTo>
                <a:lnTo>
                  <a:pt x="2798" y="118"/>
                </a:lnTo>
                <a:lnTo>
                  <a:pt x="2798" y="123"/>
                </a:lnTo>
                <a:lnTo>
                  <a:pt x="2798" y="122"/>
                </a:lnTo>
                <a:lnTo>
                  <a:pt x="2799" y="122"/>
                </a:lnTo>
                <a:lnTo>
                  <a:pt x="2799" y="118"/>
                </a:lnTo>
                <a:lnTo>
                  <a:pt x="2800" y="118"/>
                </a:lnTo>
                <a:lnTo>
                  <a:pt x="2800" y="117"/>
                </a:lnTo>
                <a:lnTo>
                  <a:pt x="2800" y="119"/>
                </a:lnTo>
                <a:lnTo>
                  <a:pt x="2801" y="120"/>
                </a:lnTo>
                <a:lnTo>
                  <a:pt x="2802" y="126"/>
                </a:lnTo>
                <a:lnTo>
                  <a:pt x="2802" y="127"/>
                </a:lnTo>
                <a:lnTo>
                  <a:pt x="2803" y="132"/>
                </a:lnTo>
                <a:lnTo>
                  <a:pt x="2803" y="133"/>
                </a:lnTo>
                <a:lnTo>
                  <a:pt x="2804" y="143"/>
                </a:lnTo>
                <a:lnTo>
                  <a:pt x="2804" y="144"/>
                </a:lnTo>
                <a:lnTo>
                  <a:pt x="2805" y="154"/>
                </a:lnTo>
                <a:lnTo>
                  <a:pt x="2805" y="156"/>
                </a:lnTo>
                <a:lnTo>
                  <a:pt x="2805" y="160"/>
                </a:lnTo>
                <a:lnTo>
                  <a:pt x="2806" y="161"/>
                </a:lnTo>
                <a:lnTo>
                  <a:pt x="2807" y="168"/>
                </a:lnTo>
                <a:lnTo>
                  <a:pt x="2807" y="168"/>
                </a:lnTo>
                <a:lnTo>
                  <a:pt x="2808" y="175"/>
                </a:lnTo>
                <a:lnTo>
                  <a:pt x="2808" y="178"/>
                </a:lnTo>
                <a:lnTo>
                  <a:pt x="2809" y="182"/>
                </a:lnTo>
                <a:lnTo>
                  <a:pt x="2809" y="183"/>
                </a:lnTo>
                <a:lnTo>
                  <a:pt x="2810" y="189"/>
                </a:lnTo>
                <a:lnTo>
                  <a:pt x="2810" y="190"/>
                </a:lnTo>
                <a:lnTo>
                  <a:pt x="2811" y="191"/>
                </a:lnTo>
                <a:lnTo>
                  <a:pt x="2811" y="191"/>
                </a:lnTo>
                <a:lnTo>
                  <a:pt x="2811" y="190"/>
                </a:lnTo>
                <a:lnTo>
                  <a:pt x="2812" y="191"/>
                </a:lnTo>
                <a:lnTo>
                  <a:pt x="2812" y="190"/>
                </a:lnTo>
                <a:lnTo>
                  <a:pt x="2812" y="189"/>
                </a:lnTo>
                <a:lnTo>
                  <a:pt x="2813" y="185"/>
                </a:lnTo>
                <a:lnTo>
                  <a:pt x="2813" y="184"/>
                </a:lnTo>
                <a:lnTo>
                  <a:pt x="2814" y="185"/>
                </a:lnTo>
                <a:lnTo>
                  <a:pt x="2814" y="182"/>
                </a:lnTo>
                <a:lnTo>
                  <a:pt x="2814" y="183"/>
                </a:lnTo>
                <a:lnTo>
                  <a:pt x="2814" y="183"/>
                </a:lnTo>
                <a:lnTo>
                  <a:pt x="2815" y="187"/>
                </a:lnTo>
                <a:lnTo>
                  <a:pt x="2815" y="188"/>
                </a:lnTo>
                <a:lnTo>
                  <a:pt x="2816" y="192"/>
                </a:lnTo>
                <a:lnTo>
                  <a:pt x="2816" y="192"/>
                </a:lnTo>
                <a:lnTo>
                  <a:pt x="2816" y="193"/>
                </a:lnTo>
                <a:lnTo>
                  <a:pt x="2817" y="196"/>
                </a:lnTo>
                <a:lnTo>
                  <a:pt x="2817" y="196"/>
                </a:lnTo>
                <a:lnTo>
                  <a:pt x="2818" y="201"/>
                </a:lnTo>
                <a:lnTo>
                  <a:pt x="2819" y="203"/>
                </a:lnTo>
                <a:lnTo>
                  <a:pt x="2819" y="207"/>
                </a:lnTo>
                <a:lnTo>
                  <a:pt x="2820" y="208"/>
                </a:lnTo>
                <a:lnTo>
                  <a:pt x="2820" y="214"/>
                </a:lnTo>
                <a:lnTo>
                  <a:pt x="2821" y="215"/>
                </a:lnTo>
                <a:lnTo>
                  <a:pt x="2821" y="220"/>
                </a:lnTo>
                <a:lnTo>
                  <a:pt x="2822" y="220"/>
                </a:lnTo>
                <a:lnTo>
                  <a:pt x="2822" y="220"/>
                </a:lnTo>
                <a:lnTo>
                  <a:pt x="2822" y="218"/>
                </a:lnTo>
                <a:lnTo>
                  <a:pt x="2823" y="216"/>
                </a:lnTo>
                <a:lnTo>
                  <a:pt x="2824" y="209"/>
                </a:lnTo>
                <a:lnTo>
                  <a:pt x="2824" y="208"/>
                </a:lnTo>
                <a:lnTo>
                  <a:pt x="2824" y="209"/>
                </a:lnTo>
                <a:lnTo>
                  <a:pt x="2825" y="207"/>
                </a:lnTo>
                <a:lnTo>
                  <a:pt x="2825" y="206"/>
                </a:lnTo>
                <a:lnTo>
                  <a:pt x="2826" y="204"/>
                </a:lnTo>
                <a:lnTo>
                  <a:pt x="2826" y="204"/>
                </a:lnTo>
                <a:lnTo>
                  <a:pt x="2827" y="210"/>
                </a:lnTo>
                <a:lnTo>
                  <a:pt x="2827" y="212"/>
                </a:lnTo>
                <a:lnTo>
                  <a:pt x="2828" y="223"/>
                </a:lnTo>
                <a:lnTo>
                  <a:pt x="2828" y="225"/>
                </a:lnTo>
                <a:lnTo>
                  <a:pt x="2829" y="232"/>
                </a:lnTo>
                <a:lnTo>
                  <a:pt x="2829" y="233"/>
                </a:lnTo>
                <a:lnTo>
                  <a:pt x="2830" y="239"/>
                </a:lnTo>
                <a:lnTo>
                  <a:pt x="2830" y="240"/>
                </a:lnTo>
                <a:lnTo>
                  <a:pt x="2831" y="252"/>
                </a:lnTo>
                <a:lnTo>
                  <a:pt x="2831" y="254"/>
                </a:lnTo>
                <a:lnTo>
                  <a:pt x="2832" y="259"/>
                </a:lnTo>
                <a:lnTo>
                  <a:pt x="2832" y="259"/>
                </a:lnTo>
                <a:lnTo>
                  <a:pt x="2832" y="260"/>
                </a:lnTo>
                <a:lnTo>
                  <a:pt x="2833" y="259"/>
                </a:lnTo>
                <a:lnTo>
                  <a:pt x="2833" y="261"/>
                </a:lnTo>
                <a:lnTo>
                  <a:pt x="2833" y="262"/>
                </a:lnTo>
                <a:lnTo>
                  <a:pt x="2834" y="272"/>
                </a:lnTo>
                <a:lnTo>
                  <a:pt x="2834" y="274"/>
                </a:lnTo>
                <a:lnTo>
                  <a:pt x="2835" y="275"/>
                </a:lnTo>
                <a:lnTo>
                  <a:pt x="2835" y="273"/>
                </a:lnTo>
                <a:lnTo>
                  <a:pt x="2835" y="272"/>
                </a:lnTo>
                <a:lnTo>
                  <a:pt x="2836" y="266"/>
                </a:lnTo>
                <a:lnTo>
                  <a:pt x="2836" y="265"/>
                </a:lnTo>
                <a:lnTo>
                  <a:pt x="2836" y="265"/>
                </a:lnTo>
                <a:lnTo>
                  <a:pt x="2837" y="263"/>
                </a:lnTo>
                <a:lnTo>
                  <a:pt x="2837" y="263"/>
                </a:lnTo>
                <a:lnTo>
                  <a:pt x="2838" y="256"/>
                </a:lnTo>
                <a:lnTo>
                  <a:pt x="2838" y="255"/>
                </a:lnTo>
                <a:lnTo>
                  <a:pt x="2839" y="245"/>
                </a:lnTo>
                <a:lnTo>
                  <a:pt x="2840" y="244"/>
                </a:lnTo>
                <a:lnTo>
                  <a:pt x="2840" y="240"/>
                </a:lnTo>
                <a:lnTo>
                  <a:pt x="2841" y="241"/>
                </a:lnTo>
                <a:lnTo>
                  <a:pt x="2841" y="241"/>
                </a:lnTo>
                <a:lnTo>
                  <a:pt x="2841" y="240"/>
                </a:lnTo>
                <a:lnTo>
                  <a:pt x="2841" y="240"/>
                </a:lnTo>
                <a:lnTo>
                  <a:pt x="2842" y="241"/>
                </a:lnTo>
                <a:lnTo>
                  <a:pt x="2842" y="243"/>
                </a:lnTo>
                <a:lnTo>
                  <a:pt x="2843" y="244"/>
                </a:lnTo>
                <a:lnTo>
                  <a:pt x="2843" y="244"/>
                </a:lnTo>
                <a:lnTo>
                  <a:pt x="2843" y="248"/>
                </a:lnTo>
                <a:lnTo>
                  <a:pt x="2844" y="248"/>
                </a:lnTo>
                <a:lnTo>
                  <a:pt x="2844" y="248"/>
                </a:lnTo>
                <a:lnTo>
                  <a:pt x="2844" y="251"/>
                </a:lnTo>
                <a:lnTo>
                  <a:pt x="2845" y="252"/>
                </a:lnTo>
                <a:lnTo>
                  <a:pt x="2846" y="257"/>
                </a:lnTo>
                <a:lnTo>
                  <a:pt x="2846" y="259"/>
                </a:lnTo>
                <a:lnTo>
                  <a:pt x="2847" y="271"/>
                </a:lnTo>
                <a:lnTo>
                  <a:pt x="2847" y="273"/>
                </a:lnTo>
                <a:lnTo>
                  <a:pt x="2848" y="283"/>
                </a:lnTo>
                <a:lnTo>
                  <a:pt x="2848" y="284"/>
                </a:lnTo>
                <a:lnTo>
                  <a:pt x="2849" y="287"/>
                </a:lnTo>
                <a:lnTo>
                  <a:pt x="2849" y="289"/>
                </a:lnTo>
                <a:lnTo>
                  <a:pt x="2849" y="299"/>
                </a:lnTo>
                <a:lnTo>
                  <a:pt x="2850" y="296"/>
                </a:lnTo>
                <a:lnTo>
                  <a:pt x="2850" y="295"/>
                </a:lnTo>
                <a:lnTo>
                  <a:pt x="2851" y="299"/>
                </a:lnTo>
                <a:lnTo>
                  <a:pt x="2851" y="299"/>
                </a:lnTo>
                <a:lnTo>
                  <a:pt x="2852" y="298"/>
                </a:lnTo>
                <a:lnTo>
                  <a:pt x="2852" y="298"/>
                </a:lnTo>
                <a:lnTo>
                  <a:pt x="2853" y="289"/>
                </a:lnTo>
                <a:lnTo>
                  <a:pt x="2853" y="289"/>
                </a:lnTo>
                <a:lnTo>
                  <a:pt x="2854" y="280"/>
                </a:lnTo>
                <a:lnTo>
                  <a:pt x="2854" y="280"/>
                </a:lnTo>
                <a:lnTo>
                  <a:pt x="2855" y="278"/>
                </a:lnTo>
                <a:lnTo>
                  <a:pt x="2855" y="278"/>
                </a:lnTo>
                <a:lnTo>
                  <a:pt x="2856" y="276"/>
                </a:lnTo>
                <a:lnTo>
                  <a:pt x="2856" y="278"/>
                </a:lnTo>
                <a:lnTo>
                  <a:pt x="2856" y="278"/>
                </a:lnTo>
                <a:lnTo>
                  <a:pt x="2857" y="283"/>
                </a:lnTo>
                <a:lnTo>
                  <a:pt x="2857" y="283"/>
                </a:lnTo>
                <a:lnTo>
                  <a:pt x="2858" y="284"/>
                </a:lnTo>
                <a:lnTo>
                  <a:pt x="2858" y="285"/>
                </a:lnTo>
                <a:lnTo>
                  <a:pt x="2859" y="287"/>
                </a:lnTo>
                <a:lnTo>
                  <a:pt x="2859" y="287"/>
                </a:lnTo>
                <a:lnTo>
                  <a:pt x="2859" y="287"/>
                </a:lnTo>
                <a:lnTo>
                  <a:pt x="2860" y="294"/>
                </a:lnTo>
                <a:lnTo>
                  <a:pt x="2860" y="295"/>
                </a:lnTo>
                <a:lnTo>
                  <a:pt x="2861" y="300"/>
                </a:lnTo>
                <a:lnTo>
                  <a:pt x="2861" y="298"/>
                </a:lnTo>
                <a:lnTo>
                  <a:pt x="2862" y="298"/>
                </a:lnTo>
                <a:lnTo>
                  <a:pt x="2862" y="293"/>
                </a:lnTo>
                <a:lnTo>
                  <a:pt x="2863" y="293"/>
                </a:lnTo>
                <a:lnTo>
                  <a:pt x="2863" y="291"/>
                </a:lnTo>
                <a:lnTo>
                  <a:pt x="2863" y="291"/>
                </a:lnTo>
                <a:lnTo>
                  <a:pt x="2864" y="292"/>
                </a:lnTo>
                <a:lnTo>
                  <a:pt x="2864" y="298"/>
                </a:lnTo>
                <a:lnTo>
                  <a:pt x="2865" y="298"/>
                </a:lnTo>
                <a:lnTo>
                  <a:pt x="2865" y="299"/>
                </a:lnTo>
                <a:lnTo>
                  <a:pt x="2865" y="297"/>
                </a:lnTo>
                <a:lnTo>
                  <a:pt x="2866" y="298"/>
                </a:lnTo>
                <a:lnTo>
                  <a:pt x="2866" y="297"/>
                </a:lnTo>
                <a:lnTo>
                  <a:pt x="2866" y="297"/>
                </a:lnTo>
                <a:lnTo>
                  <a:pt x="2867" y="297"/>
                </a:lnTo>
                <a:lnTo>
                  <a:pt x="2867" y="300"/>
                </a:lnTo>
                <a:lnTo>
                  <a:pt x="2868" y="300"/>
                </a:lnTo>
                <a:lnTo>
                  <a:pt x="2868" y="300"/>
                </a:lnTo>
                <a:lnTo>
                  <a:pt x="2868" y="301"/>
                </a:lnTo>
                <a:lnTo>
                  <a:pt x="2869" y="301"/>
                </a:lnTo>
                <a:lnTo>
                  <a:pt x="2869" y="302"/>
                </a:lnTo>
                <a:lnTo>
                  <a:pt x="2869" y="302"/>
                </a:lnTo>
                <a:lnTo>
                  <a:pt x="2870" y="302"/>
                </a:lnTo>
                <a:lnTo>
                  <a:pt x="2870" y="302"/>
                </a:lnTo>
                <a:lnTo>
                  <a:pt x="2870" y="302"/>
                </a:lnTo>
                <a:lnTo>
                  <a:pt x="2871" y="300"/>
                </a:lnTo>
                <a:lnTo>
                  <a:pt x="2871" y="300"/>
                </a:lnTo>
                <a:lnTo>
                  <a:pt x="2872" y="297"/>
                </a:lnTo>
                <a:lnTo>
                  <a:pt x="2872" y="296"/>
                </a:lnTo>
                <a:lnTo>
                  <a:pt x="2873" y="290"/>
                </a:lnTo>
                <a:lnTo>
                  <a:pt x="2873" y="290"/>
                </a:lnTo>
                <a:lnTo>
                  <a:pt x="2874" y="285"/>
                </a:lnTo>
                <a:lnTo>
                  <a:pt x="2874" y="285"/>
                </a:lnTo>
                <a:lnTo>
                  <a:pt x="2875" y="285"/>
                </a:lnTo>
                <a:lnTo>
                  <a:pt x="2875" y="284"/>
                </a:lnTo>
                <a:lnTo>
                  <a:pt x="2875" y="283"/>
                </a:lnTo>
                <a:lnTo>
                  <a:pt x="2876" y="285"/>
                </a:lnTo>
                <a:lnTo>
                  <a:pt x="2876" y="286"/>
                </a:lnTo>
                <a:lnTo>
                  <a:pt x="2877" y="291"/>
                </a:lnTo>
                <a:lnTo>
                  <a:pt x="2877" y="292"/>
                </a:lnTo>
                <a:lnTo>
                  <a:pt x="2878" y="294"/>
                </a:lnTo>
                <a:lnTo>
                  <a:pt x="2878" y="194"/>
                </a:lnTo>
                <a:lnTo>
                  <a:pt x="2878" y="235"/>
                </a:lnTo>
                <a:lnTo>
                  <a:pt x="2879" y="276"/>
                </a:lnTo>
                <a:lnTo>
                  <a:pt x="2879" y="274"/>
                </a:lnTo>
                <a:lnTo>
                  <a:pt x="2879" y="278"/>
                </a:lnTo>
                <a:lnTo>
                  <a:pt x="2880" y="306"/>
                </a:lnTo>
                <a:lnTo>
                  <a:pt x="2880" y="306"/>
                </a:lnTo>
                <a:lnTo>
                  <a:pt x="2881" y="335"/>
                </a:lnTo>
                <a:lnTo>
                  <a:pt x="2881" y="339"/>
                </a:lnTo>
                <a:lnTo>
                  <a:pt x="2882" y="343"/>
                </a:lnTo>
                <a:lnTo>
                  <a:pt x="2882" y="340"/>
                </a:lnTo>
                <a:lnTo>
                  <a:pt x="2882" y="339"/>
                </a:lnTo>
                <a:lnTo>
                  <a:pt x="2883" y="322"/>
                </a:lnTo>
                <a:lnTo>
                  <a:pt x="2884" y="320"/>
                </a:lnTo>
                <a:lnTo>
                  <a:pt x="2884" y="311"/>
                </a:lnTo>
                <a:lnTo>
                  <a:pt x="2885" y="309"/>
                </a:lnTo>
                <a:lnTo>
                  <a:pt x="2885" y="295"/>
                </a:lnTo>
                <a:lnTo>
                  <a:pt x="2886" y="293"/>
                </a:lnTo>
                <a:lnTo>
                  <a:pt x="2886" y="275"/>
                </a:lnTo>
                <a:lnTo>
                  <a:pt x="2887" y="274"/>
                </a:lnTo>
                <a:lnTo>
                  <a:pt x="2887" y="269"/>
                </a:lnTo>
                <a:lnTo>
                  <a:pt x="2888" y="267"/>
                </a:lnTo>
                <a:lnTo>
                  <a:pt x="2888" y="265"/>
                </a:lnTo>
                <a:lnTo>
                  <a:pt x="2889" y="265"/>
                </a:lnTo>
                <a:lnTo>
                  <a:pt x="2889" y="266"/>
                </a:lnTo>
                <a:lnTo>
                  <a:pt x="2890" y="272"/>
                </a:lnTo>
                <a:lnTo>
                  <a:pt x="2890" y="273"/>
                </a:lnTo>
                <a:lnTo>
                  <a:pt x="2891" y="278"/>
                </a:lnTo>
                <a:lnTo>
                  <a:pt x="2891" y="280"/>
                </a:lnTo>
                <a:lnTo>
                  <a:pt x="2892" y="296"/>
                </a:lnTo>
                <a:lnTo>
                  <a:pt x="2892" y="296"/>
                </a:lnTo>
                <a:lnTo>
                  <a:pt x="2892" y="296"/>
                </a:lnTo>
                <a:lnTo>
                  <a:pt x="2893" y="294"/>
                </a:lnTo>
                <a:lnTo>
                  <a:pt x="2893" y="293"/>
                </a:lnTo>
                <a:lnTo>
                  <a:pt x="2894" y="286"/>
                </a:lnTo>
                <a:lnTo>
                  <a:pt x="2894" y="284"/>
                </a:lnTo>
                <a:lnTo>
                  <a:pt x="2895" y="276"/>
                </a:lnTo>
                <a:lnTo>
                  <a:pt x="2895" y="275"/>
                </a:lnTo>
                <a:lnTo>
                  <a:pt x="2896" y="274"/>
                </a:lnTo>
                <a:lnTo>
                  <a:pt x="2896" y="273"/>
                </a:lnTo>
                <a:lnTo>
                  <a:pt x="2896" y="274"/>
                </a:lnTo>
                <a:lnTo>
                  <a:pt x="2897" y="274"/>
                </a:lnTo>
                <a:lnTo>
                  <a:pt x="2897" y="274"/>
                </a:lnTo>
                <a:lnTo>
                  <a:pt x="2897" y="274"/>
                </a:lnTo>
                <a:lnTo>
                  <a:pt x="2898" y="279"/>
                </a:lnTo>
                <a:lnTo>
                  <a:pt x="2898" y="280"/>
                </a:lnTo>
                <a:lnTo>
                  <a:pt x="2899" y="285"/>
                </a:lnTo>
                <a:lnTo>
                  <a:pt x="2899" y="285"/>
                </a:lnTo>
                <a:lnTo>
                  <a:pt x="2900" y="287"/>
                </a:lnTo>
                <a:lnTo>
                  <a:pt x="2900" y="287"/>
                </a:lnTo>
                <a:lnTo>
                  <a:pt x="2901" y="289"/>
                </a:lnTo>
                <a:lnTo>
                  <a:pt x="2901" y="288"/>
                </a:lnTo>
                <a:lnTo>
                  <a:pt x="2901" y="289"/>
                </a:lnTo>
                <a:lnTo>
                  <a:pt x="2902" y="292"/>
                </a:lnTo>
                <a:lnTo>
                  <a:pt x="2902" y="293"/>
                </a:lnTo>
                <a:lnTo>
                  <a:pt x="2903" y="296"/>
                </a:lnTo>
                <a:lnTo>
                  <a:pt x="2903" y="297"/>
                </a:lnTo>
                <a:lnTo>
                  <a:pt x="2904" y="298"/>
                </a:lnTo>
                <a:lnTo>
                  <a:pt x="2904" y="297"/>
                </a:lnTo>
                <a:lnTo>
                  <a:pt x="2904" y="297"/>
                </a:lnTo>
                <a:lnTo>
                  <a:pt x="2905" y="285"/>
                </a:lnTo>
                <a:lnTo>
                  <a:pt x="2906" y="283"/>
                </a:lnTo>
                <a:lnTo>
                  <a:pt x="2906" y="271"/>
                </a:lnTo>
                <a:lnTo>
                  <a:pt x="2907" y="268"/>
                </a:lnTo>
                <a:lnTo>
                  <a:pt x="2907" y="253"/>
                </a:lnTo>
                <a:lnTo>
                  <a:pt x="2908" y="251"/>
                </a:lnTo>
                <a:lnTo>
                  <a:pt x="2908" y="237"/>
                </a:lnTo>
                <a:lnTo>
                  <a:pt x="2909" y="235"/>
                </a:lnTo>
                <a:lnTo>
                  <a:pt x="2909" y="225"/>
                </a:lnTo>
                <a:lnTo>
                  <a:pt x="2910" y="224"/>
                </a:lnTo>
                <a:lnTo>
                  <a:pt x="2911" y="218"/>
                </a:lnTo>
                <a:lnTo>
                  <a:pt x="2911" y="218"/>
                </a:lnTo>
                <a:lnTo>
                  <a:pt x="2911" y="212"/>
                </a:lnTo>
                <a:lnTo>
                  <a:pt x="2912" y="212"/>
                </a:lnTo>
                <a:lnTo>
                  <a:pt x="2912" y="212"/>
                </a:lnTo>
                <a:lnTo>
                  <a:pt x="2913" y="208"/>
                </a:lnTo>
                <a:lnTo>
                  <a:pt x="2913" y="208"/>
                </a:lnTo>
                <a:lnTo>
                  <a:pt x="2913" y="209"/>
                </a:lnTo>
                <a:lnTo>
                  <a:pt x="2914" y="208"/>
                </a:lnTo>
                <a:lnTo>
                  <a:pt x="2914" y="208"/>
                </a:lnTo>
                <a:lnTo>
                  <a:pt x="2914" y="208"/>
                </a:lnTo>
                <a:lnTo>
                  <a:pt x="2914" y="208"/>
                </a:lnTo>
                <a:lnTo>
                  <a:pt x="2915" y="209"/>
                </a:lnTo>
                <a:lnTo>
                  <a:pt x="2915" y="209"/>
                </a:lnTo>
                <a:lnTo>
                  <a:pt x="2915" y="209"/>
                </a:lnTo>
                <a:lnTo>
                  <a:pt x="2916" y="248"/>
                </a:lnTo>
                <a:lnTo>
                  <a:pt x="2916" y="252"/>
                </a:lnTo>
                <a:lnTo>
                  <a:pt x="2917" y="256"/>
                </a:lnTo>
                <a:lnTo>
                  <a:pt x="2917" y="254"/>
                </a:lnTo>
                <a:lnTo>
                  <a:pt x="2917" y="252"/>
                </a:lnTo>
                <a:lnTo>
                  <a:pt x="2918" y="240"/>
                </a:lnTo>
                <a:lnTo>
                  <a:pt x="2918" y="240"/>
                </a:lnTo>
                <a:lnTo>
                  <a:pt x="2918" y="240"/>
                </a:lnTo>
                <a:lnTo>
                  <a:pt x="2919" y="231"/>
                </a:lnTo>
                <a:lnTo>
                  <a:pt x="2919" y="229"/>
                </a:lnTo>
                <a:lnTo>
                  <a:pt x="2920" y="214"/>
                </a:lnTo>
                <a:lnTo>
                  <a:pt x="2920" y="211"/>
                </a:lnTo>
                <a:lnTo>
                  <a:pt x="2921" y="196"/>
                </a:lnTo>
                <a:lnTo>
                  <a:pt x="2921" y="192"/>
                </a:lnTo>
                <a:lnTo>
                  <a:pt x="2922" y="180"/>
                </a:lnTo>
                <a:lnTo>
                  <a:pt x="2922" y="181"/>
                </a:lnTo>
                <a:lnTo>
                  <a:pt x="2922" y="180"/>
                </a:lnTo>
                <a:lnTo>
                  <a:pt x="2923" y="177"/>
                </a:lnTo>
                <a:lnTo>
                  <a:pt x="2923" y="176"/>
                </a:lnTo>
                <a:lnTo>
                  <a:pt x="2924" y="176"/>
                </a:lnTo>
                <a:lnTo>
                  <a:pt x="2924" y="175"/>
                </a:lnTo>
                <a:lnTo>
                  <a:pt x="2924" y="176"/>
                </a:lnTo>
                <a:lnTo>
                  <a:pt x="2924" y="175"/>
                </a:lnTo>
                <a:lnTo>
                  <a:pt x="2925" y="173"/>
                </a:lnTo>
                <a:lnTo>
                  <a:pt x="2925" y="172"/>
                </a:lnTo>
                <a:lnTo>
                  <a:pt x="2926" y="169"/>
                </a:lnTo>
                <a:lnTo>
                  <a:pt x="2926" y="168"/>
                </a:lnTo>
                <a:lnTo>
                  <a:pt x="2927" y="162"/>
                </a:lnTo>
                <a:lnTo>
                  <a:pt x="2928" y="159"/>
                </a:lnTo>
                <a:lnTo>
                  <a:pt x="2928" y="156"/>
                </a:lnTo>
                <a:lnTo>
                  <a:pt x="2928" y="194"/>
                </a:lnTo>
                <a:lnTo>
                  <a:pt x="2928" y="191"/>
                </a:lnTo>
                <a:lnTo>
                  <a:pt x="2929" y="184"/>
                </a:lnTo>
                <a:lnTo>
                  <a:pt x="2929" y="132"/>
                </a:lnTo>
                <a:lnTo>
                  <a:pt x="2930" y="131"/>
                </a:lnTo>
                <a:lnTo>
                  <a:pt x="2930" y="159"/>
                </a:lnTo>
                <a:lnTo>
                  <a:pt x="2931" y="162"/>
                </a:lnTo>
                <a:lnTo>
                  <a:pt x="2931" y="162"/>
                </a:lnTo>
                <a:lnTo>
                  <a:pt x="2931" y="152"/>
                </a:lnTo>
                <a:lnTo>
                  <a:pt x="2932" y="150"/>
                </a:lnTo>
                <a:lnTo>
                  <a:pt x="2932" y="141"/>
                </a:lnTo>
                <a:lnTo>
                  <a:pt x="2933" y="139"/>
                </a:lnTo>
                <a:lnTo>
                  <a:pt x="2934" y="132"/>
                </a:lnTo>
                <a:lnTo>
                  <a:pt x="2934" y="131"/>
                </a:lnTo>
                <a:lnTo>
                  <a:pt x="2935" y="119"/>
                </a:lnTo>
                <a:lnTo>
                  <a:pt x="2935" y="117"/>
                </a:lnTo>
                <a:lnTo>
                  <a:pt x="2935" y="113"/>
                </a:lnTo>
                <a:lnTo>
                  <a:pt x="2936" y="112"/>
                </a:lnTo>
                <a:lnTo>
                  <a:pt x="2937" y="107"/>
                </a:lnTo>
                <a:lnTo>
                  <a:pt x="2937" y="106"/>
                </a:lnTo>
                <a:lnTo>
                  <a:pt x="2938" y="103"/>
                </a:lnTo>
                <a:lnTo>
                  <a:pt x="2938" y="102"/>
                </a:lnTo>
                <a:lnTo>
                  <a:pt x="2939" y="99"/>
                </a:lnTo>
                <a:lnTo>
                  <a:pt x="2939" y="99"/>
                </a:lnTo>
                <a:lnTo>
                  <a:pt x="2939" y="100"/>
                </a:lnTo>
                <a:lnTo>
                  <a:pt x="2940" y="97"/>
                </a:lnTo>
                <a:lnTo>
                  <a:pt x="2940" y="96"/>
                </a:lnTo>
                <a:lnTo>
                  <a:pt x="2941" y="89"/>
                </a:lnTo>
                <a:lnTo>
                  <a:pt x="2941" y="88"/>
                </a:lnTo>
                <a:lnTo>
                  <a:pt x="2942" y="82"/>
                </a:lnTo>
                <a:lnTo>
                  <a:pt x="2942" y="82"/>
                </a:lnTo>
                <a:lnTo>
                  <a:pt x="2942" y="83"/>
                </a:lnTo>
                <a:lnTo>
                  <a:pt x="2943" y="85"/>
                </a:lnTo>
                <a:lnTo>
                  <a:pt x="2943" y="88"/>
                </a:lnTo>
                <a:lnTo>
                  <a:pt x="2944" y="91"/>
                </a:lnTo>
                <a:lnTo>
                  <a:pt x="2944" y="90"/>
                </a:lnTo>
                <a:lnTo>
                  <a:pt x="2944" y="91"/>
                </a:lnTo>
                <a:lnTo>
                  <a:pt x="2945" y="93"/>
                </a:lnTo>
                <a:lnTo>
                  <a:pt x="2945" y="92"/>
                </a:lnTo>
                <a:lnTo>
                  <a:pt x="2945" y="91"/>
                </a:lnTo>
                <a:lnTo>
                  <a:pt x="2946" y="86"/>
                </a:lnTo>
                <a:lnTo>
                  <a:pt x="2946" y="85"/>
                </a:lnTo>
                <a:lnTo>
                  <a:pt x="2947" y="82"/>
                </a:lnTo>
                <a:lnTo>
                  <a:pt x="2947" y="81"/>
                </a:lnTo>
                <a:lnTo>
                  <a:pt x="2947" y="81"/>
                </a:lnTo>
                <a:lnTo>
                  <a:pt x="2948" y="85"/>
                </a:lnTo>
                <a:lnTo>
                  <a:pt x="2949" y="86"/>
                </a:lnTo>
                <a:lnTo>
                  <a:pt x="2949" y="89"/>
                </a:lnTo>
                <a:lnTo>
                  <a:pt x="2949" y="89"/>
                </a:lnTo>
                <a:lnTo>
                  <a:pt x="2950" y="88"/>
                </a:lnTo>
                <a:lnTo>
                  <a:pt x="2950" y="84"/>
                </a:lnTo>
                <a:lnTo>
                  <a:pt x="2951" y="83"/>
                </a:lnTo>
                <a:lnTo>
                  <a:pt x="2951" y="77"/>
                </a:lnTo>
                <a:lnTo>
                  <a:pt x="2952" y="76"/>
                </a:lnTo>
                <a:lnTo>
                  <a:pt x="2952" y="72"/>
                </a:lnTo>
                <a:lnTo>
                  <a:pt x="2953" y="70"/>
                </a:lnTo>
                <a:lnTo>
                  <a:pt x="2953" y="64"/>
                </a:lnTo>
                <a:lnTo>
                  <a:pt x="2954" y="64"/>
                </a:lnTo>
                <a:lnTo>
                  <a:pt x="2955" y="60"/>
                </a:lnTo>
                <a:lnTo>
                  <a:pt x="2955" y="58"/>
                </a:lnTo>
                <a:lnTo>
                  <a:pt x="2956" y="56"/>
                </a:lnTo>
                <a:lnTo>
                  <a:pt x="2956" y="55"/>
                </a:lnTo>
                <a:lnTo>
                  <a:pt x="2956" y="52"/>
                </a:lnTo>
                <a:lnTo>
                  <a:pt x="2957" y="53"/>
                </a:lnTo>
                <a:lnTo>
                  <a:pt x="2957" y="55"/>
                </a:lnTo>
                <a:lnTo>
                  <a:pt x="2958" y="62"/>
                </a:lnTo>
                <a:lnTo>
                  <a:pt x="2958" y="64"/>
                </a:lnTo>
                <a:lnTo>
                  <a:pt x="2959" y="71"/>
                </a:lnTo>
                <a:lnTo>
                  <a:pt x="2959" y="72"/>
                </a:lnTo>
                <a:lnTo>
                  <a:pt x="2960" y="78"/>
                </a:lnTo>
                <a:lnTo>
                  <a:pt x="2960" y="78"/>
                </a:lnTo>
                <a:lnTo>
                  <a:pt x="2961" y="85"/>
                </a:lnTo>
                <a:lnTo>
                  <a:pt x="2961" y="86"/>
                </a:lnTo>
                <a:lnTo>
                  <a:pt x="2962" y="91"/>
                </a:lnTo>
                <a:lnTo>
                  <a:pt x="2962" y="93"/>
                </a:lnTo>
                <a:lnTo>
                  <a:pt x="2963" y="97"/>
                </a:lnTo>
                <a:lnTo>
                  <a:pt x="2963" y="97"/>
                </a:lnTo>
                <a:lnTo>
                  <a:pt x="2964" y="100"/>
                </a:lnTo>
                <a:lnTo>
                  <a:pt x="2964" y="100"/>
                </a:lnTo>
                <a:lnTo>
                  <a:pt x="2965" y="96"/>
                </a:lnTo>
                <a:lnTo>
                  <a:pt x="2965" y="96"/>
                </a:lnTo>
                <a:lnTo>
                  <a:pt x="2966" y="89"/>
                </a:lnTo>
                <a:lnTo>
                  <a:pt x="2966" y="88"/>
                </a:lnTo>
                <a:lnTo>
                  <a:pt x="2967" y="80"/>
                </a:lnTo>
                <a:lnTo>
                  <a:pt x="2967" y="79"/>
                </a:lnTo>
                <a:lnTo>
                  <a:pt x="2968" y="77"/>
                </a:lnTo>
                <a:lnTo>
                  <a:pt x="2968" y="78"/>
                </a:lnTo>
                <a:lnTo>
                  <a:pt x="2969" y="82"/>
                </a:lnTo>
                <a:lnTo>
                  <a:pt x="2969" y="82"/>
                </a:lnTo>
                <a:lnTo>
                  <a:pt x="2970" y="81"/>
                </a:lnTo>
                <a:lnTo>
                  <a:pt x="2970" y="82"/>
                </a:lnTo>
                <a:lnTo>
                  <a:pt x="2970" y="82"/>
                </a:lnTo>
                <a:lnTo>
                  <a:pt x="2971" y="82"/>
                </a:lnTo>
                <a:lnTo>
                  <a:pt x="2971" y="81"/>
                </a:lnTo>
                <a:lnTo>
                  <a:pt x="2972" y="81"/>
                </a:lnTo>
                <a:lnTo>
                  <a:pt x="2972" y="81"/>
                </a:lnTo>
                <a:lnTo>
                  <a:pt x="2972" y="83"/>
                </a:lnTo>
                <a:lnTo>
                  <a:pt x="2973" y="84"/>
                </a:lnTo>
                <a:lnTo>
                  <a:pt x="2973" y="88"/>
                </a:lnTo>
                <a:lnTo>
                  <a:pt x="2974" y="89"/>
                </a:lnTo>
                <a:lnTo>
                  <a:pt x="2974" y="91"/>
                </a:lnTo>
                <a:lnTo>
                  <a:pt x="2975" y="92"/>
                </a:lnTo>
                <a:lnTo>
                  <a:pt x="2975" y="95"/>
                </a:lnTo>
                <a:lnTo>
                  <a:pt x="2976" y="95"/>
                </a:lnTo>
                <a:lnTo>
                  <a:pt x="2976" y="95"/>
                </a:lnTo>
                <a:lnTo>
                  <a:pt x="2977" y="95"/>
                </a:lnTo>
                <a:lnTo>
                  <a:pt x="2977" y="96"/>
                </a:lnTo>
                <a:lnTo>
                  <a:pt x="2978" y="99"/>
                </a:lnTo>
                <a:lnTo>
                  <a:pt x="2978" y="99"/>
                </a:lnTo>
                <a:lnTo>
                  <a:pt x="2979" y="105"/>
                </a:lnTo>
                <a:lnTo>
                  <a:pt x="2979" y="106"/>
                </a:lnTo>
                <a:lnTo>
                  <a:pt x="2980" y="111"/>
                </a:lnTo>
                <a:lnTo>
                  <a:pt x="2980" y="112"/>
                </a:lnTo>
                <a:lnTo>
                  <a:pt x="2981" y="115"/>
                </a:lnTo>
                <a:lnTo>
                  <a:pt x="2981" y="115"/>
                </a:lnTo>
                <a:lnTo>
                  <a:pt x="2981" y="116"/>
                </a:lnTo>
                <a:lnTo>
                  <a:pt x="2982" y="114"/>
                </a:lnTo>
                <a:lnTo>
                  <a:pt x="2982" y="113"/>
                </a:lnTo>
                <a:lnTo>
                  <a:pt x="2983" y="107"/>
                </a:lnTo>
                <a:lnTo>
                  <a:pt x="2983" y="106"/>
                </a:lnTo>
                <a:lnTo>
                  <a:pt x="2984" y="104"/>
                </a:lnTo>
                <a:lnTo>
                  <a:pt x="2984" y="103"/>
                </a:lnTo>
                <a:lnTo>
                  <a:pt x="2985" y="103"/>
                </a:lnTo>
                <a:lnTo>
                  <a:pt x="2985" y="104"/>
                </a:lnTo>
                <a:lnTo>
                  <a:pt x="2985" y="104"/>
                </a:lnTo>
                <a:lnTo>
                  <a:pt x="2986" y="109"/>
                </a:lnTo>
                <a:lnTo>
                  <a:pt x="2986" y="110"/>
                </a:lnTo>
                <a:lnTo>
                  <a:pt x="2987" y="115"/>
                </a:lnTo>
                <a:lnTo>
                  <a:pt x="2987" y="115"/>
                </a:lnTo>
                <a:lnTo>
                  <a:pt x="2988" y="121"/>
                </a:lnTo>
                <a:lnTo>
                  <a:pt x="2988" y="121"/>
                </a:lnTo>
                <a:lnTo>
                  <a:pt x="2989" y="125"/>
                </a:lnTo>
                <a:lnTo>
                  <a:pt x="2989" y="126"/>
                </a:lnTo>
                <a:lnTo>
                  <a:pt x="2990" y="130"/>
                </a:lnTo>
                <a:lnTo>
                  <a:pt x="2990" y="131"/>
                </a:lnTo>
                <a:lnTo>
                  <a:pt x="2991" y="129"/>
                </a:lnTo>
                <a:lnTo>
                  <a:pt x="2991" y="137"/>
                </a:lnTo>
                <a:lnTo>
                  <a:pt x="2991" y="137"/>
                </a:lnTo>
                <a:lnTo>
                  <a:pt x="2992" y="122"/>
                </a:lnTo>
                <a:lnTo>
                  <a:pt x="2992" y="121"/>
                </a:lnTo>
                <a:lnTo>
                  <a:pt x="2993" y="120"/>
                </a:lnTo>
                <a:lnTo>
                  <a:pt x="2993" y="122"/>
                </a:lnTo>
                <a:lnTo>
                  <a:pt x="2994" y="123"/>
                </a:lnTo>
                <a:lnTo>
                  <a:pt x="2994" y="125"/>
                </a:lnTo>
                <a:lnTo>
                  <a:pt x="2995" y="125"/>
                </a:lnTo>
                <a:lnTo>
                  <a:pt x="2995" y="126"/>
                </a:lnTo>
                <a:lnTo>
                  <a:pt x="2995" y="123"/>
                </a:lnTo>
                <a:lnTo>
                  <a:pt x="2996" y="122"/>
                </a:lnTo>
                <a:lnTo>
                  <a:pt x="2996" y="118"/>
                </a:lnTo>
                <a:lnTo>
                  <a:pt x="2997" y="118"/>
                </a:lnTo>
                <a:lnTo>
                  <a:pt x="2997" y="118"/>
                </a:lnTo>
                <a:lnTo>
                  <a:pt x="2998" y="117"/>
                </a:lnTo>
                <a:lnTo>
                  <a:pt x="2998" y="116"/>
                </a:lnTo>
                <a:lnTo>
                  <a:pt x="2999" y="119"/>
                </a:lnTo>
                <a:lnTo>
                  <a:pt x="2999" y="119"/>
                </a:lnTo>
                <a:lnTo>
                  <a:pt x="2999" y="125"/>
                </a:lnTo>
                <a:lnTo>
                  <a:pt x="3000" y="126"/>
                </a:lnTo>
                <a:lnTo>
                  <a:pt x="3001" y="132"/>
                </a:lnTo>
                <a:lnTo>
                  <a:pt x="3001" y="133"/>
                </a:lnTo>
                <a:lnTo>
                  <a:pt x="3002" y="139"/>
                </a:lnTo>
                <a:lnTo>
                  <a:pt x="3002" y="140"/>
                </a:lnTo>
                <a:lnTo>
                  <a:pt x="3002" y="140"/>
                </a:lnTo>
                <a:lnTo>
                  <a:pt x="3003" y="139"/>
                </a:lnTo>
                <a:lnTo>
                  <a:pt x="3003" y="138"/>
                </a:lnTo>
                <a:lnTo>
                  <a:pt x="3004" y="136"/>
                </a:lnTo>
                <a:lnTo>
                  <a:pt x="3004" y="136"/>
                </a:lnTo>
                <a:lnTo>
                  <a:pt x="3005" y="133"/>
                </a:lnTo>
                <a:lnTo>
                  <a:pt x="3005" y="131"/>
                </a:lnTo>
                <a:lnTo>
                  <a:pt x="3006" y="120"/>
                </a:lnTo>
                <a:lnTo>
                  <a:pt x="3006" y="120"/>
                </a:lnTo>
                <a:lnTo>
                  <a:pt x="3007" y="116"/>
                </a:lnTo>
                <a:lnTo>
                  <a:pt x="3007" y="115"/>
                </a:lnTo>
                <a:lnTo>
                  <a:pt x="3008" y="114"/>
                </a:lnTo>
                <a:lnTo>
                  <a:pt x="3008" y="114"/>
                </a:lnTo>
                <a:lnTo>
                  <a:pt x="3008" y="115"/>
                </a:lnTo>
                <a:lnTo>
                  <a:pt x="3009" y="117"/>
                </a:lnTo>
                <a:lnTo>
                  <a:pt x="3009" y="117"/>
                </a:lnTo>
                <a:lnTo>
                  <a:pt x="3009" y="117"/>
                </a:lnTo>
                <a:lnTo>
                  <a:pt x="3010" y="115"/>
                </a:lnTo>
                <a:lnTo>
                  <a:pt x="3010" y="114"/>
                </a:lnTo>
                <a:lnTo>
                  <a:pt x="3011" y="110"/>
                </a:lnTo>
                <a:lnTo>
                  <a:pt x="3011" y="109"/>
                </a:lnTo>
                <a:lnTo>
                  <a:pt x="3012" y="108"/>
                </a:lnTo>
                <a:lnTo>
                  <a:pt x="3012" y="108"/>
                </a:lnTo>
                <a:lnTo>
                  <a:pt x="3012" y="108"/>
                </a:lnTo>
                <a:lnTo>
                  <a:pt x="3013" y="110"/>
                </a:lnTo>
                <a:lnTo>
                  <a:pt x="3013" y="109"/>
                </a:lnTo>
                <a:lnTo>
                  <a:pt x="3014" y="112"/>
                </a:lnTo>
                <a:lnTo>
                  <a:pt x="3014" y="112"/>
                </a:lnTo>
                <a:lnTo>
                  <a:pt x="3015" y="112"/>
                </a:lnTo>
                <a:lnTo>
                  <a:pt x="3015" y="113"/>
                </a:lnTo>
                <a:lnTo>
                  <a:pt x="3015" y="113"/>
                </a:lnTo>
                <a:lnTo>
                  <a:pt x="3016" y="112"/>
                </a:lnTo>
                <a:lnTo>
                  <a:pt x="3016" y="114"/>
                </a:lnTo>
                <a:lnTo>
                  <a:pt x="3016" y="114"/>
                </a:lnTo>
                <a:lnTo>
                  <a:pt x="3017" y="114"/>
                </a:lnTo>
                <a:lnTo>
                  <a:pt x="3017" y="112"/>
                </a:lnTo>
                <a:lnTo>
                  <a:pt x="3018" y="112"/>
                </a:lnTo>
                <a:lnTo>
                  <a:pt x="3018" y="110"/>
                </a:lnTo>
                <a:lnTo>
                  <a:pt x="3019" y="110"/>
                </a:lnTo>
                <a:lnTo>
                  <a:pt x="3020" y="108"/>
                </a:lnTo>
                <a:lnTo>
                  <a:pt x="3020" y="107"/>
                </a:lnTo>
                <a:lnTo>
                  <a:pt x="3020" y="108"/>
                </a:lnTo>
                <a:lnTo>
                  <a:pt x="3021" y="106"/>
                </a:lnTo>
                <a:lnTo>
                  <a:pt x="3021" y="106"/>
                </a:lnTo>
                <a:lnTo>
                  <a:pt x="3022" y="102"/>
                </a:lnTo>
                <a:lnTo>
                  <a:pt x="3022" y="101"/>
                </a:lnTo>
                <a:lnTo>
                  <a:pt x="3023" y="99"/>
                </a:lnTo>
                <a:lnTo>
                  <a:pt x="3023" y="98"/>
                </a:lnTo>
                <a:lnTo>
                  <a:pt x="3023" y="98"/>
                </a:lnTo>
                <a:lnTo>
                  <a:pt x="3024" y="98"/>
                </a:lnTo>
                <a:lnTo>
                  <a:pt x="3024" y="98"/>
                </a:lnTo>
                <a:lnTo>
                  <a:pt x="3024" y="97"/>
                </a:lnTo>
                <a:lnTo>
                  <a:pt x="3024" y="97"/>
                </a:lnTo>
                <a:lnTo>
                  <a:pt x="3025" y="97"/>
                </a:lnTo>
                <a:lnTo>
                  <a:pt x="3025" y="96"/>
                </a:lnTo>
                <a:lnTo>
                  <a:pt x="3025" y="95"/>
                </a:lnTo>
                <a:lnTo>
                  <a:pt x="3026" y="96"/>
                </a:lnTo>
                <a:lnTo>
                  <a:pt x="3026" y="97"/>
                </a:lnTo>
                <a:lnTo>
                  <a:pt x="3026" y="97"/>
                </a:lnTo>
                <a:lnTo>
                  <a:pt x="3027" y="97"/>
                </a:lnTo>
                <a:lnTo>
                  <a:pt x="3027" y="97"/>
                </a:lnTo>
                <a:lnTo>
                  <a:pt x="3027" y="97"/>
                </a:lnTo>
                <a:lnTo>
                  <a:pt x="3028" y="93"/>
                </a:lnTo>
                <a:lnTo>
                  <a:pt x="3028" y="92"/>
                </a:lnTo>
                <a:lnTo>
                  <a:pt x="3029" y="82"/>
                </a:lnTo>
                <a:lnTo>
                  <a:pt x="3029" y="81"/>
                </a:lnTo>
                <a:lnTo>
                  <a:pt x="3030" y="77"/>
                </a:lnTo>
                <a:lnTo>
                  <a:pt x="3030" y="76"/>
                </a:lnTo>
                <a:lnTo>
                  <a:pt x="3031" y="60"/>
                </a:lnTo>
                <a:lnTo>
                  <a:pt x="3031" y="59"/>
                </a:lnTo>
                <a:lnTo>
                  <a:pt x="3032" y="44"/>
                </a:lnTo>
                <a:lnTo>
                  <a:pt x="3032" y="43"/>
                </a:lnTo>
                <a:lnTo>
                  <a:pt x="3033" y="35"/>
                </a:lnTo>
                <a:lnTo>
                  <a:pt x="3033" y="35"/>
                </a:lnTo>
                <a:lnTo>
                  <a:pt x="3033" y="35"/>
                </a:lnTo>
                <a:lnTo>
                  <a:pt x="3034" y="43"/>
                </a:lnTo>
                <a:lnTo>
                  <a:pt x="3034" y="48"/>
                </a:lnTo>
                <a:lnTo>
                  <a:pt x="3035" y="114"/>
                </a:lnTo>
                <a:lnTo>
                  <a:pt x="3035" y="120"/>
                </a:lnTo>
                <a:lnTo>
                  <a:pt x="3036" y="126"/>
                </a:lnTo>
                <a:lnTo>
                  <a:pt x="3036" y="121"/>
                </a:lnTo>
                <a:lnTo>
                  <a:pt x="3036" y="115"/>
                </a:lnTo>
                <a:lnTo>
                  <a:pt x="3037" y="81"/>
                </a:lnTo>
                <a:lnTo>
                  <a:pt x="3038" y="77"/>
                </a:lnTo>
                <a:lnTo>
                  <a:pt x="3038" y="62"/>
                </a:lnTo>
                <a:lnTo>
                  <a:pt x="3039" y="61"/>
                </a:lnTo>
                <a:lnTo>
                  <a:pt x="3039" y="61"/>
                </a:lnTo>
                <a:lnTo>
                  <a:pt x="3039" y="67"/>
                </a:lnTo>
                <a:lnTo>
                  <a:pt x="3040" y="69"/>
                </a:lnTo>
                <a:lnTo>
                  <a:pt x="3040" y="76"/>
                </a:lnTo>
                <a:lnTo>
                  <a:pt x="3041" y="78"/>
                </a:lnTo>
                <a:lnTo>
                  <a:pt x="3042" y="80"/>
                </a:lnTo>
                <a:lnTo>
                  <a:pt x="3042" y="80"/>
                </a:lnTo>
                <a:lnTo>
                  <a:pt x="3043" y="77"/>
                </a:lnTo>
                <a:lnTo>
                  <a:pt x="3043" y="78"/>
                </a:lnTo>
                <a:lnTo>
                  <a:pt x="3043" y="78"/>
                </a:lnTo>
                <a:lnTo>
                  <a:pt x="3043" y="78"/>
                </a:lnTo>
                <a:lnTo>
                  <a:pt x="3044" y="78"/>
                </a:lnTo>
                <a:lnTo>
                  <a:pt x="3045" y="68"/>
                </a:lnTo>
                <a:lnTo>
                  <a:pt x="3045" y="66"/>
                </a:lnTo>
                <a:lnTo>
                  <a:pt x="3046" y="61"/>
                </a:lnTo>
                <a:lnTo>
                  <a:pt x="3046" y="59"/>
                </a:lnTo>
                <a:lnTo>
                  <a:pt x="3047" y="51"/>
                </a:lnTo>
                <a:lnTo>
                  <a:pt x="3047" y="50"/>
                </a:lnTo>
                <a:lnTo>
                  <a:pt x="3048" y="47"/>
                </a:lnTo>
                <a:lnTo>
                  <a:pt x="3048" y="47"/>
                </a:lnTo>
                <a:lnTo>
                  <a:pt x="3048" y="46"/>
                </a:lnTo>
                <a:lnTo>
                  <a:pt x="3049" y="47"/>
                </a:lnTo>
                <a:lnTo>
                  <a:pt x="3049" y="47"/>
                </a:lnTo>
                <a:lnTo>
                  <a:pt x="3050" y="51"/>
                </a:lnTo>
                <a:lnTo>
                  <a:pt x="3050" y="51"/>
                </a:lnTo>
                <a:lnTo>
                  <a:pt x="3051" y="52"/>
                </a:lnTo>
                <a:lnTo>
                  <a:pt x="3051" y="52"/>
                </a:lnTo>
                <a:lnTo>
                  <a:pt x="3052" y="58"/>
                </a:lnTo>
                <a:lnTo>
                  <a:pt x="3052" y="59"/>
                </a:lnTo>
                <a:lnTo>
                  <a:pt x="3053" y="73"/>
                </a:lnTo>
                <a:lnTo>
                  <a:pt x="3053" y="75"/>
                </a:lnTo>
                <a:lnTo>
                  <a:pt x="3054" y="84"/>
                </a:lnTo>
                <a:lnTo>
                  <a:pt x="3054" y="85"/>
                </a:lnTo>
                <a:lnTo>
                  <a:pt x="3055" y="85"/>
                </a:lnTo>
                <a:lnTo>
                  <a:pt x="3055" y="85"/>
                </a:lnTo>
                <a:lnTo>
                  <a:pt x="3056" y="90"/>
                </a:lnTo>
                <a:lnTo>
                  <a:pt x="3056" y="92"/>
                </a:lnTo>
                <a:lnTo>
                  <a:pt x="3057" y="98"/>
                </a:lnTo>
                <a:lnTo>
                  <a:pt x="3058" y="99"/>
                </a:lnTo>
                <a:lnTo>
                  <a:pt x="3058" y="104"/>
                </a:lnTo>
                <a:lnTo>
                  <a:pt x="3059" y="104"/>
                </a:lnTo>
                <a:lnTo>
                  <a:pt x="3059" y="107"/>
                </a:lnTo>
                <a:lnTo>
                  <a:pt x="3060" y="107"/>
                </a:lnTo>
                <a:lnTo>
                  <a:pt x="3060" y="106"/>
                </a:lnTo>
                <a:lnTo>
                  <a:pt x="3061" y="105"/>
                </a:lnTo>
                <a:lnTo>
                  <a:pt x="3061" y="106"/>
                </a:lnTo>
                <a:lnTo>
                  <a:pt x="3061" y="105"/>
                </a:lnTo>
                <a:lnTo>
                  <a:pt x="3062" y="104"/>
                </a:lnTo>
                <a:lnTo>
                  <a:pt x="3062" y="105"/>
                </a:lnTo>
                <a:lnTo>
                  <a:pt x="3063" y="106"/>
                </a:lnTo>
                <a:lnTo>
                  <a:pt x="3064" y="109"/>
                </a:lnTo>
                <a:lnTo>
                  <a:pt x="3064" y="110"/>
                </a:lnTo>
                <a:lnTo>
                  <a:pt x="3064" y="107"/>
                </a:lnTo>
                <a:lnTo>
                  <a:pt x="3065" y="105"/>
                </a:lnTo>
                <a:lnTo>
                  <a:pt x="3066" y="98"/>
                </a:lnTo>
                <a:lnTo>
                  <a:pt x="3066" y="98"/>
                </a:lnTo>
                <a:lnTo>
                  <a:pt x="3066" y="98"/>
                </a:lnTo>
                <a:lnTo>
                  <a:pt x="3067" y="102"/>
                </a:lnTo>
                <a:lnTo>
                  <a:pt x="3067" y="103"/>
                </a:lnTo>
                <a:lnTo>
                  <a:pt x="3068" y="110"/>
                </a:lnTo>
                <a:lnTo>
                  <a:pt x="3068" y="111"/>
                </a:lnTo>
                <a:lnTo>
                  <a:pt x="3069" y="119"/>
                </a:lnTo>
                <a:lnTo>
                  <a:pt x="3069" y="121"/>
                </a:lnTo>
                <a:lnTo>
                  <a:pt x="3070" y="128"/>
                </a:lnTo>
                <a:lnTo>
                  <a:pt x="3070" y="129"/>
                </a:lnTo>
                <a:lnTo>
                  <a:pt x="3071" y="133"/>
                </a:lnTo>
                <a:lnTo>
                  <a:pt x="3071" y="134"/>
                </a:lnTo>
                <a:lnTo>
                  <a:pt x="3072" y="136"/>
                </a:lnTo>
                <a:lnTo>
                  <a:pt x="3072" y="135"/>
                </a:lnTo>
                <a:lnTo>
                  <a:pt x="3072" y="136"/>
                </a:lnTo>
                <a:lnTo>
                  <a:pt x="3072" y="139"/>
                </a:lnTo>
                <a:lnTo>
                  <a:pt x="3073" y="138"/>
                </a:lnTo>
                <a:lnTo>
                  <a:pt x="3073" y="138"/>
                </a:lnTo>
                <a:lnTo>
                  <a:pt x="3073" y="137"/>
                </a:lnTo>
                <a:lnTo>
                  <a:pt x="3074" y="138"/>
                </a:lnTo>
                <a:lnTo>
                  <a:pt x="3075" y="138"/>
                </a:lnTo>
                <a:lnTo>
                  <a:pt x="3075" y="140"/>
                </a:lnTo>
                <a:lnTo>
                  <a:pt x="3075" y="140"/>
                </a:lnTo>
                <a:lnTo>
                  <a:pt x="3076" y="145"/>
                </a:lnTo>
                <a:lnTo>
                  <a:pt x="3076" y="146"/>
                </a:lnTo>
                <a:lnTo>
                  <a:pt x="3077" y="155"/>
                </a:lnTo>
                <a:lnTo>
                  <a:pt x="3077" y="156"/>
                </a:lnTo>
                <a:lnTo>
                  <a:pt x="3078" y="163"/>
                </a:lnTo>
                <a:lnTo>
                  <a:pt x="3078" y="165"/>
                </a:lnTo>
                <a:lnTo>
                  <a:pt x="3079" y="172"/>
                </a:lnTo>
                <a:lnTo>
                  <a:pt x="3080" y="174"/>
                </a:lnTo>
                <a:lnTo>
                  <a:pt x="3080" y="181"/>
                </a:lnTo>
                <a:lnTo>
                  <a:pt x="3080" y="182"/>
                </a:lnTo>
                <a:lnTo>
                  <a:pt x="3081" y="186"/>
                </a:lnTo>
                <a:lnTo>
                  <a:pt x="3082" y="187"/>
                </a:lnTo>
                <a:lnTo>
                  <a:pt x="3082" y="189"/>
                </a:lnTo>
                <a:lnTo>
                  <a:pt x="3083" y="189"/>
                </a:lnTo>
                <a:lnTo>
                  <a:pt x="3083" y="192"/>
                </a:lnTo>
                <a:lnTo>
                  <a:pt x="3084" y="192"/>
                </a:lnTo>
                <a:lnTo>
                  <a:pt x="3084" y="193"/>
                </a:lnTo>
                <a:lnTo>
                  <a:pt x="3085" y="194"/>
                </a:lnTo>
                <a:lnTo>
                  <a:pt x="3086" y="196"/>
                </a:lnTo>
                <a:lnTo>
                  <a:pt x="3086" y="196"/>
                </a:lnTo>
                <a:lnTo>
                  <a:pt x="3086" y="196"/>
                </a:lnTo>
                <a:lnTo>
                  <a:pt x="3087" y="197"/>
                </a:lnTo>
                <a:lnTo>
                  <a:pt x="3087" y="198"/>
                </a:lnTo>
                <a:lnTo>
                  <a:pt x="3088" y="200"/>
                </a:lnTo>
                <a:lnTo>
                  <a:pt x="3088" y="200"/>
                </a:lnTo>
                <a:lnTo>
                  <a:pt x="3088" y="200"/>
                </a:lnTo>
                <a:lnTo>
                  <a:pt x="3089" y="198"/>
                </a:lnTo>
                <a:lnTo>
                  <a:pt x="3089" y="198"/>
                </a:lnTo>
                <a:lnTo>
                  <a:pt x="3090" y="202"/>
                </a:lnTo>
                <a:lnTo>
                  <a:pt x="3090" y="202"/>
                </a:lnTo>
                <a:lnTo>
                  <a:pt x="3091" y="204"/>
                </a:lnTo>
                <a:lnTo>
                  <a:pt x="3091" y="204"/>
                </a:lnTo>
                <a:lnTo>
                  <a:pt x="3091" y="203"/>
                </a:lnTo>
                <a:lnTo>
                  <a:pt x="3092" y="200"/>
                </a:lnTo>
                <a:lnTo>
                  <a:pt x="3092" y="201"/>
                </a:lnTo>
                <a:lnTo>
                  <a:pt x="3092" y="201"/>
                </a:lnTo>
                <a:lnTo>
                  <a:pt x="3092" y="201"/>
                </a:lnTo>
                <a:lnTo>
                  <a:pt x="3093" y="205"/>
                </a:lnTo>
                <a:lnTo>
                  <a:pt x="3093" y="206"/>
                </a:lnTo>
                <a:lnTo>
                  <a:pt x="3094" y="211"/>
                </a:lnTo>
                <a:lnTo>
                  <a:pt x="3094" y="211"/>
                </a:lnTo>
                <a:lnTo>
                  <a:pt x="3095" y="216"/>
                </a:lnTo>
                <a:lnTo>
                  <a:pt x="3095" y="216"/>
                </a:lnTo>
                <a:lnTo>
                  <a:pt x="3096" y="221"/>
                </a:lnTo>
                <a:lnTo>
                  <a:pt x="3096" y="221"/>
                </a:lnTo>
                <a:lnTo>
                  <a:pt x="3097" y="224"/>
                </a:lnTo>
                <a:lnTo>
                  <a:pt x="3097" y="225"/>
                </a:lnTo>
                <a:lnTo>
                  <a:pt x="3098" y="229"/>
                </a:lnTo>
                <a:lnTo>
                  <a:pt x="3098" y="231"/>
                </a:lnTo>
                <a:lnTo>
                  <a:pt x="3099" y="234"/>
                </a:lnTo>
                <a:lnTo>
                  <a:pt x="3099" y="234"/>
                </a:lnTo>
                <a:lnTo>
                  <a:pt x="3100" y="237"/>
                </a:lnTo>
                <a:lnTo>
                  <a:pt x="3100" y="237"/>
                </a:lnTo>
                <a:lnTo>
                  <a:pt x="3100" y="236"/>
                </a:lnTo>
                <a:lnTo>
                  <a:pt x="3101" y="238"/>
                </a:lnTo>
                <a:lnTo>
                  <a:pt x="3101" y="238"/>
                </a:lnTo>
                <a:lnTo>
                  <a:pt x="3102" y="238"/>
                </a:lnTo>
                <a:lnTo>
                  <a:pt x="3102" y="239"/>
                </a:lnTo>
                <a:lnTo>
                  <a:pt x="3102" y="239"/>
                </a:lnTo>
                <a:lnTo>
                  <a:pt x="3103" y="235"/>
                </a:lnTo>
                <a:lnTo>
                  <a:pt x="3104" y="234"/>
                </a:lnTo>
                <a:lnTo>
                  <a:pt x="3104" y="234"/>
                </a:lnTo>
                <a:lnTo>
                  <a:pt x="3104" y="235"/>
                </a:lnTo>
                <a:lnTo>
                  <a:pt x="3105" y="235"/>
                </a:lnTo>
                <a:lnTo>
                  <a:pt x="3105" y="237"/>
                </a:lnTo>
                <a:lnTo>
                  <a:pt x="3106" y="237"/>
                </a:lnTo>
                <a:lnTo>
                  <a:pt x="3106" y="237"/>
                </a:lnTo>
                <a:lnTo>
                  <a:pt x="3107" y="239"/>
                </a:lnTo>
                <a:lnTo>
                  <a:pt x="3107" y="241"/>
                </a:lnTo>
                <a:lnTo>
                  <a:pt x="3108" y="246"/>
                </a:lnTo>
                <a:lnTo>
                  <a:pt x="3108" y="247"/>
                </a:lnTo>
                <a:lnTo>
                  <a:pt x="3108" y="253"/>
                </a:lnTo>
                <a:lnTo>
                  <a:pt x="3109" y="253"/>
                </a:lnTo>
                <a:lnTo>
                  <a:pt x="3110" y="261"/>
                </a:lnTo>
                <a:lnTo>
                  <a:pt x="3110" y="263"/>
                </a:lnTo>
                <a:lnTo>
                  <a:pt x="3111" y="270"/>
                </a:lnTo>
                <a:lnTo>
                  <a:pt x="3111" y="271"/>
                </a:lnTo>
                <a:lnTo>
                  <a:pt x="3111" y="271"/>
                </a:lnTo>
                <a:lnTo>
                  <a:pt x="3112" y="268"/>
                </a:lnTo>
                <a:lnTo>
                  <a:pt x="3112" y="268"/>
                </a:lnTo>
                <a:lnTo>
                  <a:pt x="3113" y="266"/>
                </a:lnTo>
                <a:lnTo>
                  <a:pt x="3113" y="267"/>
                </a:lnTo>
                <a:lnTo>
                  <a:pt x="3113" y="267"/>
                </a:lnTo>
                <a:lnTo>
                  <a:pt x="3114" y="268"/>
                </a:lnTo>
                <a:lnTo>
                  <a:pt x="3114" y="268"/>
                </a:lnTo>
                <a:lnTo>
                  <a:pt x="3114" y="267"/>
                </a:lnTo>
                <a:lnTo>
                  <a:pt x="3114" y="268"/>
                </a:lnTo>
                <a:lnTo>
                  <a:pt x="3115" y="267"/>
                </a:lnTo>
                <a:lnTo>
                  <a:pt x="3115" y="267"/>
                </a:lnTo>
                <a:lnTo>
                  <a:pt x="3116" y="264"/>
                </a:lnTo>
                <a:lnTo>
                  <a:pt x="3116" y="264"/>
                </a:lnTo>
                <a:lnTo>
                  <a:pt x="3116" y="263"/>
                </a:lnTo>
                <a:lnTo>
                  <a:pt x="3117" y="264"/>
                </a:lnTo>
                <a:lnTo>
                  <a:pt x="3117" y="264"/>
                </a:lnTo>
                <a:lnTo>
                  <a:pt x="3117" y="265"/>
                </a:lnTo>
                <a:lnTo>
                  <a:pt x="3118" y="275"/>
                </a:lnTo>
                <a:lnTo>
                  <a:pt x="3119" y="276"/>
                </a:lnTo>
                <a:lnTo>
                  <a:pt x="3119" y="285"/>
                </a:lnTo>
                <a:lnTo>
                  <a:pt x="3119" y="286"/>
                </a:lnTo>
                <a:lnTo>
                  <a:pt x="3120" y="288"/>
                </a:lnTo>
                <a:lnTo>
                  <a:pt x="3120" y="289"/>
                </a:lnTo>
                <a:lnTo>
                  <a:pt x="3121" y="291"/>
                </a:lnTo>
                <a:lnTo>
                  <a:pt x="3121" y="289"/>
                </a:lnTo>
                <a:lnTo>
                  <a:pt x="3121" y="288"/>
                </a:lnTo>
                <a:lnTo>
                  <a:pt x="3122" y="284"/>
                </a:lnTo>
                <a:lnTo>
                  <a:pt x="3122" y="284"/>
                </a:lnTo>
                <a:lnTo>
                  <a:pt x="3123" y="283"/>
                </a:lnTo>
                <a:lnTo>
                  <a:pt x="3123" y="283"/>
                </a:lnTo>
                <a:lnTo>
                  <a:pt x="3124" y="283"/>
                </a:lnTo>
                <a:lnTo>
                  <a:pt x="3124" y="283"/>
                </a:lnTo>
                <a:lnTo>
                  <a:pt x="3124" y="283"/>
                </a:lnTo>
                <a:lnTo>
                  <a:pt x="3124" y="283"/>
                </a:lnTo>
                <a:lnTo>
                  <a:pt x="3124" y="283"/>
                </a:lnTo>
                <a:lnTo>
                  <a:pt x="3125" y="283"/>
                </a:lnTo>
                <a:lnTo>
                  <a:pt x="3125" y="285"/>
                </a:lnTo>
                <a:lnTo>
                  <a:pt x="3125" y="285"/>
                </a:lnTo>
                <a:lnTo>
                  <a:pt x="3126" y="285"/>
                </a:lnTo>
                <a:lnTo>
                  <a:pt x="3126" y="286"/>
                </a:lnTo>
                <a:lnTo>
                  <a:pt x="3126" y="286"/>
                </a:lnTo>
                <a:lnTo>
                  <a:pt x="3127" y="286"/>
                </a:lnTo>
                <a:lnTo>
                  <a:pt x="3127" y="286"/>
                </a:lnTo>
                <a:lnTo>
                  <a:pt x="3127" y="287"/>
                </a:lnTo>
                <a:lnTo>
                  <a:pt x="3127" y="286"/>
                </a:lnTo>
                <a:lnTo>
                  <a:pt x="3128" y="286"/>
                </a:lnTo>
                <a:lnTo>
                  <a:pt x="3129" y="282"/>
                </a:lnTo>
                <a:lnTo>
                  <a:pt x="3129" y="281"/>
                </a:lnTo>
                <a:lnTo>
                  <a:pt x="3130" y="277"/>
                </a:lnTo>
                <a:lnTo>
                  <a:pt x="3130" y="277"/>
                </a:lnTo>
                <a:lnTo>
                  <a:pt x="3131" y="273"/>
                </a:lnTo>
                <a:lnTo>
                  <a:pt x="3131" y="272"/>
                </a:lnTo>
                <a:lnTo>
                  <a:pt x="3132" y="269"/>
                </a:lnTo>
                <a:lnTo>
                  <a:pt x="3132" y="268"/>
                </a:lnTo>
                <a:lnTo>
                  <a:pt x="3132" y="267"/>
                </a:lnTo>
                <a:lnTo>
                  <a:pt x="3133" y="269"/>
                </a:lnTo>
                <a:lnTo>
                  <a:pt x="3133" y="269"/>
                </a:lnTo>
                <a:lnTo>
                  <a:pt x="3134" y="269"/>
                </a:lnTo>
                <a:lnTo>
                  <a:pt x="3134" y="270"/>
                </a:lnTo>
                <a:lnTo>
                  <a:pt x="3134" y="269"/>
                </a:lnTo>
                <a:lnTo>
                  <a:pt x="3135" y="270"/>
                </a:lnTo>
                <a:lnTo>
                  <a:pt x="3135" y="270"/>
                </a:lnTo>
                <a:lnTo>
                  <a:pt x="3136" y="273"/>
                </a:lnTo>
                <a:lnTo>
                  <a:pt x="3136" y="274"/>
                </a:lnTo>
                <a:lnTo>
                  <a:pt x="3137" y="279"/>
                </a:lnTo>
                <a:lnTo>
                  <a:pt x="3137" y="281"/>
                </a:lnTo>
                <a:lnTo>
                  <a:pt x="3138" y="287"/>
                </a:lnTo>
                <a:lnTo>
                  <a:pt x="3138" y="287"/>
                </a:lnTo>
                <a:lnTo>
                  <a:pt x="3139" y="290"/>
                </a:lnTo>
                <a:lnTo>
                  <a:pt x="3139" y="291"/>
                </a:lnTo>
                <a:lnTo>
                  <a:pt x="3140" y="296"/>
                </a:lnTo>
                <a:lnTo>
                  <a:pt x="3140" y="296"/>
                </a:lnTo>
                <a:lnTo>
                  <a:pt x="3141" y="302"/>
                </a:lnTo>
                <a:lnTo>
                  <a:pt x="3141" y="302"/>
                </a:lnTo>
                <a:lnTo>
                  <a:pt x="3142" y="306"/>
                </a:lnTo>
                <a:lnTo>
                  <a:pt x="3142" y="307"/>
                </a:lnTo>
                <a:lnTo>
                  <a:pt x="3143" y="305"/>
                </a:lnTo>
                <a:lnTo>
                  <a:pt x="3143" y="305"/>
                </a:lnTo>
                <a:lnTo>
                  <a:pt x="3143" y="305"/>
                </a:lnTo>
                <a:lnTo>
                  <a:pt x="3144" y="303"/>
                </a:lnTo>
                <a:lnTo>
                  <a:pt x="3145" y="302"/>
                </a:lnTo>
                <a:lnTo>
                  <a:pt x="3145" y="302"/>
                </a:lnTo>
                <a:lnTo>
                  <a:pt x="3145" y="303"/>
                </a:lnTo>
                <a:lnTo>
                  <a:pt x="3146" y="303"/>
                </a:lnTo>
                <a:lnTo>
                  <a:pt x="3146" y="302"/>
                </a:lnTo>
                <a:lnTo>
                  <a:pt x="3146" y="302"/>
                </a:lnTo>
                <a:lnTo>
                  <a:pt x="3147" y="302"/>
                </a:lnTo>
                <a:lnTo>
                  <a:pt x="3147" y="298"/>
                </a:lnTo>
                <a:lnTo>
                  <a:pt x="3148" y="298"/>
                </a:lnTo>
                <a:lnTo>
                  <a:pt x="3148" y="297"/>
                </a:lnTo>
                <a:lnTo>
                  <a:pt x="3148" y="298"/>
                </a:lnTo>
                <a:lnTo>
                  <a:pt x="3149" y="298"/>
                </a:lnTo>
                <a:lnTo>
                  <a:pt x="3149" y="297"/>
                </a:lnTo>
                <a:lnTo>
                  <a:pt x="3149" y="298"/>
                </a:lnTo>
                <a:lnTo>
                  <a:pt x="3149" y="298"/>
                </a:lnTo>
                <a:lnTo>
                  <a:pt x="3150" y="298"/>
                </a:lnTo>
                <a:lnTo>
                  <a:pt x="3151" y="297"/>
                </a:lnTo>
                <a:lnTo>
                  <a:pt x="3151" y="297"/>
                </a:lnTo>
                <a:lnTo>
                  <a:pt x="3152" y="301"/>
                </a:lnTo>
                <a:lnTo>
                  <a:pt x="3152" y="302"/>
                </a:lnTo>
                <a:lnTo>
                  <a:pt x="3153" y="307"/>
                </a:lnTo>
                <a:lnTo>
                  <a:pt x="3153" y="308"/>
                </a:lnTo>
                <a:lnTo>
                  <a:pt x="3154" y="316"/>
                </a:lnTo>
                <a:lnTo>
                  <a:pt x="3154" y="317"/>
                </a:lnTo>
                <a:lnTo>
                  <a:pt x="3155" y="330"/>
                </a:lnTo>
                <a:lnTo>
                  <a:pt x="3155" y="332"/>
                </a:lnTo>
                <a:lnTo>
                  <a:pt x="3156" y="339"/>
                </a:lnTo>
                <a:lnTo>
                  <a:pt x="3156" y="340"/>
                </a:lnTo>
                <a:lnTo>
                  <a:pt x="3157" y="346"/>
                </a:lnTo>
                <a:lnTo>
                  <a:pt x="3157" y="347"/>
                </a:lnTo>
                <a:lnTo>
                  <a:pt x="3158" y="350"/>
                </a:lnTo>
                <a:lnTo>
                  <a:pt x="3158" y="350"/>
                </a:lnTo>
                <a:lnTo>
                  <a:pt x="3159" y="347"/>
                </a:lnTo>
                <a:lnTo>
                  <a:pt x="3159" y="346"/>
                </a:lnTo>
                <a:lnTo>
                  <a:pt x="3160" y="337"/>
                </a:lnTo>
                <a:lnTo>
                  <a:pt x="3160" y="336"/>
                </a:lnTo>
                <a:lnTo>
                  <a:pt x="3161" y="321"/>
                </a:lnTo>
                <a:lnTo>
                  <a:pt x="3161" y="319"/>
                </a:lnTo>
                <a:lnTo>
                  <a:pt x="3162" y="306"/>
                </a:lnTo>
                <a:lnTo>
                  <a:pt x="3162" y="304"/>
                </a:lnTo>
                <a:lnTo>
                  <a:pt x="3163" y="283"/>
                </a:lnTo>
                <a:lnTo>
                  <a:pt x="3163" y="280"/>
                </a:lnTo>
                <a:lnTo>
                  <a:pt x="3164" y="267"/>
                </a:lnTo>
                <a:lnTo>
                  <a:pt x="3164" y="266"/>
                </a:lnTo>
                <a:lnTo>
                  <a:pt x="3165" y="262"/>
                </a:lnTo>
                <a:lnTo>
                  <a:pt x="3165" y="262"/>
                </a:lnTo>
                <a:lnTo>
                  <a:pt x="3166" y="258"/>
                </a:lnTo>
                <a:lnTo>
                  <a:pt x="3167" y="257"/>
                </a:lnTo>
                <a:lnTo>
                  <a:pt x="3167" y="252"/>
                </a:lnTo>
                <a:lnTo>
                  <a:pt x="3168" y="252"/>
                </a:lnTo>
                <a:lnTo>
                  <a:pt x="3168" y="242"/>
                </a:lnTo>
                <a:lnTo>
                  <a:pt x="3168" y="241"/>
                </a:lnTo>
                <a:lnTo>
                  <a:pt x="3169" y="235"/>
                </a:lnTo>
                <a:lnTo>
                  <a:pt x="3170" y="235"/>
                </a:lnTo>
                <a:lnTo>
                  <a:pt x="3170" y="231"/>
                </a:lnTo>
                <a:lnTo>
                  <a:pt x="3171" y="230"/>
                </a:lnTo>
                <a:lnTo>
                  <a:pt x="3171" y="231"/>
                </a:lnTo>
                <a:lnTo>
                  <a:pt x="3171" y="229"/>
                </a:lnTo>
                <a:lnTo>
                  <a:pt x="3171" y="230"/>
                </a:lnTo>
                <a:lnTo>
                  <a:pt x="3172" y="230"/>
                </a:lnTo>
                <a:lnTo>
                  <a:pt x="3172" y="228"/>
                </a:lnTo>
                <a:lnTo>
                  <a:pt x="3173" y="229"/>
                </a:lnTo>
                <a:lnTo>
                  <a:pt x="3173" y="230"/>
                </a:lnTo>
                <a:lnTo>
                  <a:pt x="3174" y="230"/>
                </a:lnTo>
                <a:lnTo>
                  <a:pt x="3174" y="229"/>
                </a:lnTo>
                <a:lnTo>
                  <a:pt x="3174" y="229"/>
                </a:lnTo>
                <a:lnTo>
                  <a:pt x="3174" y="228"/>
                </a:lnTo>
                <a:lnTo>
                  <a:pt x="3175" y="228"/>
                </a:lnTo>
                <a:lnTo>
                  <a:pt x="3175" y="228"/>
                </a:lnTo>
                <a:lnTo>
                  <a:pt x="3175" y="227"/>
                </a:lnTo>
                <a:lnTo>
                  <a:pt x="3175" y="228"/>
                </a:lnTo>
                <a:lnTo>
                  <a:pt x="3176" y="227"/>
                </a:lnTo>
                <a:lnTo>
                  <a:pt x="3176" y="227"/>
                </a:lnTo>
                <a:lnTo>
                  <a:pt x="3177" y="221"/>
                </a:lnTo>
                <a:lnTo>
                  <a:pt x="3177" y="220"/>
                </a:lnTo>
                <a:lnTo>
                  <a:pt x="3178" y="212"/>
                </a:lnTo>
                <a:lnTo>
                  <a:pt x="3178" y="211"/>
                </a:lnTo>
                <a:lnTo>
                  <a:pt x="3179" y="206"/>
                </a:lnTo>
                <a:lnTo>
                  <a:pt x="3179" y="205"/>
                </a:lnTo>
                <a:lnTo>
                  <a:pt x="3180" y="198"/>
                </a:lnTo>
                <a:lnTo>
                  <a:pt x="3180" y="196"/>
                </a:lnTo>
                <a:lnTo>
                  <a:pt x="3181" y="185"/>
                </a:lnTo>
                <a:lnTo>
                  <a:pt x="3181" y="184"/>
                </a:lnTo>
                <a:lnTo>
                  <a:pt x="3182" y="172"/>
                </a:lnTo>
                <a:lnTo>
                  <a:pt x="3182" y="170"/>
                </a:lnTo>
                <a:lnTo>
                  <a:pt x="3183" y="156"/>
                </a:lnTo>
                <a:lnTo>
                  <a:pt x="3183" y="154"/>
                </a:lnTo>
                <a:lnTo>
                  <a:pt x="3184" y="134"/>
                </a:lnTo>
                <a:lnTo>
                  <a:pt x="3184" y="131"/>
                </a:lnTo>
                <a:lnTo>
                  <a:pt x="3185" y="125"/>
                </a:lnTo>
                <a:lnTo>
                  <a:pt x="3185" y="124"/>
                </a:lnTo>
                <a:lnTo>
                  <a:pt x="3186" y="117"/>
                </a:lnTo>
                <a:lnTo>
                  <a:pt x="3186" y="116"/>
                </a:lnTo>
                <a:lnTo>
                  <a:pt x="3187" y="112"/>
                </a:lnTo>
                <a:lnTo>
                  <a:pt x="3187" y="112"/>
                </a:lnTo>
                <a:lnTo>
                  <a:pt x="3188" y="111"/>
                </a:lnTo>
                <a:lnTo>
                  <a:pt x="3189" y="111"/>
                </a:lnTo>
                <a:lnTo>
                  <a:pt x="3189" y="110"/>
                </a:lnTo>
                <a:lnTo>
                  <a:pt x="3189" y="112"/>
                </a:lnTo>
                <a:lnTo>
                  <a:pt x="3190" y="112"/>
                </a:lnTo>
                <a:lnTo>
                  <a:pt x="3190" y="112"/>
                </a:lnTo>
                <a:lnTo>
                  <a:pt x="3190" y="115"/>
                </a:lnTo>
                <a:lnTo>
                  <a:pt x="3190" y="115"/>
                </a:lnTo>
                <a:lnTo>
                  <a:pt x="3191" y="118"/>
                </a:lnTo>
                <a:lnTo>
                  <a:pt x="3192" y="118"/>
                </a:lnTo>
                <a:lnTo>
                  <a:pt x="3192" y="120"/>
                </a:lnTo>
                <a:lnTo>
                  <a:pt x="3192" y="119"/>
                </a:lnTo>
                <a:lnTo>
                  <a:pt x="3193" y="120"/>
                </a:lnTo>
                <a:lnTo>
                  <a:pt x="3193" y="120"/>
                </a:lnTo>
                <a:lnTo>
                  <a:pt x="3194" y="119"/>
                </a:lnTo>
                <a:lnTo>
                  <a:pt x="3194" y="119"/>
                </a:lnTo>
                <a:lnTo>
                  <a:pt x="3194" y="118"/>
                </a:lnTo>
                <a:lnTo>
                  <a:pt x="3194" y="119"/>
                </a:lnTo>
                <a:lnTo>
                  <a:pt x="3195" y="119"/>
                </a:lnTo>
                <a:lnTo>
                  <a:pt x="3195" y="119"/>
                </a:lnTo>
                <a:lnTo>
                  <a:pt x="3195" y="118"/>
                </a:lnTo>
                <a:lnTo>
                  <a:pt x="3196" y="120"/>
                </a:lnTo>
                <a:lnTo>
                  <a:pt x="3196" y="120"/>
                </a:lnTo>
                <a:lnTo>
                  <a:pt x="3197" y="125"/>
                </a:lnTo>
                <a:lnTo>
                  <a:pt x="3197" y="125"/>
                </a:lnTo>
                <a:lnTo>
                  <a:pt x="3197" y="129"/>
                </a:lnTo>
                <a:lnTo>
                  <a:pt x="3198" y="130"/>
                </a:lnTo>
                <a:lnTo>
                  <a:pt x="3199" y="136"/>
                </a:lnTo>
                <a:lnTo>
                  <a:pt x="3199" y="136"/>
                </a:lnTo>
                <a:lnTo>
                  <a:pt x="3200" y="137"/>
                </a:lnTo>
                <a:lnTo>
                  <a:pt x="3200" y="136"/>
                </a:lnTo>
                <a:lnTo>
                  <a:pt x="3200" y="136"/>
                </a:lnTo>
                <a:lnTo>
                  <a:pt x="3200" y="136"/>
                </a:lnTo>
                <a:lnTo>
                  <a:pt x="3201" y="134"/>
                </a:lnTo>
                <a:lnTo>
                  <a:pt x="3201" y="134"/>
                </a:lnTo>
                <a:lnTo>
                  <a:pt x="3201" y="134"/>
                </a:lnTo>
                <a:lnTo>
                  <a:pt x="3202" y="130"/>
                </a:lnTo>
                <a:lnTo>
                  <a:pt x="3202" y="129"/>
                </a:lnTo>
                <a:lnTo>
                  <a:pt x="3203" y="126"/>
                </a:lnTo>
                <a:lnTo>
                  <a:pt x="3203" y="126"/>
                </a:lnTo>
                <a:lnTo>
                  <a:pt x="3203" y="126"/>
                </a:lnTo>
                <a:lnTo>
                  <a:pt x="3203" y="125"/>
                </a:lnTo>
                <a:lnTo>
                  <a:pt x="3204" y="126"/>
                </a:lnTo>
                <a:lnTo>
                  <a:pt x="3204" y="125"/>
                </a:lnTo>
                <a:lnTo>
                  <a:pt x="3205" y="121"/>
                </a:lnTo>
                <a:lnTo>
                  <a:pt x="3205" y="120"/>
                </a:lnTo>
                <a:lnTo>
                  <a:pt x="3206" y="114"/>
                </a:lnTo>
                <a:lnTo>
                  <a:pt x="3206" y="113"/>
                </a:lnTo>
                <a:lnTo>
                  <a:pt x="3207" y="106"/>
                </a:lnTo>
                <a:lnTo>
                  <a:pt x="3207" y="106"/>
                </a:lnTo>
                <a:lnTo>
                  <a:pt x="3208" y="101"/>
                </a:lnTo>
                <a:lnTo>
                  <a:pt x="3208" y="101"/>
                </a:lnTo>
                <a:lnTo>
                  <a:pt x="3208" y="101"/>
                </a:lnTo>
                <a:lnTo>
                  <a:pt x="3208" y="100"/>
                </a:lnTo>
                <a:lnTo>
                  <a:pt x="3209" y="102"/>
                </a:lnTo>
                <a:lnTo>
                  <a:pt x="3209" y="102"/>
                </a:lnTo>
                <a:lnTo>
                  <a:pt x="3209" y="101"/>
                </a:lnTo>
                <a:lnTo>
                  <a:pt x="3210" y="103"/>
                </a:lnTo>
                <a:lnTo>
                  <a:pt x="3210" y="102"/>
                </a:lnTo>
                <a:lnTo>
                  <a:pt x="3211" y="103"/>
                </a:lnTo>
                <a:lnTo>
                  <a:pt x="3211" y="103"/>
                </a:lnTo>
                <a:lnTo>
                  <a:pt x="3211" y="100"/>
                </a:lnTo>
                <a:lnTo>
                  <a:pt x="3212" y="100"/>
                </a:lnTo>
                <a:lnTo>
                  <a:pt x="3212" y="88"/>
                </a:lnTo>
                <a:lnTo>
                  <a:pt x="3212" y="86"/>
                </a:lnTo>
                <a:lnTo>
                  <a:pt x="3213" y="74"/>
                </a:lnTo>
                <a:lnTo>
                  <a:pt x="3214" y="85"/>
                </a:lnTo>
                <a:lnTo>
                  <a:pt x="3214" y="84"/>
                </a:lnTo>
                <a:lnTo>
                  <a:pt x="3214" y="95"/>
                </a:lnTo>
                <a:lnTo>
                  <a:pt x="3215" y="92"/>
                </a:lnTo>
                <a:lnTo>
                  <a:pt x="3216" y="62"/>
                </a:lnTo>
                <a:lnTo>
                  <a:pt x="3216" y="61"/>
                </a:lnTo>
                <a:lnTo>
                  <a:pt x="3216" y="59"/>
                </a:lnTo>
                <a:lnTo>
                  <a:pt x="3217" y="59"/>
                </a:lnTo>
                <a:lnTo>
                  <a:pt x="3217" y="60"/>
                </a:lnTo>
                <a:lnTo>
                  <a:pt x="3218" y="62"/>
                </a:lnTo>
                <a:lnTo>
                  <a:pt x="3218" y="64"/>
                </a:lnTo>
                <a:lnTo>
                  <a:pt x="3219" y="72"/>
                </a:lnTo>
                <a:lnTo>
                  <a:pt x="3219" y="74"/>
                </a:lnTo>
                <a:lnTo>
                  <a:pt x="3219" y="83"/>
                </a:lnTo>
                <a:lnTo>
                  <a:pt x="3220" y="83"/>
                </a:lnTo>
                <a:lnTo>
                  <a:pt x="3220" y="83"/>
                </a:lnTo>
                <a:lnTo>
                  <a:pt x="3221" y="75"/>
                </a:lnTo>
                <a:lnTo>
                  <a:pt x="3221" y="72"/>
                </a:lnTo>
                <a:lnTo>
                  <a:pt x="3222" y="59"/>
                </a:lnTo>
                <a:lnTo>
                  <a:pt x="3222" y="58"/>
                </a:lnTo>
                <a:lnTo>
                  <a:pt x="3223" y="52"/>
                </a:lnTo>
                <a:lnTo>
                  <a:pt x="3223" y="52"/>
                </a:lnTo>
                <a:lnTo>
                  <a:pt x="3224" y="55"/>
                </a:lnTo>
                <a:lnTo>
                  <a:pt x="3224" y="56"/>
                </a:lnTo>
                <a:lnTo>
                  <a:pt x="3225" y="66"/>
                </a:lnTo>
                <a:lnTo>
                  <a:pt x="3225" y="69"/>
                </a:lnTo>
                <a:lnTo>
                  <a:pt x="3226" y="88"/>
                </a:lnTo>
                <a:lnTo>
                  <a:pt x="3226" y="91"/>
                </a:lnTo>
                <a:lnTo>
                  <a:pt x="3227" y="108"/>
                </a:lnTo>
                <a:lnTo>
                  <a:pt x="3227" y="111"/>
                </a:lnTo>
                <a:lnTo>
                  <a:pt x="3228" y="129"/>
                </a:lnTo>
                <a:lnTo>
                  <a:pt x="3228" y="130"/>
                </a:lnTo>
                <a:lnTo>
                  <a:pt x="3229" y="143"/>
                </a:lnTo>
                <a:lnTo>
                  <a:pt x="3229" y="143"/>
                </a:lnTo>
                <a:lnTo>
                  <a:pt x="3230" y="144"/>
                </a:lnTo>
                <a:lnTo>
                  <a:pt x="3230" y="144"/>
                </a:lnTo>
                <a:lnTo>
                  <a:pt x="3230" y="143"/>
                </a:lnTo>
                <a:lnTo>
                  <a:pt x="3231" y="134"/>
                </a:lnTo>
                <a:lnTo>
                  <a:pt x="3231" y="132"/>
                </a:lnTo>
                <a:lnTo>
                  <a:pt x="3232" y="117"/>
                </a:lnTo>
                <a:lnTo>
                  <a:pt x="3233" y="114"/>
                </a:lnTo>
                <a:lnTo>
                  <a:pt x="3233" y="105"/>
                </a:lnTo>
                <a:lnTo>
                  <a:pt x="3234" y="103"/>
                </a:lnTo>
                <a:lnTo>
                  <a:pt x="3234" y="88"/>
                </a:lnTo>
                <a:lnTo>
                  <a:pt x="3235" y="88"/>
                </a:lnTo>
                <a:lnTo>
                  <a:pt x="3235" y="90"/>
                </a:lnTo>
                <a:lnTo>
                  <a:pt x="3236" y="91"/>
                </a:lnTo>
                <a:lnTo>
                  <a:pt x="3236" y="94"/>
                </a:lnTo>
                <a:lnTo>
                  <a:pt x="3237" y="95"/>
                </a:lnTo>
                <a:lnTo>
                  <a:pt x="3238" y="110"/>
                </a:lnTo>
                <a:lnTo>
                  <a:pt x="3238" y="112"/>
                </a:lnTo>
                <a:lnTo>
                  <a:pt x="3239" y="122"/>
                </a:lnTo>
                <a:lnTo>
                  <a:pt x="3239" y="124"/>
                </a:lnTo>
                <a:lnTo>
                  <a:pt x="3240" y="137"/>
                </a:lnTo>
                <a:lnTo>
                  <a:pt x="3240" y="137"/>
                </a:lnTo>
                <a:lnTo>
                  <a:pt x="3240" y="138"/>
                </a:lnTo>
                <a:lnTo>
                  <a:pt x="3241" y="137"/>
                </a:lnTo>
                <a:lnTo>
                  <a:pt x="3241" y="137"/>
                </a:lnTo>
                <a:lnTo>
                  <a:pt x="3242" y="129"/>
                </a:lnTo>
                <a:lnTo>
                  <a:pt x="3242" y="128"/>
                </a:lnTo>
                <a:lnTo>
                  <a:pt x="3243" y="115"/>
                </a:lnTo>
                <a:lnTo>
                  <a:pt x="3243" y="114"/>
                </a:lnTo>
                <a:lnTo>
                  <a:pt x="3244" y="101"/>
                </a:lnTo>
                <a:lnTo>
                  <a:pt x="3244" y="100"/>
                </a:lnTo>
                <a:lnTo>
                  <a:pt x="3245" y="97"/>
                </a:lnTo>
                <a:lnTo>
                  <a:pt x="3245" y="97"/>
                </a:lnTo>
                <a:lnTo>
                  <a:pt x="3246" y="99"/>
                </a:lnTo>
                <a:lnTo>
                  <a:pt x="3246" y="101"/>
                </a:lnTo>
                <a:lnTo>
                  <a:pt x="3247" y="108"/>
                </a:lnTo>
                <a:lnTo>
                  <a:pt x="3247" y="108"/>
                </a:lnTo>
                <a:lnTo>
                  <a:pt x="3248" y="117"/>
                </a:lnTo>
                <a:lnTo>
                  <a:pt x="3248" y="118"/>
                </a:lnTo>
                <a:lnTo>
                  <a:pt x="3249" y="125"/>
                </a:lnTo>
                <a:lnTo>
                  <a:pt x="3249" y="125"/>
                </a:lnTo>
                <a:lnTo>
                  <a:pt x="3250" y="131"/>
                </a:lnTo>
                <a:lnTo>
                  <a:pt x="3250" y="132"/>
                </a:lnTo>
                <a:lnTo>
                  <a:pt x="3251" y="134"/>
                </a:lnTo>
                <a:lnTo>
                  <a:pt x="3251" y="133"/>
                </a:lnTo>
                <a:lnTo>
                  <a:pt x="3251" y="133"/>
                </a:lnTo>
                <a:lnTo>
                  <a:pt x="3252" y="134"/>
                </a:lnTo>
                <a:lnTo>
                  <a:pt x="3252" y="134"/>
                </a:lnTo>
                <a:lnTo>
                  <a:pt x="3252" y="134"/>
                </a:lnTo>
                <a:lnTo>
                  <a:pt x="3253" y="136"/>
                </a:lnTo>
                <a:lnTo>
                  <a:pt x="3254" y="137"/>
                </a:lnTo>
                <a:lnTo>
                  <a:pt x="3254" y="137"/>
                </a:lnTo>
                <a:lnTo>
                  <a:pt x="3254" y="136"/>
                </a:lnTo>
                <a:lnTo>
                  <a:pt x="3254" y="137"/>
                </a:lnTo>
                <a:lnTo>
                  <a:pt x="3255" y="137"/>
                </a:lnTo>
                <a:lnTo>
                  <a:pt x="3255" y="132"/>
                </a:lnTo>
                <a:lnTo>
                  <a:pt x="3256" y="132"/>
                </a:lnTo>
                <a:lnTo>
                  <a:pt x="3256" y="128"/>
                </a:lnTo>
                <a:lnTo>
                  <a:pt x="3256" y="127"/>
                </a:lnTo>
                <a:lnTo>
                  <a:pt x="3257" y="117"/>
                </a:lnTo>
                <a:lnTo>
                  <a:pt x="3258" y="116"/>
                </a:lnTo>
                <a:lnTo>
                  <a:pt x="3258" y="110"/>
                </a:lnTo>
                <a:lnTo>
                  <a:pt x="3259" y="109"/>
                </a:lnTo>
                <a:lnTo>
                  <a:pt x="3260" y="106"/>
                </a:lnTo>
                <a:lnTo>
                  <a:pt x="3260" y="106"/>
                </a:lnTo>
                <a:lnTo>
                  <a:pt x="3260" y="106"/>
                </a:lnTo>
                <a:lnTo>
                  <a:pt x="3260" y="104"/>
                </a:lnTo>
                <a:lnTo>
                  <a:pt x="3261" y="104"/>
                </a:lnTo>
                <a:lnTo>
                  <a:pt x="3261" y="104"/>
                </a:lnTo>
                <a:lnTo>
                  <a:pt x="3261" y="106"/>
                </a:lnTo>
                <a:lnTo>
                  <a:pt x="3262" y="106"/>
                </a:lnTo>
                <a:lnTo>
                  <a:pt x="3262" y="106"/>
                </a:lnTo>
                <a:lnTo>
                  <a:pt x="3263" y="108"/>
                </a:lnTo>
                <a:lnTo>
                  <a:pt x="3263" y="109"/>
                </a:lnTo>
                <a:lnTo>
                  <a:pt x="3264" y="114"/>
                </a:lnTo>
                <a:lnTo>
                  <a:pt x="3264" y="115"/>
                </a:lnTo>
                <a:lnTo>
                  <a:pt x="3265" y="125"/>
                </a:lnTo>
                <a:lnTo>
                  <a:pt x="3265" y="127"/>
                </a:lnTo>
                <a:lnTo>
                  <a:pt x="3266" y="136"/>
                </a:lnTo>
                <a:lnTo>
                  <a:pt x="3266" y="136"/>
                </a:lnTo>
                <a:lnTo>
                  <a:pt x="3267" y="142"/>
                </a:lnTo>
                <a:lnTo>
                  <a:pt x="3267" y="143"/>
                </a:lnTo>
                <a:lnTo>
                  <a:pt x="3268" y="145"/>
                </a:lnTo>
                <a:lnTo>
                  <a:pt x="3268" y="146"/>
                </a:lnTo>
                <a:lnTo>
                  <a:pt x="3268" y="146"/>
                </a:lnTo>
                <a:lnTo>
                  <a:pt x="3269" y="145"/>
                </a:lnTo>
                <a:lnTo>
                  <a:pt x="3269" y="144"/>
                </a:lnTo>
                <a:lnTo>
                  <a:pt x="3270" y="140"/>
                </a:lnTo>
                <a:lnTo>
                  <a:pt x="3270" y="139"/>
                </a:lnTo>
                <a:lnTo>
                  <a:pt x="3271" y="124"/>
                </a:lnTo>
                <a:lnTo>
                  <a:pt x="3271" y="123"/>
                </a:lnTo>
                <a:lnTo>
                  <a:pt x="3272" y="117"/>
                </a:lnTo>
                <a:lnTo>
                  <a:pt x="3272" y="115"/>
                </a:lnTo>
                <a:lnTo>
                  <a:pt x="3273" y="114"/>
                </a:lnTo>
                <a:lnTo>
                  <a:pt x="3273" y="115"/>
                </a:lnTo>
                <a:lnTo>
                  <a:pt x="3273" y="115"/>
                </a:lnTo>
                <a:lnTo>
                  <a:pt x="3274" y="117"/>
                </a:lnTo>
                <a:lnTo>
                  <a:pt x="3274" y="118"/>
                </a:lnTo>
                <a:lnTo>
                  <a:pt x="3274" y="118"/>
                </a:lnTo>
                <a:lnTo>
                  <a:pt x="3275" y="119"/>
                </a:lnTo>
                <a:lnTo>
                  <a:pt x="3276" y="119"/>
                </a:lnTo>
                <a:lnTo>
                  <a:pt x="3276" y="125"/>
                </a:lnTo>
                <a:lnTo>
                  <a:pt x="3277" y="125"/>
                </a:lnTo>
                <a:lnTo>
                  <a:pt x="3277" y="130"/>
                </a:lnTo>
                <a:lnTo>
                  <a:pt x="3278" y="130"/>
                </a:lnTo>
                <a:lnTo>
                  <a:pt x="3278" y="136"/>
                </a:lnTo>
                <a:lnTo>
                  <a:pt x="3278" y="136"/>
                </a:lnTo>
                <a:lnTo>
                  <a:pt x="3279" y="138"/>
                </a:lnTo>
                <a:lnTo>
                  <a:pt x="3279" y="137"/>
                </a:lnTo>
                <a:lnTo>
                  <a:pt x="3280" y="137"/>
                </a:lnTo>
                <a:lnTo>
                  <a:pt x="3280" y="131"/>
                </a:lnTo>
                <a:lnTo>
                  <a:pt x="3281" y="129"/>
                </a:lnTo>
                <a:lnTo>
                  <a:pt x="3282" y="122"/>
                </a:lnTo>
                <a:lnTo>
                  <a:pt x="3282" y="121"/>
                </a:lnTo>
                <a:lnTo>
                  <a:pt x="3283" y="110"/>
                </a:lnTo>
                <a:lnTo>
                  <a:pt x="3283" y="108"/>
                </a:lnTo>
                <a:lnTo>
                  <a:pt x="3284" y="101"/>
                </a:lnTo>
                <a:lnTo>
                  <a:pt x="3284" y="100"/>
                </a:lnTo>
                <a:lnTo>
                  <a:pt x="3285" y="94"/>
                </a:lnTo>
                <a:lnTo>
                  <a:pt x="3285" y="93"/>
                </a:lnTo>
                <a:lnTo>
                  <a:pt x="3285" y="93"/>
                </a:lnTo>
                <a:lnTo>
                  <a:pt x="3286" y="90"/>
                </a:lnTo>
                <a:lnTo>
                  <a:pt x="3286" y="91"/>
                </a:lnTo>
                <a:lnTo>
                  <a:pt x="3287" y="94"/>
                </a:lnTo>
                <a:lnTo>
                  <a:pt x="3287" y="96"/>
                </a:lnTo>
                <a:lnTo>
                  <a:pt x="3288" y="102"/>
                </a:lnTo>
                <a:lnTo>
                  <a:pt x="3288" y="103"/>
                </a:lnTo>
                <a:lnTo>
                  <a:pt x="3289" y="108"/>
                </a:lnTo>
                <a:lnTo>
                  <a:pt x="3289" y="108"/>
                </a:lnTo>
                <a:lnTo>
                  <a:pt x="3290" y="114"/>
                </a:lnTo>
                <a:lnTo>
                  <a:pt x="3290" y="114"/>
                </a:lnTo>
                <a:lnTo>
                  <a:pt x="3291" y="123"/>
                </a:lnTo>
                <a:lnTo>
                  <a:pt x="3291" y="125"/>
                </a:lnTo>
                <a:lnTo>
                  <a:pt x="3292" y="131"/>
                </a:lnTo>
                <a:lnTo>
                  <a:pt x="3292" y="132"/>
                </a:lnTo>
                <a:lnTo>
                  <a:pt x="3293" y="137"/>
                </a:lnTo>
                <a:lnTo>
                  <a:pt x="3293" y="137"/>
                </a:lnTo>
                <a:lnTo>
                  <a:pt x="3294" y="139"/>
                </a:lnTo>
                <a:lnTo>
                  <a:pt x="3294" y="139"/>
                </a:lnTo>
                <a:lnTo>
                  <a:pt x="3294" y="138"/>
                </a:lnTo>
                <a:lnTo>
                  <a:pt x="3295" y="135"/>
                </a:lnTo>
                <a:lnTo>
                  <a:pt x="3295" y="134"/>
                </a:lnTo>
                <a:lnTo>
                  <a:pt x="3296" y="128"/>
                </a:lnTo>
                <a:lnTo>
                  <a:pt x="3296" y="127"/>
                </a:lnTo>
                <a:lnTo>
                  <a:pt x="3297" y="124"/>
                </a:lnTo>
                <a:lnTo>
                  <a:pt x="3298" y="123"/>
                </a:lnTo>
                <a:lnTo>
                  <a:pt x="3298" y="121"/>
                </a:lnTo>
                <a:lnTo>
                  <a:pt x="3299" y="120"/>
                </a:lnTo>
                <a:lnTo>
                  <a:pt x="3299" y="113"/>
                </a:lnTo>
                <a:lnTo>
                  <a:pt x="3300" y="112"/>
                </a:lnTo>
                <a:lnTo>
                  <a:pt x="3300" y="107"/>
                </a:lnTo>
                <a:lnTo>
                  <a:pt x="3300" y="106"/>
                </a:lnTo>
                <a:lnTo>
                  <a:pt x="3301" y="105"/>
                </a:lnTo>
                <a:lnTo>
                  <a:pt x="3302" y="104"/>
                </a:lnTo>
                <a:lnTo>
                  <a:pt x="3302" y="104"/>
                </a:lnTo>
                <a:lnTo>
                  <a:pt x="3303" y="107"/>
                </a:lnTo>
                <a:lnTo>
                  <a:pt x="3303" y="108"/>
                </a:lnTo>
                <a:lnTo>
                  <a:pt x="3304" y="112"/>
                </a:lnTo>
                <a:lnTo>
                  <a:pt x="3304" y="112"/>
                </a:lnTo>
                <a:lnTo>
                  <a:pt x="3304" y="112"/>
                </a:lnTo>
                <a:lnTo>
                  <a:pt x="3305" y="113"/>
                </a:lnTo>
                <a:lnTo>
                  <a:pt x="3305" y="114"/>
                </a:lnTo>
                <a:lnTo>
                  <a:pt x="3306" y="115"/>
                </a:lnTo>
                <a:lnTo>
                  <a:pt x="3306" y="115"/>
                </a:lnTo>
                <a:lnTo>
                  <a:pt x="3306" y="115"/>
                </a:lnTo>
                <a:lnTo>
                  <a:pt x="3307" y="113"/>
                </a:lnTo>
                <a:lnTo>
                  <a:pt x="3307" y="113"/>
                </a:lnTo>
                <a:lnTo>
                  <a:pt x="3307" y="115"/>
                </a:lnTo>
                <a:lnTo>
                  <a:pt x="3308" y="116"/>
                </a:lnTo>
                <a:lnTo>
                  <a:pt x="3309" y="120"/>
                </a:lnTo>
                <a:lnTo>
                  <a:pt x="3309" y="121"/>
                </a:lnTo>
                <a:lnTo>
                  <a:pt x="3310" y="123"/>
                </a:lnTo>
                <a:lnTo>
                  <a:pt x="3310" y="123"/>
                </a:lnTo>
                <a:lnTo>
                  <a:pt x="3310" y="123"/>
                </a:lnTo>
                <a:lnTo>
                  <a:pt x="3311" y="124"/>
                </a:lnTo>
                <a:lnTo>
                  <a:pt x="3311" y="124"/>
                </a:lnTo>
                <a:lnTo>
                  <a:pt x="3312" y="122"/>
                </a:lnTo>
                <a:lnTo>
                  <a:pt x="3312" y="123"/>
                </a:lnTo>
                <a:lnTo>
                  <a:pt x="3312" y="122"/>
                </a:lnTo>
                <a:lnTo>
                  <a:pt x="3313" y="122"/>
                </a:lnTo>
                <a:lnTo>
                  <a:pt x="3313" y="122"/>
                </a:lnTo>
                <a:lnTo>
                  <a:pt x="3313" y="121"/>
                </a:lnTo>
                <a:lnTo>
                  <a:pt x="3314" y="118"/>
                </a:lnTo>
                <a:lnTo>
                  <a:pt x="3314" y="118"/>
                </a:lnTo>
                <a:lnTo>
                  <a:pt x="3315" y="119"/>
                </a:lnTo>
                <a:lnTo>
                  <a:pt x="3315" y="116"/>
                </a:lnTo>
                <a:lnTo>
                  <a:pt x="3315" y="115"/>
                </a:lnTo>
                <a:lnTo>
                  <a:pt x="3316" y="108"/>
                </a:lnTo>
                <a:lnTo>
                  <a:pt x="3316" y="108"/>
                </a:lnTo>
                <a:lnTo>
                  <a:pt x="3317" y="103"/>
                </a:lnTo>
                <a:lnTo>
                  <a:pt x="3317" y="102"/>
                </a:lnTo>
                <a:lnTo>
                  <a:pt x="3318" y="101"/>
                </a:lnTo>
                <a:lnTo>
                  <a:pt x="3318" y="102"/>
                </a:lnTo>
                <a:lnTo>
                  <a:pt x="3318" y="101"/>
                </a:lnTo>
                <a:lnTo>
                  <a:pt x="3319" y="100"/>
                </a:lnTo>
                <a:lnTo>
                  <a:pt x="3319" y="100"/>
                </a:lnTo>
                <a:lnTo>
                  <a:pt x="3320" y="101"/>
                </a:lnTo>
                <a:lnTo>
                  <a:pt x="3320" y="101"/>
                </a:lnTo>
                <a:lnTo>
                  <a:pt x="3320" y="104"/>
                </a:lnTo>
                <a:lnTo>
                  <a:pt x="3321" y="104"/>
                </a:lnTo>
                <a:lnTo>
                  <a:pt x="3321" y="111"/>
                </a:lnTo>
                <a:lnTo>
                  <a:pt x="3322" y="112"/>
                </a:lnTo>
                <a:lnTo>
                  <a:pt x="3322" y="119"/>
                </a:lnTo>
                <a:lnTo>
                  <a:pt x="3322" y="121"/>
                </a:lnTo>
                <a:lnTo>
                  <a:pt x="3323" y="127"/>
                </a:lnTo>
                <a:lnTo>
                  <a:pt x="3324" y="129"/>
                </a:lnTo>
                <a:lnTo>
                  <a:pt x="3325" y="134"/>
                </a:lnTo>
                <a:lnTo>
                  <a:pt x="3325" y="136"/>
                </a:lnTo>
                <a:lnTo>
                  <a:pt x="3326" y="139"/>
                </a:lnTo>
                <a:lnTo>
                  <a:pt x="3326" y="140"/>
                </a:lnTo>
                <a:lnTo>
                  <a:pt x="3327" y="142"/>
                </a:lnTo>
                <a:lnTo>
                  <a:pt x="3327" y="142"/>
                </a:lnTo>
                <a:lnTo>
                  <a:pt x="3327" y="141"/>
                </a:lnTo>
                <a:lnTo>
                  <a:pt x="3327" y="141"/>
                </a:lnTo>
                <a:lnTo>
                  <a:pt x="3328" y="143"/>
                </a:lnTo>
                <a:lnTo>
                  <a:pt x="3328" y="143"/>
                </a:lnTo>
                <a:lnTo>
                  <a:pt x="3328" y="142"/>
                </a:lnTo>
                <a:lnTo>
                  <a:pt x="3328" y="143"/>
                </a:lnTo>
                <a:lnTo>
                  <a:pt x="3329" y="143"/>
                </a:lnTo>
                <a:lnTo>
                  <a:pt x="3329" y="143"/>
                </a:lnTo>
                <a:lnTo>
                  <a:pt x="3329" y="141"/>
                </a:lnTo>
                <a:lnTo>
                  <a:pt x="3330" y="141"/>
                </a:lnTo>
                <a:lnTo>
                  <a:pt x="3330" y="141"/>
                </a:lnTo>
                <a:lnTo>
                  <a:pt x="3331" y="137"/>
                </a:lnTo>
                <a:lnTo>
                  <a:pt x="3331" y="136"/>
                </a:lnTo>
                <a:lnTo>
                  <a:pt x="3332" y="132"/>
                </a:lnTo>
                <a:lnTo>
                  <a:pt x="3332" y="131"/>
                </a:lnTo>
                <a:lnTo>
                  <a:pt x="3333" y="125"/>
                </a:lnTo>
                <a:lnTo>
                  <a:pt x="3333" y="123"/>
                </a:lnTo>
                <a:lnTo>
                  <a:pt x="3334" y="120"/>
                </a:lnTo>
                <a:lnTo>
                  <a:pt x="3334" y="119"/>
                </a:lnTo>
                <a:lnTo>
                  <a:pt x="3335" y="118"/>
                </a:lnTo>
                <a:lnTo>
                  <a:pt x="3335" y="117"/>
                </a:lnTo>
                <a:lnTo>
                  <a:pt x="3335" y="117"/>
                </a:lnTo>
                <a:lnTo>
                  <a:pt x="3336" y="117"/>
                </a:lnTo>
                <a:lnTo>
                  <a:pt x="3336" y="117"/>
                </a:lnTo>
                <a:lnTo>
                  <a:pt x="3336" y="117"/>
                </a:lnTo>
                <a:lnTo>
                  <a:pt x="3337" y="119"/>
                </a:lnTo>
                <a:lnTo>
                  <a:pt x="3337" y="119"/>
                </a:lnTo>
                <a:lnTo>
                  <a:pt x="3338" y="124"/>
                </a:lnTo>
                <a:lnTo>
                  <a:pt x="3338" y="124"/>
                </a:lnTo>
                <a:lnTo>
                  <a:pt x="3339" y="125"/>
                </a:lnTo>
                <a:lnTo>
                  <a:pt x="3339" y="125"/>
                </a:lnTo>
                <a:lnTo>
                  <a:pt x="3340" y="126"/>
                </a:lnTo>
                <a:lnTo>
                  <a:pt x="3340" y="126"/>
                </a:lnTo>
                <a:lnTo>
                  <a:pt x="3340" y="126"/>
                </a:lnTo>
                <a:lnTo>
                  <a:pt x="3341" y="126"/>
                </a:lnTo>
                <a:lnTo>
                  <a:pt x="3341" y="125"/>
                </a:lnTo>
                <a:lnTo>
                  <a:pt x="3342" y="125"/>
                </a:lnTo>
                <a:lnTo>
                  <a:pt x="3342" y="129"/>
                </a:lnTo>
                <a:lnTo>
                  <a:pt x="3343" y="130"/>
                </a:lnTo>
                <a:lnTo>
                  <a:pt x="3343" y="132"/>
                </a:lnTo>
                <a:lnTo>
                  <a:pt x="3343" y="132"/>
                </a:lnTo>
                <a:lnTo>
                  <a:pt x="3344" y="133"/>
                </a:lnTo>
                <a:lnTo>
                  <a:pt x="3344" y="137"/>
                </a:lnTo>
                <a:lnTo>
                  <a:pt x="3345" y="137"/>
                </a:lnTo>
                <a:lnTo>
                  <a:pt x="3345" y="138"/>
                </a:lnTo>
                <a:lnTo>
                  <a:pt x="3345" y="138"/>
                </a:lnTo>
                <a:lnTo>
                  <a:pt x="3346" y="138"/>
                </a:lnTo>
                <a:lnTo>
                  <a:pt x="3347" y="136"/>
                </a:lnTo>
                <a:lnTo>
                  <a:pt x="3347" y="136"/>
                </a:lnTo>
                <a:lnTo>
                  <a:pt x="3347" y="135"/>
                </a:lnTo>
                <a:lnTo>
                  <a:pt x="3348" y="130"/>
                </a:lnTo>
                <a:lnTo>
                  <a:pt x="3348" y="129"/>
                </a:lnTo>
                <a:lnTo>
                  <a:pt x="3349" y="124"/>
                </a:lnTo>
                <a:lnTo>
                  <a:pt x="3349" y="122"/>
                </a:lnTo>
                <a:lnTo>
                  <a:pt x="3349" y="118"/>
                </a:lnTo>
                <a:lnTo>
                  <a:pt x="3350" y="117"/>
                </a:lnTo>
                <a:lnTo>
                  <a:pt x="3351" y="110"/>
                </a:lnTo>
                <a:lnTo>
                  <a:pt x="3351" y="109"/>
                </a:lnTo>
                <a:lnTo>
                  <a:pt x="3352" y="106"/>
                </a:lnTo>
                <a:lnTo>
                  <a:pt x="3352" y="106"/>
                </a:lnTo>
                <a:lnTo>
                  <a:pt x="3352" y="106"/>
                </a:lnTo>
                <a:lnTo>
                  <a:pt x="3352" y="104"/>
                </a:lnTo>
                <a:lnTo>
                  <a:pt x="3353" y="104"/>
                </a:lnTo>
                <a:lnTo>
                  <a:pt x="3353" y="104"/>
                </a:lnTo>
                <a:lnTo>
                  <a:pt x="3353" y="104"/>
                </a:lnTo>
                <a:lnTo>
                  <a:pt x="3354" y="107"/>
                </a:lnTo>
                <a:lnTo>
                  <a:pt x="3354" y="108"/>
                </a:lnTo>
                <a:lnTo>
                  <a:pt x="3355" y="113"/>
                </a:lnTo>
                <a:lnTo>
                  <a:pt x="3355" y="114"/>
                </a:lnTo>
                <a:lnTo>
                  <a:pt x="3356" y="116"/>
                </a:lnTo>
                <a:lnTo>
                  <a:pt x="3356" y="117"/>
                </a:lnTo>
                <a:lnTo>
                  <a:pt x="3357" y="118"/>
                </a:lnTo>
                <a:lnTo>
                  <a:pt x="3357" y="118"/>
                </a:lnTo>
                <a:lnTo>
                  <a:pt x="3357" y="118"/>
                </a:lnTo>
                <a:lnTo>
                  <a:pt x="3358" y="120"/>
                </a:lnTo>
                <a:lnTo>
                  <a:pt x="3358" y="119"/>
                </a:lnTo>
                <a:lnTo>
                  <a:pt x="3358" y="119"/>
                </a:lnTo>
                <a:lnTo>
                  <a:pt x="3359" y="121"/>
                </a:lnTo>
                <a:lnTo>
                  <a:pt x="3359" y="121"/>
                </a:lnTo>
                <a:lnTo>
                  <a:pt x="3360" y="122"/>
                </a:lnTo>
                <a:lnTo>
                  <a:pt x="3360" y="122"/>
                </a:lnTo>
                <a:lnTo>
                  <a:pt x="3361" y="122"/>
                </a:lnTo>
                <a:lnTo>
                  <a:pt x="3361" y="122"/>
                </a:lnTo>
                <a:lnTo>
                  <a:pt x="3361" y="123"/>
                </a:lnTo>
                <a:lnTo>
                  <a:pt x="3362" y="122"/>
                </a:lnTo>
                <a:lnTo>
                  <a:pt x="3362" y="123"/>
                </a:lnTo>
                <a:lnTo>
                  <a:pt x="3362" y="123"/>
                </a:lnTo>
                <a:lnTo>
                  <a:pt x="3363" y="122"/>
                </a:lnTo>
                <a:lnTo>
                  <a:pt x="3363" y="123"/>
                </a:lnTo>
                <a:lnTo>
                  <a:pt x="3363" y="121"/>
                </a:lnTo>
                <a:lnTo>
                  <a:pt x="3364" y="121"/>
                </a:lnTo>
                <a:lnTo>
                  <a:pt x="3364" y="117"/>
                </a:lnTo>
                <a:lnTo>
                  <a:pt x="3365" y="116"/>
                </a:lnTo>
                <a:lnTo>
                  <a:pt x="3365" y="110"/>
                </a:lnTo>
                <a:lnTo>
                  <a:pt x="3366" y="110"/>
                </a:lnTo>
                <a:lnTo>
                  <a:pt x="3366" y="105"/>
                </a:lnTo>
                <a:lnTo>
                  <a:pt x="3366" y="104"/>
                </a:lnTo>
                <a:lnTo>
                  <a:pt x="3367" y="92"/>
                </a:lnTo>
                <a:lnTo>
                  <a:pt x="3368" y="91"/>
                </a:lnTo>
                <a:lnTo>
                  <a:pt x="3369" y="82"/>
                </a:lnTo>
                <a:lnTo>
                  <a:pt x="3369" y="81"/>
                </a:lnTo>
                <a:lnTo>
                  <a:pt x="3370" y="75"/>
                </a:lnTo>
                <a:lnTo>
                  <a:pt x="3370" y="74"/>
                </a:lnTo>
                <a:lnTo>
                  <a:pt x="3370" y="72"/>
                </a:lnTo>
                <a:lnTo>
                  <a:pt x="3371" y="72"/>
                </a:lnTo>
                <a:lnTo>
                  <a:pt x="3371" y="72"/>
                </a:lnTo>
                <a:lnTo>
                  <a:pt x="3371" y="71"/>
                </a:lnTo>
                <a:lnTo>
                  <a:pt x="3372" y="72"/>
                </a:lnTo>
                <a:lnTo>
                  <a:pt x="3372" y="72"/>
                </a:lnTo>
                <a:lnTo>
                  <a:pt x="3373" y="74"/>
                </a:lnTo>
                <a:lnTo>
                  <a:pt x="3373" y="75"/>
                </a:lnTo>
                <a:lnTo>
                  <a:pt x="3374" y="78"/>
                </a:lnTo>
                <a:lnTo>
                  <a:pt x="3374" y="79"/>
                </a:lnTo>
                <a:lnTo>
                  <a:pt x="3375" y="85"/>
                </a:lnTo>
                <a:lnTo>
                  <a:pt x="3375" y="86"/>
                </a:lnTo>
                <a:lnTo>
                  <a:pt x="3376" y="87"/>
                </a:lnTo>
                <a:lnTo>
                  <a:pt x="3376" y="87"/>
                </a:lnTo>
                <a:lnTo>
                  <a:pt x="3376" y="88"/>
                </a:lnTo>
                <a:lnTo>
                  <a:pt x="3377" y="87"/>
                </a:lnTo>
                <a:lnTo>
                  <a:pt x="3377" y="88"/>
                </a:lnTo>
                <a:lnTo>
                  <a:pt x="3377" y="88"/>
                </a:lnTo>
                <a:lnTo>
                  <a:pt x="3377" y="88"/>
                </a:lnTo>
                <a:lnTo>
                  <a:pt x="3378" y="89"/>
                </a:lnTo>
                <a:lnTo>
                  <a:pt x="3378" y="88"/>
                </a:lnTo>
                <a:lnTo>
                  <a:pt x="3378" y="89"/>
                </a:lnTo>
                <a:lnTo>
                  <a:pt x="3379" y="89"/>
                </a:lnTo>
                <a:lnTo>
                  <a:pt x="3379" y="90"/>
                </a:lnTo>
                <a:lnTo>
                  <a:pt x="3380" y="91"/>
                </a:lnTo>
                <a:lnTo>
                  <a:pt x="3380" y="91"/>
                </a:lnTo>
                <a:lnTo>
                  <a:pt x="3380" y="90"/>
                </a:lnTo>
                <a:lnTo>
                  <a:pt x="3381" y="91"/>
                </a:lnTo>
                <a:lnTo>
                  <a:pt x="3381" y="91"/>
                </a:lnTo>
                <a:lnTo>
                  <a:pt x="3381" y="91"/>
                </a:lnTo>
                <a:lnTo>
                  <a:pt x="3382" y="92"/>
                </a:lnTo>
                <a:lnTo>
                  <a:pt x="3382" y="92"/>
                </a:lnTo>
                <a:lnTo>
                  <a:pt x="3382" y="93"/>
                </a:lnTo>
                <a:lnTo>
                  <a:pt x="3383" y="93"/>
                </a:lnTo>
                <a:lnTo>
                  <a:pt x="3383" y="92"/>
                </a:lnTo>
                <a:lnTo>
                  <a:pt x="3383" y="91"/>
                </a:lnTo>
                <a:lnTo>
                  <a:pt x="3384" y="89"/>
                </a:lnTo>
                <a:lnTo>
                  <a:pt x="3385" y="88"/>
                </a:lnTo>
                <a:lnTo>
                  <a:pt x="3385" y="85"/>
                </a:lnTo>
                <a:lnTo>
                  <a:pt x="3385" y="85"/>
                </a:lnTo>
                <a:lnTo>
                  <a:pt x="3386" y="84"/>
                </a:lnTo>
                <a:lnTo>
                  <a:pt x="3386" y="79"/>
                </a:lnTo>
                <a:lnTo>
                  <a:pt x="3387" y="78"/>
                </a:lnTo>
                <a:lnTo>
                  <a:pt x="3387" y="75"/>
                </a:lnTo>
                <a:lnTo>
                  <a:pt x="3387" y="75"/>
                </a:lnTo>
                <a:lnTo>
                  <a:pt x="3388" y="74"/>
                </a:lnTo>
                <a:lnTo>
                  <a:pt x="3388" y="73"/>
                </a:lnTo>
                <a:lnTo>
                  <a:pt x="3388" y="74"/>
                </a:lnTo>
                <a:lnTo>
                  <a:pt x="3388" y="74"/>
                </a:lnTo>
                <a:lnTo>
                  <a:pt x="3389" y="74"/>
                </a:lnTo>
                <a:lnTo>
                  <a:pt x="3389" y="73"/>
                </a:lnTo>
                <a:lnTo>
                  <a:pt x="3389" y="74"/>
                </a:lnTo>
                <a:lnTo>
                  <a:pt x="3390" y="74"/>
                </a:lnTo>
                <a:lnTo>
                  <a:pt x="3391" y="77"/>
                </a:lnTo>
                <a:lnTo>
                  <a:pt x="3391" y="78"/>
                </a:lnTo>
                <a:lnTo>
                  <a:pt x="3392" y="81"/>
                </a:lnTo>
                <a:lnTo>
                  <a:pt x="3392" y="82"/>
                </a:lnTo>
                <a:lnTo>
                  <a:pt x="3393" y="88"/>
                </a:lnTo>
                <a:lnTo>
                  <a:pt x="3393" y="88"/>
                </a:lnTo>
                <a:lnTo>
                  <a:pt x="3394" y="91"/>
                </a:lnTo>
                <a:lnTo>
                  <a:pt x="3394" y="90"/>
                </a:lnTo>
                <a:lnTo>
                  <a:pt x="3394" y="91"/>
                </a:lnTo>
                <a:lnTo>
                  <a:pt x="3394" y="90"/>
                </a:lnTo>
                <a:lnTo>
                  <a:pt x="3395" y="90"/>
                </a:lnTo>
                <a:lnTo>
                  <a:pt x="3396" y="87"/>
                </a:lnTo>
                <a:lnTo>
                  <a:pt x="3396" y="87"/>
                </a:lnTo>
                <a:lnTo>
                  <a:pt x="3397" y="80"/>
                </a:lnTo>
                <a:lnTo>
                  <a:pt x="3397" y="79"/>
                </a:lnTo>
                <a:lnTo>
                  <a:pt x="3398" y="73"/>
                </a:lnTo>
                <a:lnTo>
                  <a:pt x="3398" y="72"/>
                </a:lnTo>
                <a:lnTo>
                  <a:pt x="3399" y="68"/>
                </a:lnTo>
                <a:lnTo>
                  <a:pt x="3399" y="67"/>
                </a:lnTo>
                <a:lnTo>
                  <a:pt x="3400" y="61"/>
                </a:lnTo>
                <a:lnTo>
                  <a:pt x="3400" y="61"/>
                </a:lnTo>
                <a:lnTo>
                  <a:pt x="3401" y="57"/>
                </a:lnTo>
                <a:lnTo>
                  <a:pt x="3402" y="56"/>
                </a:lnTo>
                <a:lnTo>
                  <a:pt x="3402" y="57"/>
                </a:lnTo>
                <a:lnTo>
                  <a:pt x="3402" y="55"/>
                </a:lnTo>
                <a:lnTo>
                  <a:pt x="3402" y="55"/>
                </a:lnTo>
                <a:lnTo>
                  <a:pt x="3403" y="53"/>
                </a:lnTo>
                <a:lnTo>
                  <a:pt x="3403" y="53"/>
                </a:lnTo>
                <a:lnTo>
                  <a:pt x="3403" y="52"/>
                </a:lnTo>
                <a:lnTo>
                  <a:pt x="3404" y="51"/>
                </a:lnTo>
                <a:lnTo>
                  <a:pt x="3404" y="54"/>
                </a:lnTo>
                <a:lnTo>
                  <a:pt x="3404" y="54"/>
                </a:lnTo>
                <a:lnTo>
                  <a:pt x="3405" y="57"/>
                </a:lnTo>
                <a:lnTo>
                  <a:pt x="3405" y="58"/>
                </a:lnTo>
                <a:lnTo>
                  <a:pt x="3406" y="63"/>
                </a:lnTo>
                <a:lnTo>
                  <a:pt x="3407" y="64"/>
                </a:lnTo>
                <a:lnTo>
                  <a:pt x="3407" y="73"/>
                </a:lnTo>
                <a:lnTo>
                  <a:pt x="3408" y="74"/>
                </a:lnTo>
                <a:lnTo>
                  <a:pt x="3408" y="80"/>
                </a:lnTo>
                <a:lnTo>
                  <a:pt x="3409" y="81"/>
                </a:lnTo>
                <a:lnTo>
                  <a:pt x="3409" y="87"/>
                </a:lnTo>
                <a:lnTo>
                  <a:pt x="3410" y="88"/>
                </a:lnTo>
                <a:lnTo>
                  <a:pt x="3410" y="90"/>
                </a:lnTo>
                <a:lnTo>
                  <a:pt x="3410" y="90"/>
                </a:lnTo>
                <a:lnTo>
                  <a:pt x="3410" y="91"/>
                </a:lnTo>
                <a:lnTo>
                  <a:pt x="3412" y="93"/>
                </a:lnTo>
                <a:lnTo>
                  <a:pt x="3412" y="93"/>
                </a:lnTo>
                <a:lnTo>
                  <a:pt x="3412" y="93"/>
                </a:lnTo>
                <a:lnTo>
                  <a:pt x="3412" y="93"/>
                </a:lnTo>
                <a:lnTo>
                  <a:pt x="3412" y="93"/>
                </a:lnTo>
                <a:lnTo>
                  <a:pt x="3413" y="93"/>
                </a:lnTo>
                <a:lnTo>
                  <a:pt x="3413" y="93"/>
                </a:lnTo>
                <a:lnTo>
                  <a:pt x="3414" y="84"/>
                </a:lnTo>
                <a:lnTo>
                  <a:pt x="3414" y="84"/>
                </a:lnTo>
                <a:lnTo>
                  <a:pt x="3415" y="76"/>
                </a:lnTo>
                <a:lnTo>
                  <a:pt x="3415" y="74"/>
                </a:lnTo>
                <a:lnTo>
                  <a:pt x="3416" y="56"/>
                </a:lnTo>
                <a:lnTo>
                  <a:pt x="3416" y="52"/>
                </a:lnTo>
                <a:lnTo>
                  <a:pt x="3417" y="44"/>
                </a:lnTo>
                <a:lnTo>
                  <a:pt x="3417" y="44"/>
                </a:lnTo>
                <a:lnTo>
                  <a:pt x="3418" y="46"/>
                </a:lnTo>
                <a:lnTo>
                  <a:pt x="3418" y="47"/>
                </a:lnTo>
                <a:lnTo>
                  <a:pt x="3419" y="56"/>
                </a:lnTo>
                <a:lnTo>
                  <a:pt x="3419" y="58"/>
                </a:lnTo>
                <a:lnTo>
                  <a:pt x="3420" y="66"/>
                </a:lnTo>
                <a:lnTo>
                  <a:pt x="3420" y="68"/>
                </a:lnTo>
                <a:lnTo>
                  <a:pt x="3421" y="76"/>
                </a:lnTo>
                <a:lnTo>
                  <a:pt x="3421" y="77"/>
                </a:lnTo>
                <a:lnTo>
                  <a:pt x="3422" y="83"/>
                </a:lnTo>
                <a:lnTo>
                  <a:pt x="3422" y="86"/>
                </a:lnTo>
                <a:lnTo>
                  <a:pt x="3423" y="106"/>
                </a:lnTo>
                <a:lnTo>
                  <a:pt x="3423" y="109"/>
                </a:lnTo>
                <a:lnTo>
                  <a:pt x="3424" y="120"/>
                </a:lnTo>
                <a:lnTo>
                  <a:pt x="3424" y="121"/>
                </a:lnTo>
                <a:lnTo>
                  <a:pt x="3425" y="127"/>
                </a:lnTo>
                <a:lnTo>
                  <a:pt x="3425" y="126"/>
                </a:lnTo>
                <a:lnTo>
                  <a:pt x="3426" y="121"/>
                </a:lnTo>
                <a:lnTo>
                  <a:pt x="3426" y="121"/>
                </a:lnTo>
                <a:lnTo>
                  <a:pt x="3427" y="120"/>
                </a:lnTo>
                <a:lnTo>
                  <a:pt x="3427" y="119"/>
                </a:lnTo>
                <a:lnTo>
                  <a:pt x="3428" y="119"/>
                </a:lnTo>
                <a:lnTo>
                  <a:pt x="3428" y="119"/>
                </a:lnTo>
                <a:lnTo>
                  <a:pt x="3428" y="119"/>
                </a:lnTo>
                <a:lnTo>
                  <a:pt x="3429" y="119"/>
                </a:lnTo>
                <a:lnTo>
                  <a:pt x="3429" y="110"/>
                </a:lnTo>
                <a:lnTo>
                  <a:pt x="3430" y="108"/>
                </a:lnTo>
                <a:lnTo>
                  <a:pt x="3430" y="98"/>
                </a:lnTo>
                <a:lnTo>
                  <a:pt x="3431" y="96"/>
                </a:lnTo>
                <a:lnTo>
                  <a:pt x="3431" y="89"/>
                </a:lnTo>
                <a:lnTo>
                  <a:pt x="3432" y="88"/>
                </a:lnTo>
                <a:lnTo>
                  <a:pt x="3432" y="84"/>
                </a:lnTo>
                <a:lnTo>
                  <a:pt x="3432" y="83"/>
                </a:lnTo>
                <a:lnTo>
                  <a:pt x="3433" y="82"/>
                </a:lnTo>
                <a:lnTo>
                  <a:pt x="3434" y="82"/>
                </a:lnTo>
                <a:lnTo>
                  <a:pt x="3434" y="82"/>
                </a:lnTo>
                <a:lnTo>
                  <a:pt x="3435" y="87"/>
                </a:lnTo>
                <a:lnTo>
                  <a:pt x="3435" y="88"/>
                </a:lnTo>
                <a:lnTo>
                  <a:pt x="3436" y="94"/>
                </a:lnTo>
                <a:lnTo>
                  <a:pt x="3436" y="94"/>
                </a:lnTo>
                <a:lnTo>
                  <a:pt x="3437" y="101"/>
                </a:lnTo>
                <a:lnTo>
                  <a:pt x="3437" y="102"/>
                </a:lnTo>
                <a:lnTo>
                  <a:pt x="3438" y="101"/>
                </a:lnTo>
                <a:lnTo>
                  <a:pt x="3438" y="106"/>
                </a:lnTo>
                <a:lnTo>
                  <a:pt x="3438" y="106"/>
                </a:lnTo>
                <a:lnTo>
                  <a:pt x="3438" y="97"/>
                </a:lnTo>
                <a:lnTo>
                  <a:pt x="3439" y="97"/>
                </a:lnTo>
                <a:lnTo>
                  <a:pt x="3439" y="98"/>
                </a:lnTo>
                <a:lnTo>
                  <a:pt x="3440" y="101"/>
                </a:lnTo>
                <a:lnTo>
                  <a:pt x="3440" y="98"/>
                </a:lnTo>
                <a:lnTo>
                  <a:pt x="3440" y="98"/>
                </a:lnTo>
                <a:lnTo>
                  <a:pt x="3441" y="87"/>
                </a:lnTo>
                <a:lnTo>
                  <a:pt x="3441" y="86"/>
                </a:lnTo>
                <a:lnTo>
                  <a:pt x="3441" y="87"/>
                </a:lnTo>
                <a:lnTo>
                  <a:pt x="3442" y="84"/>
                </a:lnTo>
                <a:lnTo>
                  <a:pt x="3442" y="83"/>
                </a:lnTo>
                <a:lnTo>
                  <a:pt x="3443" y="83"/>
                </a:lnTo>
                <a:lnTo>
                  <a:pt x="3443" y="84"/>
                </a:lnTo>
                <a:lnTo>
                  <a:pt x="3443" y="84"/>
                </a:lnTo>
                <a:lnTo>
                  <a:pt x="3444" y="83"/>
                </a:lnTo>
                <a:lnTo>
                  <a:pt x="3444" y="85"/>
                </a:lnTo>
                <a:lnTo>
                  <a:pt x="3444" y="85"/>
                </a:lnTo>
                <a:lnTo>
                  <a:pt x="3445" y="84"/>
                </a:lnTo>
                <a:lnTo>
                  <a:pt x="3445" y="82"/>
                </a:lnTo>
                <a:lnTo>
                  <a:pt x="3446" y="77"/>
                </a:lnTo>
                <a:lnTo>
                  <a:pt x="3446" y="77"/>
                </a:lnTo>
                <a:lnTo>
                  <a:pt x="3447" y="76"/>
                </a:lnTo>
                <a:lnTo>
                  <a:pt x="3447" y="76"/>
                </a:lnTo>
                <a:lnTo>
                  <a:pt x="3447" y="75"/>
                </a:lnTo>
                <a:lnTo>
                  <a:pt x="3448" y="78"/>
                </a:lnTo>
                <a:lnTo>
                  <a:pt x="3448" y="78"/>
                </a:lnTo>
                <a:lnTo>
                  <a:pt x="3448" y="77"/>
                </a:lnTo>
                <a:lnTo>
                  <a:pt x="3449" y="77"/>
                </a:lnTo>
                <a:lnTo>
                  <a:pt x="3449" y="80"/>
                </a:lnTo>
                <a:lnTo>
                  <a:pt x="3449" y="80"/>
                </a:lnTo>
                <a:lnTo>
                  <a:pt x="3450" y="80"/>
                </a:lnTo>
                <a:lnTo>
                  <a:pt x="3450" y="80"/>
                </a:lnTo>
                <a:lnTo>
                  <a:pt x="3450" y="78"/>
                </a:lnTo>
                <a:lnTo>
                  <a:pt x="3451" y="77"/>
                </a:lnTo>
                <a:lnTo>
                  <a:pt x="3451" y="73"/>
                </a:lnTo>
                <a:lnTo>
                  <a:pt x="3452" y="73"/>
                </a:lnTo>
                <a:lnTo>
                  <a:pt x="3452" y="67"/>
                </a:lnTo>
                <a:lnTo>
                  <a:pt x="3453" y="66"/>
                </a:lnTo>
                <a:lnTo>
                  <a:pt x="3453" y="66"/>
                </a:lnTo>
                <a:lnTo>
                  <a:pt x="3453" y="66"/>
                </a:lnTo>
                <a:lnTo>
                  <a:pt x="3454" y="65"/>
                </a:lnTo>
                <a:lnTo>
                  <a:pt x="3454" y="62"/>
                </a:lnTo>
                <a:lnTo>
                  <a:pt x="3454" y="63"/>
                </a:lnTo>
                <a:lnTo>
                  <a:pt x="3455" y="63"/>
                </a:lnTo>
                <a:lnTo>
                  <a:pt x="3456" y="70"/>
                </a:lnTo>
                <a:lnTo>
                  <a:pt x="3456" y="70"/>
                </a:lnTo>
                <a:lnTo>
                  <a:pt x="3457" y="75"/>
                </a:lnTo>
                <a:lnTo>
                  <a:pt x="3457" y="77"/>
                </a:lnTo>
                <a:lnTo>
                  <a:pt x="3458" y="92"/>
                </a:lnTo>
                <a:lnTo>
                  <a:pt x="3458" y="94"/>
                </a:lnTo>
                <a:lnTo>
                  <a:pt x="3459" y="100"/>
                </a:lnTo>
                <a:lnTo>
                  <a:pt x="3459" y="101"/>
                </a:lnTo>
                <a:lnTo>
                  <a:pt x="3460" y="108"/>
                </a:lnTo>
                <a:lnTo>
                  <a:pt x="3460" y="111"/>
                </a:lnTo>
                <a:lnTo>
                  <a:pt x="3461" y="118"/>
                </a:lnTo>
                <a:lnTo>
                  <a:pt x="3461" y="117"/>
                </a:lnTo>
                <a:lnTo>
                  <a:pt x="3461" y="116"/>
                </a:lnTo>
                <a:lnTo>
                  <a:pt x="3461" y="116"/>
                </a:lnTo>
                <a:lnTo>
                  <a:pt x="3462" y="98"/>
                </a:lnTo>
                <a:lnTo>
                  <a:pt x="3462" y="95"/>
                </a:lnTo>
                <a:lnTo>
                  <a:pt x="3462" y="93"/>
                </a:lnTo>
                <a:lnTo>
                  <a:pt x="3463" y="96"/>
                </a:lnTo>
                <a:lnTo>
                  <a:pt x="3463" y="97"/>
                </a:lnTo>
                <a:lnTo>
                  <a:pt x="3464" y="112"/>
                </a:lnTo>
                <a:lnTo>
                  <a:pt x="3464" y="112"/>
                </a:lnTo>
                <a:lnTo>
                  <a:pt x="3465" y="110"/>
                </a:lnTo>
                <a:lnTo>
                  <a:pt x="3465" y="108"/>
                </a:lnTo>
                <a:lnTo>
                  <a:pt x="3466" y="98"/>
                </a:lnTo>
                <a:lnTo>
                  <a:pt x="3466" y="95"/>
                </a:lnTo>
                <a:lnTo>
                  <a:pt x="3467" y="87"/>
                </a:lnTo>
                <a:lnTo>
                  <a:pt x="3467" y="86"/>
                </a:lnTo>
                <a:lnTo>
                  <a:pt x="3468" y="80"/>
                </a:lnTo>
                <a:lnTo>
                  <a:pt x="3468" y="78"/>
                </a:lnTo>
                <a:lnTo>
                  <a:pt x="3469" y="72"/>
                </a:lnTo>
                <a:lnTo>
                  <a:pt x="3469" y="70"/>
                </a:lnTo>
                <a:lnTo>
                  <a:pt x="3470" y="56"/>
                </a:lnTo>
                <a:lnTo>
                  <a:pt x="3470" y="55"/>
                </a:lnTo>
                <a:lnTo>
                  <a:pt x="3471" y="52"/>
                </a:lnTo>
                <a:lnTo>
                  <a:pt x="3471" y="55"/>
                </a:lnTo>
                <a:lnTo>
                  <a:pt x="3472" y="56"/>
                </a:lnTo>
                <a:lnTo>
                  <a:pt x="3472" y="62"/>
                </a:lnTo>
                <a:lnTo>
                  <a:pt x="3473" y="63"/>
                </a:lnTo>
                <a:lnTo>
                  <a:pt x="3473" y="71"/>
                </a:lnTo>
                <a:lnTo>
                  <a:pt x="3474" y="73"/>
                </a:lnTo>
                <a:lnTo>
                  <a:pt x="3474" y="82"/>
                </a:lnTo>
                <a:lnTo>
                  <a:pt x="3475" y="83"/>
                </a:lnTo>
                <a:lnTo>
                  <a:pt x="3475" y="92"/>
                </a:lnTo>
                <a:lnTo>
                  <a:pt x="3476" y="93"/>
                </a:lnTo>
                <a:lnTo>
                  <a:pt x="3476" y="93"/>
                </a:lnTo>
                <a:lnTo>
                  <a:pt x="3476" y="91"/>
                </a:lnTo>
                <a:lnTo>
                  <a:pt x="3476" y="89"/>
                </a:lnTo>
                <a:lnTo>
                  <a:pt x="3478" y="77"/>
                </a:lnTo>
                <a:lnTo>
                  <a:pt x="3478" y="76"/>
                </a:lnTo>
                <a:lnTo>
                  <a:pt x="3479" y="64"/>
                </a:lnTo>
                <a:lnTo>
                  <a:pt x="3479" y="62"/>
                </a:lnTo>
                <a:lnTo>
                  <a:pt x="3480" y="54"/>
                </a:lnTo>
                <a:lnTo>
                  <a:pt x="3480" y="52"/>
                </a:lnTo>
                <a:lnTo>
                  <a:pt x="3481" y="46"/>
                </a:lnTo>
                <a:lnTo>
                  <a:pt x="3481" y="46"/>
                </a:lnTo>
                <a:lnTo>
                  <a:pt x="3481" y="46"/>
                </a:lnTo>
                <a:lnTo>
                  <a:pt x="3482" y="54"/>
                </a:lnTo>
                <a:lnTo>
                  <a:pt x="3482" y="58"/>
                </a:lnTo>
                <a:lnTo>
                  <a:pt x="3483" y="72"/>
                </a:lnTo>
                <a:lnTo>
                  <a:pt x="3483" y="75"/>
                </a:lnTo>
                <a:lnTo>
                  <a:pt x="3484" y="90"/>
                </a:lnTo>
                <a:lnTo>
                  <a:pt x="3484" y="92"/>
                </a:lnTo>
                <a:lnTo>
                  <a:pt x="3485" y="99"/>
                </a:lnTo>
                <a:lnTo>
                  <a:pt x="3485" y="99"/>
                </a:lnTo>
                <a:lnTo>
                  <a:pt x="3485" y="98"/>
                </a:lnTo>
                <a:lnTo>
                  <a:pt x="3486" y="91"/>
                </a:lnTo>
                <a:lnTo>
                  <a:pt x="3486" y="89"/>
                </a:lnTo>
                <a:lnTo>
                  <a:pt x="3487" y="76"/>
                </a:lnTo>
                <a:lnTo>
                  <a:pt x="3487" y="75"/>
                </a:lnTo>
                <a:lnTo>
                  <a:pt x="3488" y="68"/>
                </a:lnTo>
                <a:lnTo>
                  <a:pt x="3488" y="67"/>
                </a:lnTo>
                <a:lnTo>
                  <a:pt x="3488" y="67"/>
                </a:lnTo>
                <a:lnTo>
                  <a:pt x="3489" y="69"/>
                </a:lnTo>
                <a:lnTo>
                  <a:pt x="3489" y="70"/>
                </a:lnTo>
                <a:lnTo>
                  <a:pt x="3490" y="77"/>
                </a:lnTo>
                <a:lnTo>
                  <a:pt x="3490" y="79"/>
                </a:lnTo>
                <a:lnTo>
                  <a:pt x="3491" y="89"/>
                </a:lnTo>
                <a:lnTo>
                  <a:pt x="3491" y="89"/>
                </a:lnTo>
                <a:lnTo>
                  <a:pt x="3492" y="98"/>
                </a:lnTo>
                <a:lnTo>
                  <a:pt x="3492" y="99"/>
                </a:lnTo>
                <a:lnTo>
                  <a:pt x="3493" y="100"/>
                </a:lnTo>
                <a:lnTo>
                  <a:pt x="3493" y="99"/>
                </a:lnTo>
                <a:lnTo>
                  <a:pt x="3494" y="97"/>
                </a:lnTo>
                <a:lnTo>
                  <a:pt x="3494" y="87"/>
                </a:lnTo>
                <a:lnTo>
                  <a:pt x="3495" y="86"/>
                </a:lnTo>
                <a:lnTo>
                  <a:pt x="3495" y="80"/>
                </a:lnTo>
                <a:lnTo>
                  <a:pt x="3496" y="80"/>
                </a:lnTo>
                <a:lnTo>
                  <a:pt x="3496" y="77"/>
                </a:lnTo>
                <a:lnTo>
                  <a:pt x="3496" y="78"/>
                </a:lnTo>
                <a:lnTo>
                  <a:pt x="3497" y="79"/>
                </a:lnTo>
                <a:lnTo>
                  <a:pt x="3497" y="87"/>
                </a:lnTo>
                <a:lnTo>
                  <a:pt x="3498" y="88"/>
                </a:lnTo>
                <a:lnTo>
                  <a:pt x="3498" y="95"/>
                </a:lnTo>
                <a:lnTo>
                  <a:pt x="3499" y="97"/>
                </a:lnTo>
                <a:lnTo>
                  <a:pt x="3500" y="106"/>
                </a:lnTo>
                <a:lnTo>
                  <a:pt x="3500" y="106"/>
                </a:lnTo>
                <a:lnTo>
                  <a:pt x="3501" y="102"/>
                </a:lnTo>
                <a:lnTo>
                  <a:pt x="3501" y="100"/>
                </a:lnTo>
                <a:lnTo>
                  <a:pt x="3502" y="89"/>
                </a:lnTo>
                <a:lnTo>
                  <a:pt x="3502" y="88"/>
                </a:lnTo>
                <a:lnTo>
                  <a:pt x="3503" y="79"/>
                </a:lnTo>
                <a:lnTo>
                  <a:pt x="3503" y="77"/>
                </a:lnTo>
                <a:lnTo>
                  <a:pt x="3504" y="73"/>
                </a:lnTo>
                <a:lnTo>
                  <a:pt x="3504" y="73"/>
                </a:lnTo>
                <a:lnTo>
                  <a:pt x="3504" y="74"/>
                </a:lnTo>
                <a:lnTo>
                  <a:pt x="3505" y="81"/>
                </a:lnTo>
                <a:lnTo>
                  <a:pt x="3505" y="82"/>
                </a:lnTo>
                <a:lnTo>
                  <a:pt x="3506" y="91"/>
                </a:lnTo>
                <a:lnTo>
                  <a:pt x="3506" y="92"/>
                </a:lnTo>
                <a:lnTo>
                  <a:pt x="3507" y="98"/>
                </a:lnTo>
                <a:lnTo>
                  <a:pt x="3507" y="99"/>
                </a:lnTo>
                <a:lnTo>
                  <a:pt x="3507" y="100"/>
                </a:lnTo>
                <a:lnTo>
                  <a:pt x="3508" y="99"/>
                </a:lnTo>
                <a:lnTo>
                  <a:pt x="3508" y="98"/>
                </a:lnTo>
                <a:lnTo>
                  <a:pt x="3509" y="88"/>
                </a:lnTo>
                <a:lnTo>
                  <a:pt x="3509" y="86"/>
                </a:lnTo>
                <a:lnTo>
                  <a:pt x="3510" y="76"/>
                </a:lnTo>
                <a:lnTo>
                  <a:pt x="3510" y="75"/>
                </a:lnTo>
                <a:lnTo>
                  <a:pt x="3511" y="65"/>
                </a:lnTo>
                <a:lnTo>
                  <a:pt x="3511" y="62"/>
                </a:lnTo>
                <a:lnTo>
                  <a:pt x="3512" y="55"/>
                </a:lnTo>
                <a:lnTo>
                  <a:pt x="3512" y="54"/>
                </a:lnTo>
                <a:lnTo>
                  <a:pt x="3513" y="53"/>
                </a:lnTo>
                <a:lnTo>
                  <a:pt x="3513" y="53"/>
                </a:lnTo>
                <a:lnTo>
                  <a:pt x="3513" y="54"/>
                </a:lnTo>
                <a:lnTo>
                  <a:pt x="3513" y="54"/>
                </a:lnTo>
                <a:lnTo>
                  <a:pt x="3514" y="52"/>
                </a:lnTo>
                <a:lnTo>
                  <a:pt x="3514" y="53"/>
                </a:lnTo>
                <a:lnTo>
                  <a:pt x="3514" y="53"/>
                </a:lnTo>
                <a:lnTo>
                  <a:pt x="3515" y="52"/>
                </a:lnTo>
                <a:lnTo>
                  <a:pt x="3515" y="54"/>
                </a:lnTo>
                <a:lnTo>
                  <a:pt x="3516" y="54"/>
                </a:lnTo>
                <a:lnTo>
                  <a:pt x="3516" y="62"/>
                </a:lnTo>
                <a:lnTo>
                  <a:pt x="3517" y="64"/>
                </a:lnTo>
                <a:lnTo>
                  <a:pt x="3517" y="71"/>
                </a:lnTo>
                <a:lnTo>
                  <a:pt x="3518" y="71"/>
                </a:lnTo>
                <a:lnTo>
                  <a:pt x="3518" y="74"/>
                </a:lnTo>
                <a:lnTo>
                  <a:pt x="3519" y="74"/>
                </a:lnTo>
                <a:lnTo>
                  <a:pt x="3519" y="78"/>
                </a:lnTo>
                <a:lnTo>
                  <a:pt x="3520" y="80"/>
                </a:lnTo>
                <a:lnTo>
                  <a:pt x="3521" y="88"/>
                </a:lnTo>
                <a:lnTo>
                  <a:pt x="3521" y="89"/>
                </a:lnTo>
                <a:lnTo>
                  <a:pt x="3522" y="95"/>
                </a:lnTo>
                <a:lnTo>
                  <a:pt x="3522" y="96"/>
                </a:lnTo>
                <a:lnTo>
                  <a:pt x="3522" y="96"/>
                </a:lnTo>
                <a:lnTo>
                  <a:pt x="3523" y="93"/>
                </a:lnTo>
                <a:lnTo>
                  <a:pt x="3523" y="92"/>
                </a:lnTo>
                <a:lnTo>
                  <a:pt x="3524" y="85"/>
                </a:lnTo>
                <a:lnTo>
                  <a:pt x="3524" y="84"/>
                </a:lnTo>
                <a:lnTo>
                  <a:pt x="3525" y="82"/>
                </a:lnTo>
                <a:lnTo>
                  <a:pt x="3525" y="81"/>
                </a:lnTo>
                <a:lnTo>
                  <a:pt x="3526" y="78"/>
                </a:lnTo>
                <a:lnTo>
                  <a:pt x="3526" y="77"/>
                </a:lnTo>
                <a:lnTo>
                  <a:pt x="3527" y="74"/>
                </a:lnTo>
                <a:lnTo>
                  <a:pt x="3527" y="74"/>
                </a:lnTo>
                <a:lnTo>
                  <a:pt x="3527" y="75"/>
                </a:lnTo>
                <a:lnTo>
                  <a:pt x="3528" y="74"/>
                </a:lnTo>
                <a:lnTo>
                  <a:pt x="3528" y="74"/>
                </a:lnTo>
                <a:lnTo>
                  <a:pt x="3528" y="74"/>
                </a:lnTo>
                <a:lnTo>
                  <a:pt x="3528" y="73"/>
                </a:lnTo>
                <a:lnTo>
                  <a:pt x="3529" y="77"/>
                </a:lnTo>
                <a:lnTo>
                  <a:pt x="3529" y="77"/>
                </a:lnTo>
                <a:lnTo>
                  <a:pt x="3530" y="85"/>
                </a:lnTo>
                <a:lnTo>
                  <a:pt x="3530" y="86"/>
                </a:lnTo>
                <a:lnTo>
                  <a:pt x="3531" y="89"/>
                </a:lnTo>
                <a:lnTo>
                  <a:pt x="3531" y="89"/>
                </a:lnTo>
                <a:lnTo>
                  <a:pt x="3531" y="90"/>
                </a:lnTo>
                <a:lnTo>
                  <a:pt x="3532" y="94"/>
                </a:lnTo>
                <a:lnTo>
                  <a:pt x="3532" y="94"/>
                </a:lnTo>
                <a:lnTo>
                  <a:pt x="3533" y="95"/>
                </a:lnTo>
                <a:lnTo>
                  <a:pt x="3533" y="95"/>
                </a:lnTo>
                <a:lnTo>
                  <a:pt x="3533" y="95"/>
                </a:lnTo>
                <a:lnTo>
                  <a:pt x="3534" y="93"/>
                </a:lnTo>
                <a:lnTo>
                  <a:pt x="3534" y="93"/>
                </a:lnTo>
                <a:lnTo>
                  <a:pt x="3535" y="97"/>
                </a:lnTo>
                <a:lnTo>
                  <a:pt x="3535" y="91"/>
                </a:lnTo>
                <a:lnTo>
                  <a:pt x="3535" y="89"/>
                </a:lnTo>
                <a:lnTo>
                  <a:pt x="3536" y="77"/>
                </a:lnTo>
                <a:lnTo>
                  <a:pt x="3536" y="75"/>
                </a:lnTo>
                <a:lnTo>
                  <a:pt x="3537" y="63"/>
                </a:lnTo>
                <a:lnTo>
                  <a:pt x="3538" y="61"/>
                </a:lnTo>
                <a:lnTo>
                  <a:pt x="3538" y="59"/>
                </a:lnTo>
                <a:lnTo>
                  <a:pt x="3538" y="60"/>
                </a:lnTo>
                <a:lnTo>
                  <a:pt x="3539" y="61"/>
                </a:lnTo>
                <a:lnTo>
                  <a:pt x="3539" y="64"/>
                </a:lnTo>
                <a:lnTo>
                  <a:pt x="3540" y="65"/>
                </a:lnTo>
                <a:lnTo>
                  <a:pt x="3540" y="69"/>
                </a:lnTo>
                <a:lnTo>
                  <a:pt x="3541" y="70"/>
                </a:lnTo>
                <a:lnTo>
                  <a:pt x="3541" y="72"/>
                </a:lnTo>
                <a:lnTo>
                  <a:pt x="3542" y="73"/>
                </a:lnTo>
                <a:lnTo>
                  <a:pt x="3543" y="75"/>
                </a:lnTo>
                <a:lnTo>
                  <a:pt x="3543" y="76"/>
                </a:lnTo>
                <a:lnTo>
                  <a:pt x="3544" y="82"/>
                </a:lnTo>
                <a:lnTo>
                  <a:pt x="3544" y="84"/>
                </a:lnTo>
                <a:lnTo>
                  <a:pt x="3545" y="87"/>
                </a:lnTo>
                <a:lnTo>
                  <a:pt x="3545" y="87"/>
                </a:lnTo>
                <a:lnTo>
                  <a:pt x="3545" y="86"/>
                </a:lnTo>
                <a:lnTo>
                  <a:pt x="3546" y="87"/>
                </a:lnTo>
                <a:lnTo>
                  <a:pt x="3546" y="87"/>
                </a:lnTo>
                <a:lnTo>
                  <a:pt x="3547" y="91"/>
                </a:lnTo>
                <a:lnTo>
                  <a:pt x="3547" y="92"/>
                </a:lnTo>
                <a:lnTo>
                  <a:pt x="3548" y="95"/>
                </a:lnTo>
                <a:lnTo>
                  <a:pt x="3548" y="95"/>
                </a:lnTo>
                <a:lnTo>
                  <a:pt x="3549" y="94"/>
                </a:lnTo>
                <a:lnTo>
                  <a:pt x="3549" y="94"/>
                </a:lnTo>
                <a:lnTo>
                  <a:pt x="3549" y="93"/>
                </a:lnTo>
                <a:lnTo>
                  <a:pt x="3550" y="91"/>
                </a:lnTo>
                <a:lnTo>
                  <a:pt x="3550" y="90"/>
                </a:lnTo>
                <a:lnTo>
                  <a:pt x="3551" y="88"/>
                </a:lnTo>
                <a:lnTo>
                  <a:pt x="3551" y="88"/>
                </a:lnTo>
                <a:lnTo>
                  <a:pt x="3552" y="84"/>
                </a:lnTo>
                <a:lnTo>
                  <a:pt x="3552" y="84"/>
                </a:lnTo>
                <a:lnTo>
                  <a:pt x="3553" y="82"/>
                </a:lnTo>
                <a:lnTo>
                  <a:pt x="3553" y="82"/>
                </a:lnTo>
                <a:lnTo>
                  <a:pt x="3553" y="82"/>
                </a:lnTo>
                <a:lnTo>
                  <a:pt x="3554" y="81"/>
                </a:lnTo>
                <a:lnTo>
                  <a:pt x="3554" y="82"/>
                </a:lnTo>
                <a:lnTo>
                  <a:pt x="3554" y="81"/>
                </a:lnTo>
                <a:lnTo>
                  <a:pt x="3555" y="75"/>
                </a:lnTo>
                <a:lnTo>
                  <a:pt x="3555" y="75"/>
                </a:lnTo>
                <a:lnTo>
                  <a:pt x="3556" y="70"/>
                </a:lnTo>
                <a:lnTo>
                  <a:pt x="3556" y="69"/>
                </a:lnTo>
                <a:lnTo>
                  <a:pt x="3557" y="69"/>
                </a:lnTo>
                <a:lnTo>
                  <a:pt x="3557" y="69"/>
                </a:lnTo>
                <a:lnTo>
                  <a:pt x="3557" y="69"/>
                </a:lnTo>
                <a:lnTo>
                  <a:pt x="3557" y="70"/>
                </a:lnTo>
                <a:lnTo>
                  <a:pt x="3557" y="69"/>
                </a:lnTo>
                <a:lnTo>
                  <a:pt x="3558" y="72"/>
                </a:lnTo>
                <a:lnTo>
                  <a:pt x="3559" y="73"/>
                </a:lnTo>
                <a:lnTo>
                  <a:pt x="3559" y="78"/>
                </a:lnTo>
                <a:lnTo>
                  <a:pt x="3560" y="79"/>
                </a:lnTo>
                <a:lnTo>
                  <a:pt x="3560" y="79"/>
                </a:lnTo>
                <a:lnTo>
                  <a:pt x="3560" y="79"/>
                </a:lnTo>
                <a:lnTo>
                  <a:pt x="3561" y="80"/>
                </a:lnTo>
                <a:lnTo>
                  <a:pt x="3561" y="80"/>
                </a:lnTo>
                <a:lnTo>
                  <a:pt x="3561" y="77"/>
                </a:lnTo>
                <a:lnTo>
                  <a:pt x="3562" y="76"/>
                </a:lnTo>
                <a:lnTo>
                  <a:pt x="3562" y="73"/>
                </a:lnTo>
                <a:lnTo>
                  <a:pt x="3563" y="72"/>
                </a:lnTo>
                <a:lnTo>
                  <a:pt x="3563" y="72"/>
                </a:lnTo>
                <a:lnTo>
                  <a:pt x="3563" y="73"/>
                </a:lnTo>
                <a:lnTo>
                  <a:pt x="3564" y="74"/>
                </a:lnTo>
                <a:lnTo>
                  <a:pt x="3565" y="82"/>
                </a:lnTo>
                <a:lnTo>
                  <a:pt x="3565" y="83"/>
                </a:lnTo>
                <a:lnTo>
                  <a:pt x="3565" y="85"/>
                </a:lnTo>
                <a:lnTo>
                  <a:pt x="3566" y="84"/>
                </a:lnTo>
                <a:lnTo>
                  <a:pt x="3566" y="85"/>
                </a:lnTo>
                <a:lnTo>
                  <a:pt x="3567" y="82"/>
                </a:lnTo>
                <a:lnTo>
                  <a:pt x="3567" y="82"/>
                </a:lnTo>
                <a:lnTo>
                  <a:pt x="3567" y="81"/>
                </a:lnTo>
                <a:lnTo>
                  <a:pt x="3568" y="82"/>
                </a:lnTo>
                <a:lnTo>
                  <a:pt x="3568" y="82"/>
                </a:lnTo>
                <a:lnTo>
                  <a:pt x="3568" y="82"/>
                </a:lnTo>
                <a:lnTo>
                  <a:pt x="3569" y="84"/>
                </a:lnTo>
                <a:lnTo>
                  <a:pt x="3569" y="84"/>
                </a:lnTo>
                <a:lnTo>
                  <a:pt x="3569" y="85"/>
                </a:lnTo>
                <a:lnTo>
                  <a:pt x="3570" y="84"/>
                </a:lnTo>
                <a:lnTo>
                  <a:pt x="3570" y="84"/>
                </a:lnTo>
                <a:lnTo>
                  <a:pt x="3571" y="87"/>
                </a:lnTo>
                <a:lnTo>
                  <a:pt x="3571" y="87"/>
                </a:lnTo>
                <a:lnTo>
                  <a:pt x="3571" y="87"/>
                </a:lnTo>
                <a:lnTo>
                  <a:pt x="3572" y="88"/>
                </a:lnTo>
                <a:lnTo>
                  <a:pt x="3572" y="87"/>
                </a:lnTo>
                <a:lnTo>
                  <a:pt x="3572" y="87"/>
                </a:lnTo>
                <a:lnTo>
                  <a:pt x="3572" y="87"/>
                </a:lnTo>
                <a:lnTo>
                  <a:pt x="3573" y="85"/>
                </a:lnTo>
                <a:lnTo>
                  <a:pt x="3573" y="85"/>
                </a:lnTo>
                <a:lnTo>
                  <a:pt x="3574" y="81"/>
                </a:lnTo>
                <a:lnTo>
                  <a:pt x="3574" y="81"/>
                </a:lnTo>
                <a:lnTo>
                  <a:pt x="3574" y="81"/>
                </a:lnTo>
                <a:lnTo>
                  <a:pt x="3575" y="80"/>
                </a:lnTo>
                <a:lnTo>
                  <a:pt x="3575" y="81"/>
                </a:lnTo>
                <a:lnTo>
                  <a:pt x="3575" y="81"/>
                </a:lnTo>
                <a:lnTo>
                  <a:pt x="3576" y="81"/>
                </a:lnTo>
                <a:lnTo>
                  <a:pt x="3576" y="80"/>
                </a:lnTo>
                <a:lnTo>
                  <a:pt x="3576" y="80"/>
                </a:lnTo>
                <a:lnTo>
                  <a:pt x="3577" y="81"/>
                </a:lnTo>
                <a:lnTo>
                  <a:pt x="3577" y="81"/>
                </a:lnTo>
                <a:lnTo>
                  <a:pt x="3577" y="81"/>
                </a:lnTo>
                <a:lnTo>
                  <a:pt x="3577" y="82"/>
                </a:lnTo>
                <a:lnTo>
                  <a:pt x="3578" y="79"/>
                </a:lnTo>
                <a:lnTo>
                  <a:pt x="3578" y="79"/>
                </a:lnTo>
                <a:lnTo>
                  <a:pt x="3579" y="77"/>
                </a:lnTo>
                <a:lnTo>
                  <a:pt x="3579" y="77"/>
                </a:lnTo>
                <a:lnTo>
                  <a:pt x="3579" y="77"/>
                </a:lnTo>
                <a:lnTo>
                  <a:pt x="3580" y="78"/>
                </a:lnTo>
                <a:lnTo>
                  <a:pt x="3580" y="78"/>
                </a:lnTo>
                <a:lnTo>
                  <a:pt x="3581" y="78"/>
                </a:lnTo>
                <a:lnTo>
                  <a:pt x="3581" y="76"/>
                </a:lnTo>
                <a:lnTo>
                  <a:pt x="3582" y="76"/>
                </a:lnTo>
                <a:lnTo>
                  <a:pt x="3582" y="73"/>
                </a:lnTo>
                <a:lnTo>
                  <a:pt x="3582" y="74"/>
                </a:lnTo>
                <a:lnTo>
                  <a:pt x="3583" y="74"/>
                </a:lnTo>
                <a:lnTo>
                  <a:pt x="3583" y="72"/>
                </a:lnTo>
                <a:lnTo>
                  <a:pt x="3584" y="72"/>
                </a:lnTo>
                <a:lnTo>
                  <a:pt x="3584" y="73"/>
                </a:lnTo>
                <a:lnTo>
                  <a:pt x="3584" y="72"/>
                </a:lnTo>
                <a:lnTo>
                  <a:pt x="3585" y="72"/>
                </a:lnTo>
                <a:lnTo>
                  <a:pt x="3585" y="73"/>
                </a:lnTo>
                <a:lnTo>
                  <a:pt x="3585" y="70"/>
                </a:lnTo>
                <a:lnTo>
                  <a:pt x="3586" y="69"/>
                </a:lnTo>
                <a:lnTo>
                  <a:pt x="3587" y="61"/>
                </a:lnTo>
                <a:lnTo>
                  <a:pt x="3587" y="60"/>
                </a:lnTo>
                <a:lnTo>
                  <a:pt x="3588" y="49"/>
                </a:lnTo>
                <a:lnTo>
                  <a:pt x="3588" y="47"/>
                </a:lnTo>
                <a:lnTo>
                  <a:pt x="3589" y="43"/>
                </a:lnTo>
                <a:lnTo>
                  <a:pt x="3589" y="43"/>
                </a:lnTo>
                <a:lnTo>
                  <a:pt x="3589" y="43"/>
                </a:lnTo>
                <a:lnTo>
                  <a:pt x="3590" y="45"/>
                </a:lnTo>
                <a:lnTo>
                  <a:pt x="3590" y="46"/>
                </a:lnTo>
                <a:lnTo>
                  <a:pt x="3591" y="49"/>
                </a:lnTo>
                <a:lnTo>
                  <a:pt x="3591" y="50"/>
                </a:lnTo>
                <a:lnTo>
                  <a:pt x="3592" y="62"/>
                </a:lnTo>
                <a:lnTo>
                  <a:pt x="3592" y="64"/>
                </a:lnTo>
                <a:lnTo>
                  <a:pt x="3593" y="75"/>
                </a:lnTo>
                <a:lnTo>
                  <a:pt x="3593" y="76"/>
                </a:lnTo>
                <a:lnTo>
                  <a:pt x="3594" y="82"/>
                </a:lnTo>
                <a:lnTo>
                  <a:pt x="3594" y="83"/>
                </a:lnTo>
                <a:lnTo>
                  <a:pt x="3595" y="86"/>
                </a:lnTo>
                <a:lnTo>
                  <a:pt x="3595" y="85"/>
                </a:lnTo>
                <a:lnTo>
                  <a:pt x="3595" y="85"/>
                </a:lnTo>
                <a:lnTo>
                  <a:pt x="3596" y="83"/>
                </a:lnTo>
                <a:lnTo>
                  <a:pt x="3596" y="84"/>
                </a:lnTo>
                <a:lnTo>
                  <a:pt x="3596" y="83"/>
                </a:lnTo>
                <a:lnTo>
                  <a:pt x="3597" y="80"/>
                </a:lnTo>
                <a:lnTo>
                  <a:pt x="3597" y="80"/>
                </a:lnTo>
                <a:lnTo>
                  <a:pt x="3598" y="78"/>
                </a:lnTo>
                <a:lnTo>
                  <a:pt x="3598" y="78"/>
                </a:lnTo>
                <a:lnTo>
                  <a:pt x="3598" y="78"/>
                </a:lnTo>
                <a:lnTo>
                  <a:pt x="3599" y="73"/>
                </a:lnTo>
                <a:lnTo>
                  <a:pt x="3599" y="72"/>
                </a:lnTo>
                <a:lnTo>
                  <a:pt x="3600" y="66"/>
                </a:lnTo>
                <a:lnTo>
                  <a:pt x="3600" y="67"/>
                </a:lnTo>
                <a:lnTo>
                  <a:pt x="3600" y="66"/>
                </a:lnTo>
                <a:lnTo>
                  <a:pt x="3601" y="65"/>
                </a:lnTo>
                <a:lnTo>
                  <a:pt x="3601" y="69"/>
                </a:lnTo>
                <a:lnTo>
                  <a:pt x="3601" y="70"/>
                </a:lnTo>
                <a:lnTo>
                  <a:pt x="3602" y="73"/>
                </a:lnTo>
                <a:lnTo>
                  <a:pt x="3602" y="73"/>
                </a:lnTo>
                <a:lnTo>
                  <a:pt x="3603" y="72"/>
                </a:lnTo>
                <a:lnTo>
                  <a:pt x="3603" y="70"/>
                </a:lnTo>
                <a:lnTo>
                  <a:pt x="3603" y="72"/>
                </a:lnTo>
                <a:lnTo>
                  <a:pt x="3604" y="72"/>
                </a:lnTo>
                <a:lnTo>
                  <a:pt x="3604" y="74"/>
                </a:lnTo>
                <a:lnTo>
                  <a:pt x="3604" y="74"/>
                </a:lnTo>
                <a:lnTo>
                  <a:pt x="3605" y="74"/>
                </a:lnTo>
                <a:lnTo>
                  <a:pt x="3605" y="80"/>
                </a:lnTo>
                <a:lnTo>
                  <a:pt x="3606" y="82"/>
                </a:lnTo>
                <a:lnTo>
                  <a:pt x="3606" y="92"/>
                </a:lnTo>
                <a:lnTo>
                  <a:pt x="3607" y="93"/>
                </a:lnTo>
                <a:lnTo>
                  <a:pt x="3608" y="100"/>
                </a:lnTo>
                <a:lnTo>
                  <a:pt x="3608" y="101"/>
                </a:lnTo>
                <a:lnTo>
                  <a:pt x="3608" y="102"/>
                </a:lnTo>
                <a:lnTo>
                  <a:pt x="3608" y="101"/>
                </a:lnTo>
                <a:lnTo>
                  <a:pt x="3609" y="101"/>
                </a:lnTo>
                <a:lnTo>
                  <a:pt x="3610" y="97"/>
                </a:lnTo>
                <a:lnTo>
                  <a:pt x="3610" y="96"/>
                </a:lnTo>
                <a:lnTo>
                  <a:pt x="3611" y="93"/>
                </a:lnTo>
                <a:lnTo>
                  <a:pt x="3611" y="93"/>
                </a:lnTo>
                <a:lnTo>
                  <a:pt x="3611" y="93"/>
                </a:lnTo>
                <a:lnTo>
                  <a:pt x="3612" y="92"/>
                </a:lnTo>
                <a:lnTo>
                  <a:pt x="3612" y="92"/>
                </a:lnTo>
                <a:lnTo>
                  <a:pt x="3613" y="88"/>
                </a:lnTo>
                <a:lnTo>
                  <a:pt x="3613" y="88"/>
                </a:lnTo>
                <a:lnTo>
                  <a:pt x="3613" y="88"/>
                </a:lnTo>
                <a:lnTo>
                  <a:pt x="3614" y="88"/>
                </a:lnTo>
                <a:lnTo>
                  <a:pt x="3614" y="88"/>
                </a:lnTo>
                <a:lnTo>
                  <a:pt x="3614" y="88"/>
                </a:lnTo>
                <a:lnTo>
                  <a:pt x="3615" y="90"/>
                </a:lnTo>
                <a:lnTo>
                  <a:pt x="3615" y="92"/>
                </a:lnTo>
                <a:lnTo>
                  <a:pt x="3616" y="98"/>
                </a:lnTo>
                <a:lnTo>
                  <a:pt x="3616" y="99"/>
                </a:lnTo>
                <a:lnTo>
                  <a:pt x="3617" y="104"/>
                </a:lnTo>
                <a:lnTo>
                  <a:pt x="3617" y="105"/>
                </a:lnTo>
                <a:lnTo>
                  <a:pt x="3618" y="107"/>
                </a:lnTo>
                <a:lnTo>
                  <a:pt x="3618" y="108"/>
                </a:lnTo>
                <a:lnTo>
                  <a:pt x="3619" y="108"/>
                </a:lnTo>
                <a:lnTo>
                  <a:pt x="3619" y="109"/>
                </a:lnTo>
                <a:lnTo>
                  <a:pt x="3619" y="109"/>
                </a:lnTo>
                <a:lnTo>
                  <a:pt x="3620" y="107"/>
                </a:lnTo>
                <a:lnTo>
                  <a:pt x="3620" y="106"/>
                </a:lnTo>
                <a:lnTo>
                  <a:pt x="3621" y="101"/>
                </a:lnTo>
                <a:lnTo>
                  <a:pt x="3621" y="100"/>
                </a:lnTo>
                <a:lnTo>
                  <a:pt x="3622" y="96"/>
                </a:lnTo>
                <a:lnTo>
                  <a:pt x="3622" y="96"/>
                </a:lnTo>
                <a:lnTo>
                  <a:pt x="3623" y="92"/>
                </a:lnTo>
                <a:lnTo>
                  <a:pt x="3623" y="92"/>
                </a:lnTo>
                <a:lnTo>
                  <a:pt x="3623" y="93"/>
                </a:lnTo>
                <a:lnTo>
                  <a:pt x="3624" y="91"/>
                </a:lnTo>
                <a:lnTo>
                  <a:pt x="3625" y="91"/>
                </a:lnTo>
                <a:lnTo>
                  <a:pt x="3625" y="85"/>
                </a:lnTo>
                <a:lnTo>
                  <a:pt x="3626" y="85"/>
                </a:lnTo>
                <a:lnTo>
                  <a:pt x="3626" y="83"/>
                </a:lnTo>
                <a:lnTo>
                  <a:pt x="3627" y="82"/>
                </a:lnTo>
                <a:lnTo>
                  <a:pt x="3627" y="77"/>
                </a:lnTo>
                <a:lnTo>
                  <a:pt x="3628" y="76"/>
                </a:lnTo>
                <a:lnTo>
                  <a:pt x="3628" y="73"/>
                </a:lnTo>
                <a:lnTo>
                  <a:pt x="3629" y="73"/>
                </a:lnTo>
                <a:lnTo>
                  <a:pt x="3630" y="67"/>
                </a:lnTo>
                <a:lnTo>
                  <a:pt x="3630" y="67"/>
                </a:lnTo>
                <a:lnTo>
                  <a:pt x="3631" y="65"/>
                </a:lnTo>
                <a:lnTo>
                  <a:pt x="3631" y="65"/>
                </a:lnTo>
                <a:lnTo>
                  <a:pt x="3632" y="70"/>
                </a:lnTo>
                <a:lnTo>
                  <a:pt x="3632" y="73"/>
                </a:lnTo>
                <a:lnTo>
                  <a:pt x="3633" y="88"/>
                </a:lnTo>
                <a:lnTo>
                  <a:pt x="3633" y="89"/>
                </a:lnTo>
                <a:lnTo>
                  <a:pt x="3634" y="99"/>
                </a:lnTo>
                <a:lnTo>
                  <a:pt x="3634" y="100"/>
                </a:lnTo>
                <a:lnTo>
                  <a:pt x="3635" y="108"/>
                </a:lnTo>
                <a:lnTo>
                  <a:pt x="3635" y="110"/>
                </a:lnTo>
                <a:lnTo>
                  <a:pt x="3636" y="119"/>
                </a:lnTo>
                <a:lnTo>
                  <a:pt x="3636" y="120"/>
                </a:lnTo>
                <a:lnTo>
                  <a:pt x="3636" y="120"/>
                </a:lnTo>
                <a:lnTo>
                  <a:pt x="3637" y="119"/>
                </a:lnTo>
                <a:lnTo>
                  <a:pt x="3637" y="118"/>
                </a:lnTo>
                <a:lnTo>
                  <a:pt x="3638" y="116"/>
                </a:lnTo>
                <a:lnTo>
                  <a:pt x="3638" y="114"/>
                </a:lnTo>
                <a:lnTo>
                  <a:pt x="3639" y="100"/>
                </a:lnTo>
                <a:lnTo>
                  <a:pt x="3639" y="97"/>
                </a:lnTo>
                <a:lnTo>
                  <a:pt x="3640" y="79"/>
                </a:lnTo>
                <a:lnTo>
                  <a:pt x="3640" y="77"/>
                </a:lnTo>
                <a:lnTo>
                  <a:pt x="3641" y="70"/>
                </a:lnTo>
                <a:lnTo>
                  <a:pt x="3641" y="68"/>
                </a:lnTo>
                <a:lnTo>
                  <a:pt x="3642" y="65"/>
                </a:lnTo>
                <a:lnTo>
                  <a:pt x="3642" y="66"/>
                </a:lnTo>
                <a:lnTo>
                  <a:pt x="3642" y="67"/>
                </a:lnTo>
                <a:lnTo>
                  <a:pt x="3643" y="73"/>
                </a:lnTo>
                <a:lnTo>
                  <a:pt x="3643" y="75"/>
                </a:lnTo>
                <a:lnTo>
                  <a:pt x="3644" y="82"/>
                </a:lnTo>
                <a:lnTo>
                  <a:pt x="3644" y="84"/>
                </a:lnTo>
                <a:lnTo>
                  <a:pt x="3645" y="96"/>
                </a:lnTo>
                <a:lnTo>
                  <a:pt x="3645" y="98"/>
                </a:lnTo>
                <a:lnTo>
                  <a:pt x="3646" y="109"/>
                </a:lnTo>
                <a:lnTo>
                  <a:pt x="3647" y="110"/>
                </a:lnTo>
                <a:lnTo>
                  <a:pt x="3647" y="111"/>
                </a:lnTo>
                <a:lnTo>
                  <a:pt x="3647" y="109"/>
                </a:lnTo>
                <a:lnTo>
                  <a:pt x="3648" y="108"/>
                </a:lnTo>
                <a:lnTo>
                  <a:pt x="3648" y="104"/>
                </a:lnTo>
                <a:lnTo>
                  <a:pt x="3649" y="103"/>
                </a:lnTo>
                <a:lnTo>
                  <a:pt x="3649" y="93"/>
                </a:lnTo>
                <a:lnTo>
                  <a:pt x="3650" y="90"/>
                </a:lnTo>
                <a:lnTo>
                  <a:pt x="3650" y="75"/>
                </a:lnTo>
                <a:lnTo>
                  <a:pt x="3651" y="71"/>
                </a:lnTo>
                <a:lnTo>
                  <a:pt x="3652" y="51"/>
                </a:lnTo>
                <a:lnTo>
                  <a:pt x="3652" y="48"/>
                </a:lnTo>
                <a:lnTo>
                  <a:pt x="3653" y="37"/>
                </a:lnTo>
                <a:lnTo>
                  <a:pt x="3653" y="36"/>
                </a:lnTo>
                <a:lnTo>
                  <a:pt x="3654" y="32"/>
                </a:lnTo>
                <a:lnTo>
                  <a:pt x="3654" y="32"/>
                </a:lnTo>
                <a:lnTo>
                  <a:pt x="3655" y="40"/>
                </a:lnTo>
                <a:lnTo>
                  <a:pt x="3655" y="42"/>
                </a:lnTo>
                <a:lnTo>
                  <a:pt x="3656" y="58"/>
                </a:lnTo>
                <a:lnTo>
                  <a:pt x="3656" y="61"/>
                </a:lnTo>
                <a:lnTo>
                  <a:pt x="3657" y="79"/>
                </a:lnTo>
                <a:lnTo>
                  <a:pt x="3657" y="82"/>
                </a:lnTo>
                <a:lnTo>
                  <a:pt x="3658" y="95"/>
                </a:lnTo>
                <a:lnTo>
                  <a:pt x="3658" y="97"/>
                </a:lnTo>
                <a:lnTo>
                  <a:pt x="3659" y="110"/>
                </a:lnTo>
                <a:lnTo>
                  <a:pt x="3659" y="111"/>
                </a:lnTo>
                <a:lnTo>
                  <a:pt x="3660" y="115"/>
                </a:lnTo>
                <a:lnTo>
                  <a:pt x="3660" y="115"/>
                </a:lnTo>
                <a:lnTo>
                  <a:pt x="3660" y="115"/>
                </a:lnTo>
                <a:lnTo>
                  <a:pt x="3661" y="116"/>
                </a:lnTo>
                <a:lnTo>
                  <a:pt x="3661" y="115"/>
                </a:lnTo>
                <a:lnTo>
                  <a:pt x="3661" y="115"/>
                </a:lnTo>
                <a:lnTo>
                  <a:pt x="3662" y="104"/>
                </a:lnTo>
                <a:lnTo>
                  <a:pt x="3662" y="103"/>
                </a:lnTo>
                <a:lnTo>
                  <a:pt x="3663" y="89"/>
                </a:lnTo>
                <a:lnTo>
                  <a:pt x="3663" y="87"/>
                </a:lnTo>
                <a:lnTo>
                  <a:pt x="3664" y="77"/>
                </a:lnTo>
                <a:lnTo>
                  <a:pt x="3664" y="75"/>
                </a:lnTo>
                <a:lnTo>
                  <a:pt x="3665" y="59"/>
                </a:lnTo>
                <a:lnTo>
                  <a:pt x="3665" y="57"/>
                </a:lnTo>
                <a:lnTo>
                  <a:pt x="3666" y="46"/>
                </a:lnTo>
                <a:lnTo>
                  <a:pt x="3666" y="43"/>
                </a:lnTo>
                <a:lnTo>
                  <a:pt x="3667" y="35"/>
                </a:lnTo>
                <a:lnTo>
                  <a:pt x="3667" y="33"/>
                </a:lnTo>
                <a:lnTo>
                  <a:pt x="3668" y="26"/>
                </a:lnTo>
                <a:lnTo>
                  <a:pt x="3669" y="26"/>
                </a:lnTo>
                <a:lnTo>
                  <a:pt x="3669" y="33"/>
                </a:lnTo>
                <a:lnTo>
                  <a:pt x="3670" y="35"/>
                </a:lnTo>
                <a:lnTo>
                  <a:pt x="3670" y="42"/>
                </a:lnTo>
                <a:lnTo>
                  <a:pt x="3671" y="44"/>
                </a:lnTo>
                <a:lnTo>
                  <a:pt x="3671" y="57"/>
                </a:lnTo>
                <a:lnTo>
                  <a:pt x="3672" y="59"/>
                </a:lnTo>
                <a:lnTo>
                  <a:pt x="3672" y="70"/>
                </a:lnTo>
                <a:lnTo>
                  <a:pt x="3673" y="72"/>
                </a:lnTo>
                <a:lnTo>
                  <a:pt x="3674" y="78"/>
                </a:lnTo>
                <a:lnTo>
                  <a:pt x="3674" y="79"/>
                </a:lnTo>
                <a:lnTo>
                  <a:pt x="3674" y="84"/>
                </a:lnTo>
                <a:lnTo>
                  <a:pt x="3675" y="84"/>
                </a:lnTo>
                <a:lnTo>
                  <a:pt x="3675" y="83"/>
                </a:lnTo>
                <a:lnTo>
                  <a:pt x="3676" y="73"/>
                </a:lnTo>
                <a:lnTo>
                  <a:pt x="3676" y="71"/>
                </a:lnTo>
                <a:lnTo>
                  <a:pt x="3677" y="62"/>
                </a:lnTo>
                <a:lnTo>
                  <a:pt x="3677" y="61"/>
                </a:lnTo>
                <a:lnTo>
                  <a:pt x="3678" y="47"/>
                </a:lnTo>
                <a:lnTo>
                  <a:pt x="3678" y="44"/>
                </a:lnTo>
                <a:lnTo>
                  <a:pt x="3679" y="33"/>
                </a:lnTo>
                <a:lnTo>
                  <a:pt x="3679" y="32"/>
                </a:lnTo>
                <a:lnTo>
                  <a:pt x="3680" y="28"/>
                </a:lnTo>
                <a:lnTo>
                  <a:pt x="3680" y="28"/>
                </a:lnTo>
                <a:lnTo>
                  <a:pt x="3680" y="26"/>
                </a:lnTo>
                <a:lnTo>
                  <a:pt x="3681" y="28"/>
                </a:lnTo>
                <a:lnTo>
                  <a:pt x="3681" y="28"/>
                </a:lnTo>
                <a:lnTo>
                  <a:pt x="3682" y="35"/>
                </a:lnTo>
                <a:lnTo>
                  <a:pt x="3682" y="36"/>
                </a:lnTo>
                <a:lnTo>
                  <a:pt x="3683" y="48"/>
                </a:lnTo>
                <a:lnTo>
                  <a:pt x="3683" y="50"/>
                </a:lnTo>
                <a:lnTo>
                  <a:pt x="3684" y="62"/>
                </a:lnTo>
                <a:lnTo>
                  <a:pt x="3684" y="64"/>
                </a:lnTo>
                <a:lnTo>
                  <a:pt x="3685" y="74"/>
                </a:lnTo>
                <a:lnTo>
                  <a:pt x="3685" y="76"/>
                </a:lnTo>
                <a:lnTo>
                  <a:pt x="3686" y="82"/>
                </a:lnTo>
                <a:lnTo>
                  <a:pt x="3686" y="84"/>
                </a:lnTo>
                <a:lnTo>
                  <a:pt x="3687" y="89"/>
                </a:lnTo>
                <a:lnTo>
                  <a:pt x="3687" y="90"/>
                </a:lnTo>
                <a:lnTo>
                  <a:pt x="3688" y="91"/>
                </a:lnTo>
                <a:lnTo>
                  <a:pt x="3688" y="91"/>
                </a:lnTo>
                <a:lnTo>
                  <a:pt x="3688" y="91"/>
                </a:lnTo>
                <a:lnTo>
                  <a:pt x="3689" y="84"/>
                </a:lnTo>
                <a:lnTo>
                  <a:pt x="3690" y="83"/>
                </a:lnTo>
                <a:lnTo>
                  <a:pt x="3690" y="77"/>
                </a:lnTo>
                <a:lnTo>
                  <a:pt x="3691" y="76"/>
                </a:lnTo>
                <a:lnTo>
                  <a:pt x="3691" y="70"/>
                </a:lnTo>
                <a:lnTo>
                  <a:pt x="3692" y="69"/>
                </a:lnTo>
                <a:lnTo>
                  <a:pt x="3692" y="63"/>
                </a:lnTo>
                <a:lnTo>
                  <a:pt x="3693" y="62"/>
                </a:lnTo>
                <a:lnTo>
                  <a:pt x="3693" y="60"/>
                </a:lnTo>
                <a:lnTo>
                  <a:pt x="3693" y="60"/>
                </a:lnTo>
                <a:lnTo>
                  <a:pt x="3694" y="59"/>
                </a:lnTo>
                <a:lnTo>
                  <a:pt x="3694" y="61"/>
                </a:lnTo>
                <a:lnTo>
                  <a:pt x="3694" y="60"/>
                </a:lnTo>
                <a:lnTo>
                  <a:pt x="3695" y="59"/>
                </a:lnTo>
                <a:lnTo>
                  <a:pt x="3696" y="59"/>
                </a:lnTo>
                <a:lnTo>
                  <a:pt x="3696" y="60"/>
                </a:lnTo>
                <a:lnTo>
                  <a:pt x="3697" y="62"/>
                </a:lnTo>
                <a:lnTo>
                  <a:pt x="3697" y="62"/>
                </a:lnTo>
                <a:lnTo>
                  <a:pt x="3698" y="69"/>
                </a:lnTo>
                <a:lnTo>
                  <a:pt x="3698" y="71"/>
                </a:lnTo>
                <a:lnTo>
                  <a:pt x="3699" y="82"/>
                </a:lnTo>
                <a:lnTo>
                  <a:pt x="3699" y="83"/>
                </a:lnTo>
                <a:lnTo>
                  <a:pt x="3700" y="89"/>
                </a:lnTo>
                <a:lnTo>
                  <a:pt x="3700" y="89"/>
                </a:lnTo>
                <a:lnTo>
                  <a:pt x="3701" y="93"/>
                </a:lnTo>
                <a:lnTo>
                  <a:pt x="3701" y="93"/>
                </a:lnTo>
                <a:lnTo>
                  <a:pt x="3702" y="94"/>
                </a:lnTo>
                <a:lnTo>
                  <a:pt x="3702" y="94"/>
                </a:lnTo>
                <a:lnTo>
                  <a:pt x="3702" y="94"/>
                </a:lnTo>
                <a:lnTo>
                  <a:pt x="3703" y="92"/>
                </a:lnTo>
                <a:lnTo>
                  <a:pt x="3703" y="92"/>
                </a:lnTo>
                <a:lnTo>
                  <a:pt x="3703" y="92"/>
                </a:lnTo>
                <a:lnTo>
                  <a:pt x="3704" y="91"/>
                </a:lnTo>
                <a:lnTo>
                  <a:pt x="3704" y="91"/>
                </a:lnTo>
                <a:lnTo>
                  <a:pt x="3705" y="86"/>
                </a:lnTo>
                <a:lnTo>
                  <a:pt x="3705" y="85"/>
                </a:lnTo>
                <a:lnTo>
                  <a:pt x="3706" y="82"/>
                </a:lnTo>
                <a:lnTo>
                  <a:pt x="3706" y="82"/>
                </a:lnTo>
                <a:lnTo>
                  <a:pt x="3706" y="83"/>
                </a:lnTo>
                <a:lnTo>
                  <a:pt x="3707" y="84"/>
                </a:lnTo>
                <a:lnTo>
                  <a:pt x="3707" y="83"/>
                </a:lnTo>
                <a:lnTo>
                  <a:pt x="3707" y="84"/>
                </a:lnTo>
                <a:lnTo>
                  <a:pt x="3708" y="79"/>
                </a:lnTo>
                <a:lnTo>
                  <a:pt x="3708" y="79"/>
                </a:lnTo>
                <a:lnTo>
                  <a:pt x="3708" y="78"/>
                </a:lnTo>
                <a:lnTo>
                  <a:pt x="3709" y="70"/>
                </a:lnTo>
                <a:lnTo>
                  <a:pt x="3709" y="68"/>
                </a:lnTo>
                <a:lnTo>
                  <a:pt x="3710" y="54"/>
                </a:lnTo>
                <a:lnTo>
                  <a:pt x="3710" y="53"/>
                </a:lnTo>
                <a:lnTo>
                  <a:pt x="3711" y="35"/>
                </a:lnTo>
                <a:lnTo>
                  <a:pt x="3711" y="33"/>
                </a:lnTo>
                <a:lnTo>
                  <a:pt x="3712" y="29"/>
                </a:lnTo>
                <a:lnTo>
                  <a:pt x="3712" y="31"/>
                </a:lnTo>
                <a:lnTo>
                  <a:pt x="3713" y="32"/>
                </a:lnTo>
                <a:lnTo>
                  <a:pt x="3713" y="40"/>
                </a:lnTo>
                <a:lnTo>
                  <a:pt x="3714" y="41"/>
                </a:lnTo>
                <a:lnTo>
                  <a:pt x="3714" y="50"/>
                </a:lnTo>
                <a:lnTo>
                  <a:pt x="3715" y="51"/>
                </a:lnTo>
                <a:lnTo>
                  <a:pt x="3715" y="60"/>
                </a:lnTo>
                <a:lnTo>
                  <a:pt x="3716" y="61"/>
                </a:lnTo>
                <a:lnTo>
                  <a:pt x="3716" y="65"/>
                </a:lnTo>
                <a:lnTo>
                  <a:pt x="3717" y="64"/>
                </a:lnTo>
                <a:lnTo>
                  <a:pt x="3717" y="64"/>
                </a:lnTo>
                <a:lnTo>
                  <a:pt x="3717" y="65"/>
                </a:lnTo>
                <a:lnTo>
                  <a:pt x="3718" y="64"/>
                </a:lnTo>
                <a:lnTo>
                  <a:pt x="3718" y="65"/>
                </a:lnTo>
                <a:lnTo>
                  <a:pt x="3718" y="66"/>
                </a:lnTo>
                <a:lnTo>
                  <a:pt x="3719" y="65"/>
                </a:lnTo>
                <a:lnTo>
                  <a:pt x="3719" y="64"/>
                </a:lnTo>
                <a:lnTo>
                  <a:pt x="3720" y="61"/>
                </a:lnTo>
                <a:lnTo>
                  <a:pt x="3720" y="62"/>
                </a:lnTo>
                <a:lnTo>
                  <a:pt x="3720" y="63"/>
                </a:lnTo>
                <a:lnTo>
                  <a:pt x="3721" y="72"/>
                </a:lnTo>
                <a:lnTo>
                  <a:pt x="3721" y="73"/>
                </a:lnTo>
                <a:lnTo>
                  <a:pt x="3722" y="85"/>
                </a:lnTo>
                <a:lnTo>
                  <a:pt x="3722" y="86"/>
                </a:lnTo>
                <a:lnTo>
                  <a:pt x="3723" y="90"/>
                </a:lnTo>
                <a:lnTo>
                  <a:pt x="3723" y="91"/>
                </a:lnTo>
                <a:lnTo>
                  <a:pt x="3723" y="89"/>
                </a:lnTo>
                <a:lnTo>
                  <a:pt x="3724" y="89"/>
                </a:lnTo>
                <a:lnTo>
                  <a:pt x="3724" y="90"/>
                </a:lnTo>
                <a:lnTo>
                  <a:pt x="3725" y="93"/>
                </a:lnTo>
                <a:lnTo>
                  <a:pt x="3725" y="92"/>
                </a:lnTo>
                <a:lnTo>
                  <a:pt x="3725" y="93"/>
                </a:lnTo>
                <a:lnTo>
                  <a:pt x="3726" y="95"/>
                </a:lnTo>
                <a:lnTo>
                  <a:pt x="3726" y="96"/>
                </a:lnTo>
                <a:lnTo>
                  <a:pt x="3726" y="96"/>
                </a:lnTo>
                <a:lnTo>
                  <a:pt x="3727" y="89"/>
                </a:lnTo>
                <a:lnTo>
                  <a:pt x="3727" y="88"/>
                </a:lnTo>
                <a:lnTo>
                  <a:pt x="3728" y="74"/>
                </a:lnTo>
                <a:lnTo>
                  <a:pt x="3728" y="72"/>
                </a:lnTo>
                <a:lnTo>
                  <a:pt x="3729" y="66"/>
                </a:lnTo>
                <a:lnTo>
                  <a:pt x="3729" y="65"/>
                </a:lnTo>
                <a:lnTo>
                  <a:pt x="3730" y="63"/>
                </a:lnTo>
                <a:lnTo>
                  <a:pt x="3730" y="63"/>
                </a:lnTo>
                <a:lnTo>
                  <a:pt x="3730" y="63"/>
                </a:lnTo>
                <a:lnTo>
                  <a:pt x="3731" y="62"/>
                </a:lnTo>
                <a:lnTo>
                  <a:pt x="3731" y="65"/>
                </a:lnTo>
                <a:lnTo>
                  <a:pt x="3731" y="66"/>
                </a:lnTo>
                <a:lnTo>
                  <a:pt x="3732" y="70"/>
                </a:lnTo>
                <a:lnTo>
                  <a:pt x="3732" y="71"/>
                </a:lnTo>
                <a:lnTo>
                  <a:pt x="3733" y="79"/>
                </a:lnTo>
                <a:lnTo>
                  <a:pt x="3733" y="79"/>
                </a:lnTo>
                <a:lnTo>
                  <a:pt x="3734" y="84"/>
                </a:lnTo>
                <a:lnTo>
                  <a:pt x="3735" y="85"/>
                </a:lnTo>
                <a:lnTo>
                  <a:pt x="3735" y="87"/>
                </a:lnTo>
                <a:lnTo>
                  <a:pt x="3736" y="88"/>
                </a:lnTo>
                <a:lnTo>
                  <a:pt x="3736" y="98"/>
                </a:lnTo>
                <a:lnTo>
                  <a:pt x="3737" y="100"/>
                </a:lnTo>
                <a:lnTo>
                  <a:pt x="3737" y="110"/>
                </a:lnTo>
                <a:lnTo>
                  <a:pt x="3738" y="111"/>
                </a:lnTo>
                <a:lnTo>
                  <a:pt x="3739" y="115"/>
                </a:lnTo>
                <a:lnTo>
                  <a:pt x="3739" y="114"/>
                </a:lnTo>
                <a:lnTo>
                  <a:pt x="3739" y="112"/>
                </a:lnTo>
                <a:lnTo>
                  <a:pt x="3740" y="115"/>
                </a:lnTo>
                <a:lnTo>
                  <a:pt x="3740" y="116"/>
                </a:lnTo>
                <a:lnTo>
                  <a:pt x="3740" y="113"/>
                </a:lnTo>
                <a:lnTo>
                  <a:pt x="3740" y="118"/>
                </a:lnTo>
                <a:lnTo>
                  <a:pt x="3741" y="115"/>
                </a:lnTo>
                <a:lnTo>
                  <a:pt x="3741" y="115"/>
                </a:lnTo>
                <a:lnTo>
                  <a:pt x="3741" y="115"/>
                </a:lnTo>
                <a:lnTo>
                  <a:pt x="3741" y="109"/>
                </a:lnTo>
                <a:lnTo>
                  <a:pt x="3742" y="110"/>
                </a:lnTo>
                <a:lnTo>
                  <a:pt x="3742" y="110"/>
                </a:lnTo>
                <a:lnTo>
                  <a:pt x="3743" y="100"/>
                </a:lnTo>
                <a:lnTo>
                  <a:pt x="3743" y="97"/>
                </a:lnTo>
                <a:lnTo>
                  <a:pt x="3743" y="88"/>
                </a:lnTo>
                <a:lnTo>
                  <a:pt x="3744" y="94"/>
                </a:lnTo>
                <a:lnTo>
                  <a:pt x="3744" y="102"/>
                </a:lnTo>
                <a:lnTo>
                  <a:pt x="3744" y="105"/>
                </a:lnTo>
                <a:lnTo>
                  <a:pt x="3745" y="101"/>
                </a:lnTo>
                <a:lnTo>
                  <a:pt x="3745" y="99"/>
                </a:lnTo>
                <a:lnTo>
                  <a:pt x="3746" y="82"/>
                </a:lnTo>
                <a:lnTo>
                  <a:pt x="3746" y="78"/>
                </a:lnTo>
                <a:lnTo>
                  <a:pt x="3747" y="39"/>
                </a:lnTo>
                <a:lnTo>
                  <a:pt x="3747" y="37"/>
                </a:lnTo>
                <a:lnTo>
                  <a:pt x="3747" y="36"/>
                </a:lnTo>
                <a:lnTo>
                  <a:pt x="3748" y="38"/>
                </a:lnTo>
                <a:lnTo>
                  <a:pt x="3748" y="38"/>
                </a:lnTo>
                <a:lnTo>
                  <a:pt x="3749" y="18"/>
                </a:lnTo>
                <a:lnTo>
                  <a:pt x="3749" y="16"/>
                </a:lnTo>
                <a:lnTo>
                  <a:pt x="3750" y="9"/>
                </a:lnTo>
                <a:lnTo>
                  <a:pt x="3750" y="11"/>
                </a:lnTo>
                <a:lnTo>
                  <a:pt x="3750" y="13"/>
                </a:lnTo>
                <a:lnTo>
                  <a:pt x="3751" y="28"/>
                </a:lnTo>
                <a:lnTo>
                  <a:pt x="3751" y="32"/>
                </a:lnTo>
                <a:lnTo>
                  <a:pt x="3752" y="50"/>
                </a:lnTo>
                <a:lnTo>
                  <a:pt x="3752" y="52"/>
                </a:lnTo>
                <a:lnTo>
                  <a:pt x="3753" y="70"/>
                </a:lnTo>
                <a:lnTo>
                  <a:pt x="3753" y="73"/>
                </a:lnTo>
                <a:lnTo>
                  <a:pt x="3754" y="83"/>
                </a:lnTo>
                <a:lnTo>
                  <a:pt x="3755" y="85"/>
                </a:lnTo>
                <a:lnTo>
                  <a:pt x="3755" y="92"/>
                </a:lnTo>
                <a:lnTo>
                  <a:pt x="3755" y="93"/>
                </a:lnTo>
                <a:lnTo>
                  <a:pt x="3756" y="96"/>
                </a:lnTo>
                <a:lnTo>
                  <a:pt x="3756" y="94"/>
                </a:lnTo>
                <a:lnTo>
                  <a:pt x="3757" y="92"/>
                </a:lnTo>
                <a:lnTo>
                  <a:pt x="3757" y="82"/>
                </a:lnTo>
                <a:lnTo>
                  <a:pt x="3758" y="80"/>
                </a:lnTo>
                <a:lnTo>
                  <a:pt x="3758" y="69"/>
                </a:lnTo>
                <a:lnTo>
                  <a:pt x="3759" y="67"/>
                </a:lnTo>
                <a:lnTo>
                  <a:pt x="3759" y="58"/>
                </a:lnTo>
                <a:lnTo>
                  <a:pt x="3760" y="57"/>
                </a:lnTo>
                <a:lnTo>
                  <a:pt x="3760" y="62"/>
                </a:lnTo>
                <a:lnTo>
                  <a:pt x="3761" y="59"/>
                </a:lnTo>
                <a:lnTo>
                  <a:pt x="3761" y="59"/>
                </a:lnTo>
                <a:lnTo>
                  <a:pt x="3762" y="51"/>
                </a:lnTo>
                <a:lnTo>
                  <a:pt x="3762" y="51"/>
                </a:lnTo>
                <a:lnTo>
                  <a:pt x="3763" y="58"/>
                </a:lnTo>
                <a:lnTo>
                  <a:pt x="3763" y="60"/>
                </a:lnTo>
                <a:lnTo>
                  <a:pt x="3764" y="75"/>
                </a:lnTo>
                <a:lnTo>
                  <a:pt x="3764" y="75"/>
                </a:lnTo>
                <a:lnTo>
                  <a:pt x="3765" y="79"/>
                </a:lnTo>
                <a:lnTo>
                  <a:pt x="3765" y="79"/>
                </a:lnTo>
                <a:lnTo>
                  <a:pt x="3766" y="81"/>
                </a:lnTo>
                <a:lnTo>
                  <a:pt x="3766" y="81"/>
                </a:lnTo>
                <a:lnTo>
                  <a:pt x="3767" y="81"/>
                </a:lnTo>
                <a:lnTo>
                  <a:pt x="3767" y="79"/>
                </a:lnTo>
                <a:lnTo>
                  <a:pt x="3767" y="79"/>
                </a:lnTo>
                <a:lnTo>
                  <a:pt x="3768" y="77"/>
                </a:lnTo>
                <a:lnTo>
                  <a:pt x="3768" y="77"/>
                </a:lnTo>
                <a:lnTo>
                  <a:pt x="3769" y="83"/>
                </a:lnTo>
                <a:lnTo>
                  <a:pt x="3769" y="84"/>
                </a:lnTo>
                <a:lnTo>
                  <a:pt x="3770" y="90"/>
                </a:lnTo>
                <a:lnTo>
                  <a:pt x="3770" y="91"/>
                </a:lnTo>
                <a:lnTo>
                  <a:pt x="3770" y="91"/>
                </a:lnTo>
                <a:lnTo>
                  <a:pt x="3771" y="92"/>
                </a:lnTo>
                <a:lnTo>
                  <a:pt x="3771" y="91"/>
                </a:lnTo>
                <a:lnTo>
                  <a:pt x="3771" y="91"/>
                </a:lnTo>
                <a:lnTo>
                  <a:pt x="3772" y="91"/>
                </a:lnTo>
                <a:lnTo>
                  <a:pt x="3772" y="97"/>
                </a:lnTo>
                <a:lnTo>
                  <a:pt x="3772" y="97"/>
                </a:lnTo>
                <a:lnTo>
                  <a:pt x="3773" y="98"/>
                </a:lnTo>
                <a:lnTo>
                  <a:pt x="3773" y="98"/>
                </a:lnTo>
                <a:lnTo>
                  <a:pt x="3773" y="98"/>
                </a:lnTo>
                <a:lnTo>
                  <a:pt x="3774" y="94"/>
                </a:lnTo>
                <a:lnTo>
                  <a:pt x="3774" y="93"/>
                </a:lnTo>
                <a:lnTo>
                  <a:pt x="3775" y="84"/>
                </a:lnTo>
                <a:lnTo>
                  <a:pt x="3775" y="82"/>
                </a:lnTo>
                <a:lnTo>
                  <a:pt x="3776" y="75"/>
                </a:lnTo>
                <a:lnTo>
                  <a:pt x="3777" y="74"/>
                </a:lnTo>
                <a:lnTo>
                  <a:pt x="3777" y="73"/>
                </a:lnTo>
                <a:lnTo>
                  <a:pt x="3777" y="72"/>
                </a:lnTo>
                <a:lnTo>
                  <a:pt x="3778" y="71"/>
                </a:lnTo>
                <a:lnTo>
                  <a:pt x="3778" y="72"/>
                </a:lnTo>
                <a:lnTo>
                  <a:pt x="3779" y="72"/>
                </a:lnTo>
                <a:lnTo>
                  <a:pt x="3779" y="65"/>
                </a:lnTo>
                <a:lnTo>
                  <a:pt x="3780" y="64"/>
                </a:lnTo>
                <a:lnTo>
                  <a:pt x="3780" y="63"/>
                </a:lnTo>
                <a:lnTo>
                  <a:pt x="3781" y="64"/>
                </a:lnTo>
                <a:lnTo>
                  <a:pt x="3781" y="70"/>
                </a:lnTo>
                <a:lnTo>
                  <a:pt x="3782" y="72"/>
                </a:lnTo>
                <a:lnTo>
                  <a:pt x="3783" y="82"/>
                </a:lnTo>
                <a:lnTo>
                  <a:pt x="3783" y="83"/>
                </a:lnTo>
                <a:lnTo>
                  <a:pt x="3783" y="88"/>
                </a:lnTo>
                <a:lnTo>
                  <a:pt x="3784" y="88"/>
                </a:lnTo>
                <a:lnTo>
                  <a:pt x="3785" y="97"/>
                </a:lnTo>
                <a:lnTo>
                  <a:pt x="3785" y="98"/>
                </a:lnTo>
                <a:lnTo>
                  <a:pt x="3786" y="106"/>
                </a:lnTo>
                <a:lnTo>
                  <a:pt x="3786" y="107"/>
                </a:lnTo>
                <a:lnTo>
                  <a:pt x="3786" y="110"/>
                </a:lnTo>
                <a:lnTo>
                  <a:pt x="3787" y="112"/>
                </a:lnTo>
                <a:lnTo>
                  <a:pt x="3788" y="122"/>
                </a:lnTo>
                <a:lnTo>
                  <a:pt x="3788" y="121"/>
                </a:lnTo>
                <a:lnTo>
                  <a:pt x="3789" y="109"/>
                </a:lnTo>
                <a:lnTo>
                  <a:pt x="3789" y="107"/>
                </a:lnTo>
                <a:lnTo>
                  <a:pt x="3790" y="95"/>
                </a:lnTo>
                <a:lnTo>
                  <a:pt x="3790" y="93"/>
                </a:lnTo>
                <a:lnTo>
                  <a:pt x="3791" y="88"/>
                </a:lnTo>
                <a:lnTo>
                  <a:pt x="3791" y="88"/>
                </a:lnTo>
                <a:lnTo>
                  <a:pt x="3791" y="88"/>
                </a:lnTo>
                <a:lnTo>
                  <a:pt x="3792" y="78"/>
                </a:lnTo>
                <a:lnTo>
                  <a:pt x="3792" y="77"/>
                </a:lnTo>
                <a:lnTo>
                  <a:pt x="3792" y="78"/>
                </a:lnTo>
                <a:lnTo>
                  <a:pt x="3793" y="77"/>
                </a:lnTo>
                <a:lnTo>
                  <a:pt x="3793" y="77"/>
                </a:lnTo>
                <a:lnTo>
                  <a:pt x="3793" y="77"/>
                </a:lnTo>
                <a:lnTo>
                  <a:pt x="3794" y="72"/>
                </a:lnTo>
                <a:lnTo>
                  <a:pt x="3794" y="71"/>
                </a:lnTo>
                <a:lnTo>
                  <a:pt x="3795" y="68"/>
                </a:lnTo>
                <a:lnTo>
                  <a:pt x="3795" y="69"/>
                </a:lnTo>
                <a:lnTo>
                  <a:pt x="3796" y="66"/>
                </a:lnTo>
                <a:lnTo>
                  <a:pt x="3796" y="72"/>
                </a:lnTo>
                <a:lnTo>
                  <a:pt x="3797" y="73"/>
                </a:lnTo>
                <a:lnTo>
                  <a:pt x="3797" y="78"/>
                </a:lnTo>
                <a:lnTo>
                  <a:pt x="3797" y="79"/>
                </a:lnTo>
                <a:lnTo>
                  <a:pt x="3798" y="86"/>
                </a:lnTo>
                <a:lnTo>
                  <a:pt x="3799" y="87"/>
                </a:lnTo>
                <a:lnTo>
                  <a:pt x="3799" y="94"/>
                </a:lnTo>
                <a:lnTo>
                  <a:pt x="3799" y="95"/>
                </a:lnTo>
                <a:lnTo>
                  <a:pt x="3800" y="99"/>
                </a:lnTo>
                <a:lnTo>
                  <a:pt x="3801" y="100"/>
                </a:lnTo>
                <a:lnTo>
                  <a:pt x="3801" y="94"/>
                </a:lnTo>
                <a:lnTo>
                  <a:pt x="3802" y="93"/>
                </a:lnTo>
                <a:lnTo>
                  <a:pt x="3802" y="87"/>
                </a:lnTo>
                <a:lnTo>
                  <a:pt x="3803" y="86"/>
                </a:lnTo>
                <a:lnTo>
                  <a:pt x="3803" y="86"/>
                </a:lnTo>
                <a:lnTo>
                  <a:pt x="3804" y="81"/>
                </a:lnTo>
                <a:lnTo>
                  <a:pt x="3804" y="79"/>
                </a:lnTo>
                <a:lnTo>
                  <a:pt x="3805" y="73"/>
                </a:lnTo>
                <a:lnTo>
                  <a:pt x="3805" y="72"/>
                </a:lnTo>
                <a:lnTo>
                  <a:pt x="3805" y="70"/>
                </a:lnTo>
                <a:lnTo>
                  <a:pt x="3806" y="72"/>
                </a:lnTo>
                <a:lnTo>
                  <a:pt x="3806" y="71"/>
                </a:lnTo>
                <a:lnTo>
                  <a:pt x="3807" y="69"/>
                </a:lnTo>
                <a:lnTo>
                  <a:pt x="3807" y="69"/>
                </a:lnTo>
                <a:lnTo>
                  <a:pt x="3808" y="66"/>
                </a:lnTo>
                <a:lnTo>
                  <a:pt x="3808" y="66"/>
                </a:lnTo>
                <a:lnTo>
                  <a:pt x="3808" y="64"/>
                </a:lnTo>
                <a:lnTo>
                  <a:pt x="3809" y="64"/>
                </a:lnTo>
                <a:lnTo>
                  <a:pt x="3809" y="64"/>
                </a:lnTo>
                <a:lnTo>
                  <a:pt x="3810" y="63"/>
                </a:lnTo>
                <a:lnTo>
                  <a:pt x="3810" y="63"/>
                </a:lnTo>
                <a:lnTo>
                  <a:pt x="3810" y="63"/>
                </a:lnTo>
                <a:lnTo>
                  <a:pt x="3810" y="63"/>
                </a:lnTo>
                <a:lnTo>
                  <a:pt x="3811" y="67"/>
                </a:lnTo>
                <a:lnTo>
                  <a:pt x="3811" y="67"/>
                </a:lnTo>
                <a:lnTo>
                  <a:pt x="3812" y="71"/>
                </a:lnTo>
                <a:lnTo>
                  <a:pt x="3812" y="71"/>
                </a:lnTo>
                <a:lnTo>
                  <a:pt x="3812" y="72"/>
                </a:lnTo>
                <a:lnTo>
                  <a:pt x="3813" y="72"/>
                </a:lnTo>
                <a:lnTo>
                  <a:pt x="3813" y="72"/>
                </a:lnTo>
                <a:lnTo>
                  <a:pt x="3814" y="69"/>
                </a:lnTo>
                <a:lnTo>
                  <a:pt x="3814" y="69"/>
                </a:lnTo>
                <a:lnTo>
                  <a:pt x="3815" y="69"/>
                </a:lnTo>
                <a:lnTo>
                  <a:pt x="3815" y="68"/>
                </a:lnTo>
                <a:lnTo>
                  <a:pt x="3815" y="67"/>
                </a:lnTo>
                <a:lnTo>
                  <a:pt x="3816" y="66"/>
                </a:lnTo>
                <a:lnTo>
                  <a:pt x="3816" y="66"/>
                </a:lnTo>
                <a:lnTo>
                  <a:pt x="3816" y="66"/>
                </a:lnTo>
                <a:lnTo>
                  <a:pt x="3817" y="66"/>
                </a:lnTo>
                <a:lnTo>
                  <a:pt x="3817" y="65"/>
                </a:lnTo>
                <a:lnTo>
                  <a:pt x="3817" y="65"/>
                </a:lnTo>
                <a:lnTo>
                  <a:pt x="3818" y="60"/>
                </a:lnTo>
                <a:lnTo>
                  <a:pt x="3818" y="59"/>
                </a:lnTo>
                <a:lnTo>
                  <a:pt x="3819" y="56"/>
                </a:lnTo>
                <a:lnTo>
                  <a:pt x="3819" y="56"/>
                </a:lnTo>
                <a:lnTo>
                  <a:pt x="3820" y="55"/>
                </a:lnTo>
                <a:lnTo>
                  <a:pt x="3820" y="55"/>
                </a:lnTo>
                <a:lnTo>
                  <a:pt x="3821" y="55"/>
                </a:lnTo>
                <a:lnTo>
                  <a:pt x="3821" y="55"/>
                </a:lnTo>
                <a:lnTo>
                  <a:pt x="3821" y="57"/>
                </a:lnTo>
                <a:lnTo>
                  <a:pt x="3821" y="58"/>
                </a:lnTo>
                <a:lnTo>
                  <a:pt x="3822" y="62"/>
                </a:lnTo>
                <a:lnTo>
                  <a:pt x="3823" y="63"/>
                </a:lnTo>
                <a:lnTo>
                  <a:pt x="3823" y="69"/>
                </a:lnTo>
                <a:lnTo>
                  <a:pt x="3824" y="69"/>
                </a:lnTo>
                <a:lnTo>
                  <a:pt x="3824" y="70"/>
                </a:lnTo>
                <a:lnTo>
                  <a:pt x="3824" y="69"/>
                </a:lnTo>
                <a:lnTo>
                  <a:pt x="3825" y="69"/>
                </a:lnTo>
                <a:lnTo>
                  <a:pt x="3825" y="69"/>
                </a:lnTo>
                <a:lnTo>
                  <a:pt x="3826" y="69"/>
                </a:lnTo>
                <a:lnTo>
                  <a:pt x="3826" y="69"/>
                </a:lnTo>
                <a:lnTo>
                  <a:pt x="3826" y="69"/>
                </a:lnTo>
                <a:lnTo>
                  <a:pt x="3827" y="72"/>
                </a:lnTo>
                <a:lnTo>
                  <a:pt x="3827" y="72"/>
                </a:lnTo>
                <a:lnTo>
                  <a:pt x="3827" y="73"/>
                </a:lnTo>
                <a:lnTo>
                  <a:pt x="3828" y="73"/>
                </a:lnTo>
                <a:lnTo>
                  <a:pt x="3828" y="73"/>
                </a:lnTo>
                <a:lnTo>
                  <a:pt x="3829" y="70"/>
                </a:lnTo>
                <a:lnTo>
                  <a:pt x="3829" y="69"/>
                </a:lnTo>
                <a:lnTo>
                  <a:pt x="3830" y="67"/>
                </a:lnTo>
                <a:lnTo>
                  <a:pt x="3830" y="69"/>
                </a:lnTo>
                <a:lnTo>
                  <a:pt x="3830" y="69"/>
                </a:lnTo>
                <a:lnTo>
                  <a:pt x="3831" y="76"/>
                </a:lnTo>
                <a:lnTo>
                  <a:pt x="3831" y="77"/>
                </a:lnTo>
                <a:lnTo>
                  <a:pt x="3832" y="84"/>
                </a:lnTo>
                <a:lnTo>
                  <a:pt x="3832" y="85"/>
                </a:lnTo>
                <a:lnTo>
                  <a:pt x="3833" y="89"/>
                </a:lnTo>
                <a:lnTo>
                  <a:pt x="3833" y="89"/>
                </a:lnTo>
                <a:lnTo>
                  <a:pt x="3834" y="89"/>
                </a:lnTo>
                <a:lnTo>
                  <a:pt x="3834" y="89"/>
                </a:lnTo>
                <a:lnTo>
                  <a:pt x="3834" y="90"/>
                </a:lnTo>
                <a:lnTo>
                  <a:pt x="3834" y="90"/>
                </a:lnTo>
                <a:lnTo>
                  <a:pt x="3835" y="93"/>
                </a:lnTo>
                <a:lnTo>
                  <a:pt x="3835" y="92"/>
                </a:lnTo>
                <a:lnTo>
                  <a:pt x="3835" y="92"/>
                </a:lnTo>
                <a:lnTo>
                  <a:pt x="3835" y="93"/>
                </a:lnTo>
                <a:lnTo>
                  <a:pt x="3836" y="93"/>
                </a:lnTo>
                <a:lnTo>
                  <a:pt x="3836" y="93"/>
                </a:lnTo>
                <a:lnTo>
                  <a:pt x="3837" y="91"/>
                </a:lnTo>
                <a:lnTo>
                  <a:pt x="3837" y="91"/>
                </a:lnTo>
                <a:lnTo>
                  <a:pt x="3838" y="84"/>
                </a:lnTo>
                <a:lnTo>
                  <a:pt x="3838" y="83"/>
                </a:lnTo>
                <a:lnTo>
                  <a:pt x="3839" y="78"/>
                </a:lnTo>
                <a:lnTo>
                  <a:pt x="3839" y="78"/>
                </a:lnTo>
                <a:lnTo>
                  <a:pt x="3840" y="72"/>
                </a:lnTo>
                <a:lnTo>
                  <a:pt x="3840" y="72"/>
                </a:lnTo>
                <a:lnTo>
                  <a:pt x="3841" y="67"/>
                </a:lnTo>
                <a:lnTo>
                  <a:pt x="3841" y="67"/>
                </a:lnTo>
                <a:lnTo>
                  <a:pt x="3842" y="65"/>
                </a:lnTo>
                <a:lnTo>
                  <a:pt x="3843" y="65"/>
                </a:lnTo>
                <a:lnTo>
                  <a:pt x="3843" y="66"/>
                </a:lnTo>
                <a:lnTo>
                  <a:pt x="3843" y="67"/>
                </a:lnTo>
                <a:lnTo>
                  <a:pt x="3844" y="71"/>
                </a:lnTo>
                <a:lnTo>
                  <a:pt x="3845" y="71"/>
                </a:lnTo>
                <a:lnTo>
                  <a:pt x="3845" y="74"/>
                </a:lnTo>
                <a:lnTo>
                  <a:pt x="3846" y="74"/>
                </a:lnTo>
                <a:lnTo>
                  <a:pt x="3846" y="77"/>
                </a:lnTo>
                <a:lnTo>
                  <a:pt x="3847" y="77"/>
                </a:lnTo>
                <a:lnTo>
                  <a:pt x="3847" y="77"/>
                </a:lnTo>
                <a:lnTo>
                  <a:pt x="3848" y="77"/>
                </a:lnTo>
                <a:lnTo>
                  <a:pt x="3848" y="77"/>
                </a:lnTo>
                <a:lnTo>
                  <a:pt x="3848" y="77"/>
                </a:lnTo>
                <a:lnTo>
                  <a:pt x="3848" y="77"/>
                </a:lnTo>
                <a:lnTo>
                  <a:pt x="3849" y="78"/>
                </a:lnTo>
                <a:lnTo>
                  <a:pt x="3849" y="77"/>
                </a:lnTo>
                <a:lnTo>
                  <a:pt x="3849" y="77"/>
                </a:lnTo>
                <a:lnTo>
                  <a:pt x="3849" y="78"/>
                </a:lnTo>
                <a:lnTo>
                  <a:pt x="3850" y="78"/>
                </a:lnTo>
                <a:lnTo>
                  <a:pt x="3850" y="77"/>
                </a:lnTo>
                <a:lnTo>
                  <a:pt x="3851" y="75"/>
                </a:lnTo>
                <a:lnTo>
                  <a:pt x="3851" y="75"/>
                </a:lnTo>
                <a:lnTo>
                  <a:pt x="3851" y="73"/>
                </a:lnTo>
                <a:lnTo>
                  <a:pt x="3852" y="74"/>
                </a:lnTo>
                <a:lnTo>
                  <a:pt x="3852" y="73"/>
                </a:lnTo>
                <a:lnTo>
                  <a:pt x="3852" y="73"/>
                </a:lnTo>
                <a:lnTo>
                  <a:pt x="3853" y="71"/>
                </a:lnTo>
                <a:lnTo>
                  <a:pt x="3853" y="71"/>
                </a:lnTo>
                <a:lnTo>
                  <a:pt x="3854" y="66"/>
                </a:lnTo>
                <a:lnTo>
                  <a:pt x="3854" y="65"/>
                </a:lnTo>
                <a:lnTo>
                  <a:pt x="3855" y="60"/>
                </a:lnTo>
                <a:lnTo>
                  <a:pt x="3855" y="60"/>
                </a:lnTo>
                <a:lnTo>
                  <a:pt x="3856" y="55"/>
                </a:lnTo>
                <a:lnTo>
                  <a:pt x="3856" y="54"/>
                </a:lnTo>
                <a:lnTo>
                  <a:pt x="3857" y="49"/>
                </a:lnTo>
                <a:lnTo>
                  <a:pt x="3857" y="48"/>
                </a:lnTo>
                <a:lnTo>
                  <a:pt x="3858" y="44"/>
                </a:lnTo>
                <a:lnTo>
                  <a:pt x="3858" y="43"/>
                </a:lnTo>
                <a:lnTo>
                  <a:pt x="3859" y="40"/>
                </a:lnTo>
                <a:lnTo>
                  <a:pt x="3859" y="40"/>
                </a:lnTo>
                <a:lnTo>
                  <a:pt x="3860" y="39"/>
                </a:lnTo>
                <a:lnTo>
                  <a:pt x="3860" y="39"/>
                </a:lnTo>
                <a:lnTo>
                  <a:pt x="3860" y="39"/>
                </a:lnTo>
                <a:lnTo>
                  <a:pt x="3861" y="37"/>
                </a:lnTo>
                <a:lnTo>
                  <a:pt x="3861" y="37"/>
                </a:lnTo>
                <a:lnTo>
                  <a:pt x="3862" y="37"/>
                </a:lnTo>
                <a:lnTo>
                  <a:pt x="3862" y="37"/>
                </a:lnTo>
                <a:lnTo>
                  <a:pt x="3862" y="37"/>
                </a:lnTo>
                <a:lnTo>
                  <a:pt x="3863" y="38"/>
                </a:lnTo>
                <a:lnTo>
                  <a:pt x="3864" y="38"/>
                </a:lnTo>
                <a:lnTo>
                  <a:pt x="3864" y="38"/>
                </a:lnTo>
                <a:lnTo>
                  <a:pt x="3864" y="41"/>
                </a:lnTo>
                <a:lnTo>
                  <a:pt x="3865" y="42"/>
                </a:lnTo>
                <a:lnTo>
                  <a:pt x="3865" y="45"/>
                </a:lnTo>
                <a:lnTo>
                  <a:pt x="3865" y="46"/>
                </a:lnTo>
                <a:lnTo>
                  <a:pt x="3866" y="53"/>
                </a:lnTo>
                <a:lnTo>
                  <a:pt x="3867" y="54"/>
                </a:lnTo>
                <a:lnTo>
                  <a:pt x="3867" y="61"/>
                </a:lnTo>
                <a:lnTo>
                  <a:pt x="3868" y="62"/>
                </a:lnTo>
                <a:lnTo>
                  <a:pt x="3868" y="64"/>
                </a:lnTo>
                <a:lnTo>
                  <a:pt x="3869" y="64"/>
                </a:lnTo>
                <a:lnTo>
                  <a:pt x="3870" y="69"/>
                </a:lnTo>
                <a:lnTo>
                  <a:pt x="3870" y="69"/>
                </a:lnTo>
                <a:lnTo>
                  <a:pt x="3871" y="74"/>
                </a:lnTo>
                <a:lnTo>
                  <a:pt x="3871" y="74"/>
                </a:lnTo>
                <a:lnTo>
                  <a:pt x="3871" y="75"/>
                </a:lnTo>
                <a:lnTo>
                  <a:pt x="3872" y="75"/>
                </a:lnTo>
                <a:lnTo>
                  <a:pt x="3872" y="74"/>
                </a:lnTo>
                <a:lnTo>
                  <a:pt x="3872" y="69"/>
                </a:lnTo>
                <a:lnTo>
                  <a:pt x="3873" y="67"/>
                </a:lnTo>
                <a:lnTo>
                  <a:pt x="3874" y="51"/>
                </a:lnTo>
                <a:lnTo>
                  <a:pt x="3874" y="50"/>
                </a:lnTo>
                <a:lnTo>
                  <a:pt x="3875" y="40"/>
                </a:lnTo>
                <a:lnTo>
                  <a:pt x="3875" y="37"/>
                </a:lnTo>
                <a:lnTo>
                  <a:pt x="3876" y="25"/>
                </a:lnTo>
                <a:lnTo>
                  <a:pt x="3876" y="24"/>
                </a:lnTo>
                <a:lnTo>
                  <a:pt x="3877" y="12"/>
                </a:lnTo>
                <a:lnTo>
                  <a:pt x="3877" y="11"/>
                </a:lnTo>
                <a:lnTo>
                  <a:pt x="3878" y="7"/>
                </a:lnTo>
                <a:lnTo>
                  <a:pt x="3878" y="5"/>
                </a:lnTo>
                <a:lnTo>
                  <a:pt x="3879" y="0"/>
                </a:lnTo>
                <a:lnTo>
                  <a:pt x="3879" y="1"/>
                </a:lnTo>
                <a:lnTo>
                  <a:pt x="3880" y="4"/>
                </a:lnTo>
                <a:lnTo>
                  <a:pt x="3880" y="5"/>
                </a:lnTo>
                <a:lnTo>
                  <a:pt x="3881" y="14"/>
                </a:lnTo>
                <a:lnTo>
                  <a:pt x="3881" y="15"/>
                </a:lnTo>
                <a:lnTo>
                  <a:pt x="3882" y="29"/>
                </a:lnTo>
                <a:lnTo>
                  <a:pt x="3882" y="30"/>
                </a:lnTo>
                <a:lnTo>
                  <a:pt x="3883" y="40"/>
                </a:lnTo>
                <a:lnTo>
                  <a:pt x="3883" y="42"/>
                </a:lnTo>
                <a:lnTo>
                  <a:pt x="3884" y="47"/>
                </a:lnTo>
                <a:lnTo>
                  <a:pt x="3884" y="48"/>
                </a:lnTo>
                <a:lnTo>
                  <a:pt x="3885" y="58"/>
                </a:lnTo>
                <a:lnTo>
                  <a:pt x="3886" y="59"/>
                </a:lnTo>
                <a:lnTo>
                  <a:pt x="3886" y="62"/>
                </a:lnTo>
                <a:lnTo>
                  <a:pt x="3887" y="63"/>
                </a:lnTo>
                <a:lnTo>
                  <a:pt x="3887" y="62"/>
                </a:lnTo>
                <a:lnTo>
                  <a:pt x="3888" y="61"/>
                </a:lnTo>
                <a:lnTo>
                  <a:pt x="3888" y="61"/>
                </a:lnTo>
                <a:lnTo>
                  <a:pt x="3888" y="58"/>
                </a:lnTo>
                <a:lnTo>
                  <a:pt x="3889" y="58"/>
                </a:lnTo>
                <a:lnTo>
                  <a:pt x="3889" y="58"/>
                </a:lnTo>
                <a:lnTo>
                  <a:pt x="3889" y="57"/>
                </a:lnTo>
                <a:lnTo>
                  <a:pt x="3889" y="57"/>
                </a:lnTo>
                <a:lnTo>
                  <a:pt x="3890" y="57"/>
                </a:lnTo>
                <a:lnTo>
                  <a:pt x="3890" y="59"/>
                </a:lnTo>
                <a:lnTo>
                  <a:pt x="3891" y="59"/>
                </a:lnTo>
                <a:lnTo>
                  <a:pt x="3892" y="65"/>
                </a:lnTo>
                <a:lnTo>
                  <a:pt x="3892" y="66"/>
                </a:lnTo>
                <a:lnTo>
                  <a:pt x="3893" y="73"/>
                </a:lnTo>
                <a:lnTo>
                  <a:pt x="3893" y="73"/>
                </a:lnTo>
                <a:lnTo>
                  <a:pt x="3893" y="81"/>
                </a:lnTo>
                <a:lnTo>
                  <a:pt x="3894" y="82"/>
                </a:lnTo>
                <a:lnTo>
                  <a:pt x="3895" y="93"/>
                </a:lnTo>
                <a:lnTo>
                  <a:pt x="3895" y="95"/>
                </a:lnTo>
                <a:lnTo>
                  <a:pt x="3896" y="112"/>
                </a:lnTo>
                <a:lnTo>
                  <a:pt x="3896" y="114"/>
                </a:lnTo>
                <a:lnTo>
                  <a:pt x="3897" y="122"/>
                </a:lnTo>
                <a:lnTo>
                  <a:pt x="3897" y="123"/>
                </a:lnTo>
                <a:lnTo>
                  <a:pt x="3898" y="130"/>
                </a:lnTo>
                <a:lnTo>
                  <a:pt x="3898" y="131"/>
                </a:lnTo>
                <a:lnTo>
                  <a:pt x="3898" y="133"/>
                </a:lnTo>
                <a:lnTo>
                  <a:pt x="3899" y="129"/>
                </a:lnTo>
                <a:lnTo>
                  <a:pt x="3899" y="129"/>
                </a:lnTo>
                <a:lnTo>
                  <a:pt x="3900" y="122"/>
                </a:lnTo>
                <a:lnTo>
                  <a:pt x="3900" y="121"/>
                </a:lnTo>
                <a:lnTo>
                  <a:pt x="3901" y="114"/>
                </a:lnTo>
                <a:lnTo>
                  <a:pt x="3901" y="112"/>
                </a:lnTo>
                <a:lnTo>
                  <a:pt x="3902" y="107"/>
                </a:lnTo>
                <a:lnTo>
                  <a:pt x="3902" y="107"/>
                </a:lnTo>
                <a:lnTo>
                  <a:pt x="3903" y="104"/>
                </a:lnTo>
                <a:lnTo>
                  <a:pt x="3903" y="104"/>
                </a:lnTo>
                <a:lnTo>
                  <a:pt x="3904" y="105"/>
                </a:lnTo>
                <a:lnTo>
                  <a:pt x="3904" y="105"/>
                </a:lnTo>
                <a:lnTo>
                  <a:pt x="3904" y="105"/>
                </a:lnTo>
                <a:lnTo>
                  <a:pt x="3904" y="106"/>
                </a:lnTo>
                <a:lnTo>
                  <a:pt x="3905" y="114"/>
                </a:lnTo>
                <a:lnTo>
                  <a:pt x="3905" y="115"/>
                </a:lnTo>
                <a:lnTo>
                  <a:pt x="3906" y="121"/>
                </a:lnTo>
                <a:lnTo>
                  <a:pt x="3906" y="122"/>
                </a:lnTo>
                <a:lnTo>
                  <a:pt x="3907" y="126"/>
                </a:lnTo>
                <a:lnTo>
                  <a:pt x="3908" y="126"/>
                </a:lnTo>
                <a:lnTo>
                  <a:pt x="3908" y="132"/>
                </a:lnTo>
                <a:lnTo>
                  <a:pt x="3909" y="133"/>
                </a:lnTo>
                <a:lnTo>
                  <a:pt x="3909" y="139"/>
                </a:lnTo>
                <a:lnTo>
                  <a:pt x="3909" y="140"/>
                </a:lnTo>
                <a:lnTo>
                  <a:pt x="3910" y="142"/>
                </a:lnTo>
                <a:lnTo>
                  <a:pt x="3911" y="143"/>
                </a:lnTo>
                <a:lnTo>
                  <a:pt x="3911" y="146"/>
                </a:lnTo>
                <a:lnTo>
                  <a:pt x="3912" y="147"/>
                </a:lnTo>
                <a:lnTo>
                  <a:pt x="3913" y="151"/>
                </a:lnTo>
                <a:lnTo>
                  <a:pt x="3913" y="152"/>
                </a:lnTo>
                <a:lnTo>
                  <a:pt x="3914" y="154"/>
                </a:lnTo>
                <a:lnTo>
                  <a:pt x="3914" y="153"/>
                </a:lnTo>
                <a:lnTo>
                  <a:pt x="3914" y="154"/>
                </a:lnTo>
                <a:lnTo>
                  <a:pt x="3914" y="155"/>
                </a:lnTo>
                <a:lnTo>
                  <a:pt x="3914" y="154"/>
                </a:lnTo>
                <a:lnTo>
                  <a:pt x="3915" y="154"/>
                </a:lnTo>
                <a:lnTo>
                  <a:pt x="3915" y="153"/>
                </a:lnTo>
                <a:lnTo>
                  <a:pt x="3916" y="148"/>
                </a:lnTo>
                <a:lnTo>
                  <a:pt x="3916" y="147"/>
                </a:lnTo>
                <a:lnTo>
                  <a:pt x="3917" y="141"/>
                </a:lnTo>
                <a:lnTo>
                  <a:pt x="3917" y="139"/>
                </a:lnTo>
                <a:lnTo>
                  <a:pt x="3918" y="127"/>
                </a:lnTo>
                <a:lnTo>
                  <a:pt x="3918" y="125"/>
                </a:lnTo>
                <a:lnTo>
                  <a:pt x="3919" y="118"/>
                </a:lnTo>
                <a:lnTo>
                  <a:pt x="3919" y="118"/>
                </a:lnTo>
                <a:lnTo>
                  <a:pt x="3920" y="112"/>
                </a:lnTo>
                <a:lnTo>
                  <a:pt x="3920" y="112"/>
                </a:lnTo>
                <a:lnTo>
                  <a:pt x="3920" y="113"/>
                </a:lnTo>
                <a:lnTo>
                  <a:pt x="3921" y="111"/>
                </a:lnTo>
                <a:lnTo>
                  <a:pt x="3921" y="111"/>
                </a:lnTo>
                <a:lnTo>
                  <a:pt x="3921" y="111"/>
                </a:lnTo>
                <a:lnTo>
                  <a:pt x="3922" y="112"/>
                </a:lnTo>
                <a:lnTo>
                  <a:pt x="3922" y="114"/>
                </a:lnTo>
                <a:lnTo>
                  <a:pt x="3923" y="115"/>
                </a:lnTo>
                <a:lnTo>
                  <a:pt x="3923" y="117"/>
                </a:lnTo>
                <a:lnTo>
                  <a:pt x="3924" y="118"/>
                </a:lnTo>
                <a:lnTo>
                  <a:pt x="3924" y="118"/>
                </a:lnTo>
                <a:lnTo>
                  <a:pt x="3925" y="116"/>
                </a:lnTo>
                <a:lnTo>
                  <a:pt x="3925" y="117"/>
                </a:lnTo>
                <a:lnTo>
                  <a:pt x="3925" y="117"/>
                </a:lnTo>
                <a:lnTo>
                  <a:pt x="3926" y="116"/>
                </a:lnTo>
                <a:lnTo>
                  <a:pt x="3926" y="119"/>
                </a:lnTo>
                <a:lnTo>
                  <a:pt x="3926" y="118"/>
                </a:lnTo>
                <a:lnTo>
                  <a:pt x="3927" y="111"/>
                </a:lnTo>
                <a:lnTo>
                  <a:pt x="3927" y="111"/>
                </a:lnTo>
                <a:lnTo>
                  <a:pt x="3928" y="108"/>
                </a:lnTo>
                <a:lnTo>
                  <a:pt x="3928" y="109"/>
                </a:lnTo>
                <a:lnTo>
                  <a:pt x="3928" y="109"/>
                </a:lnTo>
                <a:lnTo>
                  <a:pt x="3929" y="106"/>
                </a:lnTo>
                <a:lnTo>
                  <a:pt x="3930" y="105"/>
                </a:lnTo>
                <a:lnTo>
                  <a:pt x="3930" y="100"/>
                </a:lnTo>
                <a:lnTo>
                  <a:pt x="3931" y="99"/>
                </a:lnTo>
                <a:lnTo>
                  <a:pt x="3931" y="98"/>
                </a:lnTo>
                <a:lnTo>
                  <a:pt x="3931" y="97"/>
                </a:lnTo>
                <a:lnTo>
                  <a:pt x="3932" y="93"/>
                </a:lnTo>
                <a:lnTo>
                  <a:pt x="3933" y="91"/>
                </a:lnTo>
                <a:lnTo>
                  <a:pt x="3933" y="83"/>
                </a:lnTo>
                <a:lnTo>
                  <a:pt x="3934" y="81"/>
                </a:lnTo>
                <a:lnTo>
                  <a:pt x="3935" y="72"/>
                </a:lnTo>
                <a:lnTo>
                  <a:pt x="3935" y="70"/>
                </a:lnTo>
                <a:lnTo>
                  <a:pt x="3936" y="60"/>
                </a:lnTo>
                <a:lnTo>
                  <a:pt x="3936" y="58"/>
                </a:lnTo>
                <a:lnTo>
                  <a:pt x="3937" y="53"/>
                </a:lnTo>
                <a:lnTo>
                  <a:pt x="3937" y="52"/>
                </a:lnTo>
                <a:lnTo>
                  <a:pt x="3937" y="50"/>
                </a:lnTo>
                <a:lnTo>
                  <a:pt x="3938" y="50"/>
                </a:lnTo>
                <a:lnTo>
                  <a:pt x="3938" y="50"/>
                </a:lnTo>
                <a:lnTo>
                  <a:pt x="3938" y="48"/>
                </a:lnTo>
                <a:lnTo>
                  <a:pt x="3939" y="49"/>
                </a:lnTo>
                <a:lnTo>
                  <a:pt x="3939" y="50"/>
                </a:lnTo>
                <a:lnTo>
                  <a:pt x="3940" y="51"/>
                </a:lnTo>
                <a:lnTo>
                  <a:pt x="3940" y="52"/>
                </a:lnTo>
                <a:lnTo>
                  <a:pt x="3941" y="61"/>
                </a:lnTo>
                <a:lnTo>
                  <a:pt x="3941" y="63"/>
                </a:lnTo>
                <a:lnTo>
                  <a:pt x="3942" y="75"/>
                </a:lnTo>
                <a:lnTo>
                  <a:pt x="3942" y="56"/>
                </a:lnTo>
                <a:lnTo>
                  <a:pt x="3942" y="57"/>
                </a:lnTo>
                <a:lnTo>
                  <a:pt x="3943" y="76"/>
                </a:lnTo>
                <a:lnTo>
                  <a:pt x="3943" y="80"/>
                </a:lnTo>
                <a:lnTo>
                  <a:pt x="3944" y="95"/>
                </a:lnTo>
                <a:lnTo>
                  <a:pt x="3944" y="96"/>
                </a:lnTo>
                <a:lnTo>
                  <a:pt x="3944" y="98"/>
                </a:lnTo>
                <a:lnTo>
                  <a:pt x="3945" y="95"/>
                </a:lnTo>
                <a:lnTo>
                  <a:pt x="3945" y="94"/>
                </a:lnTo>
                <a:lnTo>
                  <a:pt x="3946" y="84"/>
                </a:lnTo>
                <a:lnTo>
                  <a:pt x="3946" y="82"/>
                </a:lnTo>
                <a:lnTo>
                  <a:pt x="3947" y="71"/>
                </a:lnTo>
                <a:lnTo>
                  <a:pt x="3947" y="70"/>
                </a:lnTo>
                <a:lnTo>
                  <a:pt x="3948" y="72"/>
                </a:lnTo>
                <a:lnTo>
                  <a:pt x="3948" y="72"/>
                </a:lnTo>
                <a:lnTo>
                  <a:pt x="3948" y="73"/>
                </a:lnTo>
                <a:lnTo>
                  <a:pt x="3949" y="75"/>
                </a:lnTo>
                <a:lnTo>
                  <a:pt x="3949" y="75"/>
                </a:lnTo>
                <a:lnTo>
                  <a:pt x="3950" y="74"/>
                </a:lnTo>
                <a:lnTo>
                  <a:pt x="3950" y="74"/>
                </a:lnTo>
                <a:lnTo>
                  <a:pt x="3950" y="75"/>
                </a:lnTo>
                <a:lnTo>
                  <a:pt x="3951" y="71"/>
                </a:lnTo>
                <a:lnTo>
                  <a:pt x="3952" y="70"/>
                </a:lnTo>
                <a:lnTo>
                  <a:pt x="3952" y="64"/>
                </a:lnTo>
                <a:lnTo>
                  <a:pt x="3953" y="62"/>
                </a:lnTo>
                <a:lnTo>
                  <a:pt x="3953" y="53"/>
                </a:lnTo>
                <a:lnTo>
                  <a:pt x="3953" y="52"/>
                </a:lnTo>
                <a:lnTo>
                  <a:pt x="3954" y="42"/>
                </a:lnTo>
                <a:lnTo>
                  <a:pt x="3955" y="41"/>
                </a:lnTo>
                <a:lnTo>
                  <a:pt x="3955" y="39"/>
                </a:lnTo>
                <a:lnTo>
                  <a:pt x="3955" y="39"/>
                </a:lnTo>
                <a:lnTo>
                  <a:pt x="3956" y="39"/>
                </a:lnTo>
                <a:lnTo>
                  <a:pt x="3956" y="38"/>
                </a:lnTo>
                <a:lnTo>
                  <a:pt x="3957" y="39"/>
                </a:lnTo>
                <a:lnTo>
                  <a:pt x="3957" y="39"/>
                </a:lnTo>
                <a:lnTo>
                  <a:pt x="3958" y="42"/>
                </a:lnTo>
                <a:lnTo>
                  <a:pt x="3958" y="42"/>
                </a:lnTo>
                <a:lnTo>
                  <a:pt x="3959" y="43"/>
                </a:lnTo>
                <a:lnTo>
                  <a:pt x="3959" y="43"/>
                </a:lnTo>
                <a:lnTo>
                  <a:pt x="3959" y="42"/>
                </a:lnTo>
                <a:lnTo>
                  <a:pt x="3959" y="42"/>
                </a:lnTo>
                <a:lnTo>
                  <a:pt x="3960" y="45"/>
                </a:lnTo>
                <a:lnTo>
                  <a:pt x="3960" y="44"/>
                </a:lnTo>
                <a:lnTo>
                  <a:pt x="3960" y="45"/>
                </a:lnTo>
                <a:lnTo>
                  <a:pt x="3960" y="47"/>
                </a:lnTo>
                <a:lnTo>
                  <a:pt x="3961" y="46"/>
                </a:lnTo>
                <a:lnTo>
                  <a:pt x="3961" y="46"/>
                </a:lnTo>
                <a:lnTo>
                  <a:pt x="3962" y="60"/>
                </a:lnTo>
                <a:lnTo>
                  <a:pt x="3962" y="62"/>
                </a:lnTo>
                <a:lnTo>
                  <a:pt x="3963" y="72"/>
                </a:lnTo>
                <a:lnTo>
                  <a:pt x="3963" y="73"/>
                </a:lnTo>
                <a:lnTo>
                  <a:pt x="3964" y="76"/>
                </a:lnTo>
                <a:lnTo>
                  <a:pt x="3964" y="76"/>
                </a:lnTo>
                <a:lnTo>
                  <a:pt x="3965" y="72"/>
                </a:lnTo>
                <a:lnTo>
                  <a:pt x="3965" y="72"/>
                </a:lnTo>
                <a:lnTo>
                  <a:pt x="3966" y="66"/>
                </a:lnTo>
                <a:lnTo>
                  <a:pt x="3966" y="63"/>
                </a:lnTo>
                <a:lnTo>
                  <a:pt x="3967" y="57"/>
                </a:lnTo>
                <a:lnTo>
                  <a:pt x="3967" y="56"/>
                </a:lnTo>
                <a:lnTo>
                  <a:pt x="3968" y="50"/>
                </a:lnTo>
                <a:lnTo>
                  <a:pt x="3968" y="49"/>
                </a:lnTo>
                <a:lnTo>
                  <a:pt x="3969" y="43"/>
                </a:lnTo>
                <a:lnTo>
                  <a:pt x="3969" y="44"/>
                </a:lnTo>
                <a:lnTo>
                  <a:pt x="3969" y="47"/>
                </a:lnTo>
                <a:lnTo>
                  <a:pt x="3970" y="53"/>
                </a:lnTo>
                <a:lnTo>
                  <a:pt x="3970" y="56"/>
                </a:lnTo>
                <a:lnTo>
                  <a:pt x="3971" y="89"/>
                </a:lnTo>
                <a:lnTo>
                  <a:pt x="3971" y="91"/>
                </a:lnTo>
                <a:lnTo>
                  <a:pt x="3972" y="92"/>
                </a:lnTo>
                <a:lnTo>
                  <a:pt x="3972" y="88"/>
                </a:lnTo>
                <a:lnTo>
                  <a:pt x="3973" y="85"/>
                </a:lnTo>
                <a:lnTo>
                  <a:pt x="3973" y="74"/>
                </a:lnTo>
                <a:lnTo>
                  <a:pt x="3974" y="74"/>
                </a:lnTo>
                <a:lnTo>
                  <a:pt x="3974" y="91"/>
                </a:lnTo>
                <a:lnTo>
                  <a:pt x="3975" y="94"/>
                </a:lnTo>
                <a:lnTo>
                  <a:pt x="3975" y="102"/>
                </a:lnTo>
                <a:lnTo>
                  <a:pt x="3975" y="102"/>
                </a:lnTo>
                <a:lnTo>
                  <a:pt x="3976" y="103"/>
                </a:lnTo>
                <a:lnTo>
                  <a:pt x="3976" y="91"/>
                </a:lnTo>
                <a:lnTo>
                  <a:pt x="3977" y="89"/>
                </a:lnTo>
                <a:lnTo>
                  <a:pt x="3977" y="68"/>
                </a:lnTo>
                <a:lnTo>
                  <a:pt x="3978" y="66"/>
                </a:lnTo>
                <a:lnTo>
                  <a:pt x="3979" y="55"/>
                </a:lnTo>
                <a:lnTo>
                  <a:pt x="3979" y="53"/>
                </a:lnTo>
                <a:lnTo>
                  <a:pt x="3980" y="46"/>
                </a:lnTo>
                <a:lnTo>
                  <a:pt x="3980" y="46"/>
                </a:lnTo>
                <a:lnTo>
                  <a:pt x="3981" y="47"/>
                </a:lnTo>
                <a:lnTo>
                  <a:pt x="3981" y="47"/>
                </a:lnTo>
                <a:lnTo>
                  <a:pt x="3981" y="47"/>
                </a:lnTo>
                <a:lnTo>
                  <a:pt x="3981" y="48"/>
                </a:lnTo>
                <a:lnTo>
                  <a:pt x="3982" y="49"/>
                </a:lnTo>
                <a:lnTo>
                  <a:pt x="3983" y="56"/>
                </a:lnTo>
                <a:lnTo>
                  <a:pt x="3983" y="57"/>
                </a:lnTo>
                <a:lnTo>
                  <a:pt x="3984" y="68"/>
                </a:lnTo>
                <a:lnTo>
                  <a:pt x="3984" y="70"/>
                </a:lnTo>
                <a:lnTo>
                  <a:pt x="3985" y="74"/>
                </a:lnTo>
                <a:lnTo>
                  <a:pt x="3985" y="76"/>
                </a:lnTo>
                <a:lnTo>
                  <a:pt x="3986" y="82"/>
                </a:lnTo>
                <a:lnTo>
                  <a:pt x="3986" y="84"/>
                </a:lnTo>
                <a:lnTo>
                  <a:pt x="3986" y="84"/>
                </a:lnTo>
                <a:lnTo>
                  <a:pt x="3987" y="87"/>
                </a:lnTo>
                <a:lnTo>
                  <a:pt x="3987" y="87"/>
                </a:lnTo>
                <a:lnTo>
                  <a:pt x="3987" y="87"/>
                </a:lnTo>
                <a:lnTo>
                  <a:pt x="3988" y="85"/>
                </a:lnTo>
                <a:lnTo>
                  <a:pt x="3988" y="85"/>
                </a:lnTo>
                <a:lnTo>
                  <a:pt x="3989" y="81"/>
                </a:lnTo>
                <a:lnTo>
                  <a:pt x="3989" y="80"/>
                </a:lnTo>
                <a:lnTo>
                  <a:pt x="3990" y="65"/>
                </a:lnTo>
                <a:lnTo>
                  <a:pt x="3990" y="65"/>
                </a:lnTo>
                <a:lnTo>
                  <a:pt x="3991" y="53"/>
                </a:lnTo>
                <a:lnTo>
                  <a:pt x="3991" y="52"/>
                </a:lnTo>
                <a:lnTo>
                  <a:pt x="3992" y="49"/>
                </a:lnTo>
                <a:lnTo>
                  <a:pt x="3992" y="50"/>
                </a:lnTo>
                <a:lnTo>
                  <a:pt x="3992" y="50"/>
                </a:lnTo>
                <a:lnTo>
                  <a:pt x="3993" y="50"/>
                </a:lnTo>
                <a:lnTo>
                  <a:pt x="3993" y="50"/>
                </a:lnTo>
                <a:lnTo>
                  <a:pt x="3993" y="50"/>
                </a:lnTo>
                <a:lnTo>
                  <a:pt x="3994" y="47"/>
                </a:lnTo>
                <a:lnTo>
                  <a:pt x="3995" y="46"/>
                </a:lnTo>
                <a:lnTo>
                  <a:pt x="3995" y="45"/>
                </a:lnTo>
                <a:lnTo>
                  <a:pt x="3995" y="46"/>
                </a:lnTo>
                <a:lnTo>
                  <a:pt x="3995" y="46"/>
                </a:lnTo>
                <a:lnTo>
                  <a:pt x="3996" y="46"/>
                </a:lnTo>
                <a:lnTo>
                  <a:pt x="3996" y="46"/>
                </a:lnTo>
                <a:lnTo>
                  <a:pt x="3996" y="47"/>
                </a:lnTo>
                <a:lnTo>
                  <a:pt x="3996" y="47"/>
                </a:lnTo>
                <a:lnTo>
                  <a:pt x="3997" y="47"/>
                </a:lnTo>
                <a:lnTo>
                  <a:pt x="3997" y="52"/>
                </a:lnTo>
                <a:lnTo>
                  <a:pt x="3997" y="52"/>
                </a:lnTo>
                <a:lnTo>
                  <a:pt x="3998" y="52"/>
                </a:lnTo>
                <a:lnTo>
                  <a:pt x="3998" y="56"/>
                </a:lnTo>
                <a:lnTo>
                  <a:pt x="3999" y="58"/>
                </a:lnTo>
                <a:lnTo>
                  <a:pt x="3999" y="64"/>
                </a:lnTo>
                <a:lnTo>
                  <a:pt x="4000" y="65"/>
                </a:lnTo>
                <a:lnTo>
                  <a:pt x="4001" y="67"/>
                </a:lnTo>
                <a:lnTo>
                  <a:pt x="4001" y="68"/>
                </a:lnTo>
                <a:lnTo>
                  <a:pt x="4002" y="69"/>
                </a:lnTo>
                <a:lnTo>
                  <a:pt x="4002" y="69"/>
                </a:lnTo>
                <a:lnTo>
                  <a:pt x="4002" y="69"/>
                </a:lnTo>
                <a:lnTo>
                  <a:pt x="4002" y="69"/>
                </a:lnTo>
                <a:lnTo>
                  <a:pt x="4003" y="67"/>
                </a:lnTo>
                <a:lnTo>
                  <a:pt x="4003" y="67"/>
                </a:lnTo>
                <a:lnTo>
                  <a:pt x="4003" y="66"/>
                </a:lnTo>
                <a:lnTo>
                  <a:pt x="4003" y="62"/>
                </a:lnTo>
                <a:lnTo>
                  <a:pt x="4004" y="62"/>
                </a:lnTo>
                <a:lnTo>
                  <a:pt x="4004" y="60"/>
                </a:lnTo>
                <a:lnTo>
                  <a:pt x="4005" y="60"/>
                </a:lnTo>
                <a:lnTo>
                  <a:pt x="4005" y="59"/>
                </a:lnTo>
                <a:lnTo>
                  <a:pt x="4006" y="54"/>
                </a:lnTo>
                <a:lnTo>
                  <a:pt x="4006" y="54"/>
                </a:lnTo>
                <a:lnTo>
                  <a:pt x="4006" y="54"/>
                </a:lnTo>
                <a:lnTo>
                  <a:pt x="4007" y="47"/>
                </a:lnTo>
                <a:lnTo>
                  <a:pt x="4007" y="47"/>
                </a:lnTo>
                <a:lnTo>
                  <a:pt x="4008" y="52"/>
                </a:lnTo>
                <a:lnTo>
                  <a:pt x="4008" y="52"/>
                </a:lnTo>
                <a:lnTo>
                  <a:pt x="4009" y="48"/>
                </a:lnTo>
                <a:lnTo>
                  <a:pt x="4009" y="48"/>
                </a:lnTo>
                <a:lnTo>
                  <a:pt x="4009" y="48"/>
                </a:lnTo>
                <a:lnTo>
                  <a:pt x="4009" y="47"/>
                </a:lnTo>
                <a:lnTo>
                  <a:pt x="4010" y="48"/>
                </a:lnTo>
                <a:lnTo>
                  <a:pt x="4010" y="49"/>
                </a:lnTo>
                <a:lnTo>
                  <a:pt x="4011" y="52"/>
                </a:lnTo>
                <a:lnTo>
                  <a:pt x="4011" y="54"/>
                </a:lnTo>
                <a:lnTo>
                  <a:pt x="4012" y="65"/>
                </a:lnTo>
                <a:lnTo>
                  <a:pt x="4012" y="66"/>
                </a:lnTo>
                <a:lnTo>
                  <a:pt x="4013" y="76"/>
                </a:lnTo>
                <a:lnTo>
                  <a:pt x="4013" y="77"/>
                </a:lnTo>
                <a:lnTo>
                  <a:pt x="4014" y="81"/>
                </a:lnTo>
                <a:lnTo>
                  <a:pt x="4014" y="81"/>
                </a:lnTo>
                <a:lnTo>
                  <a:pt x="4015" y="77"/>
                </a:lnTo>
                <a:lnTo>
                  <a:pt x="4015" y="75"/>
                </a:lnTo>
                <a:lnTo>
                  <a:pt x="4016" y="58"/>
                </a:lnTo>
                <a:lnTo>
                  <a:pt x="4017" y="57"/>
                </a:lnTo>
                <a:lnTo>
                  <a:pt x="4017" y="52"/>
                </a:lnTo>
                <a:lnTo>
                  <a:pt x="4017" y="52"/>
                </a:lnTo>
                <a:lnTo>
                  <a:pt x="4018" y="51"/>
                </a:lnTo>
                <a:lnTo>
                  <a:pt x="4018" y="49"/>
                </a:lnTo>
                <a:lnTo>
                  <a:pt x="4018" y="52"/>
                </a:lnTo>
                <a:lnTo>
                  <a:pt x="4019" y="53"/>
                </a:lnTo>
                <a:lnTo>
                  <a:pt x="4019" y="62"/>
                </a:lnTo>
                <a:lnTo>
                  <a:pt x="4019" y="62"/>
                </a:lnTo>
                <a:lnTo>
                  <a:pt x="4020" y="68"/>
                </a:lnTo>
                <a:lnTo>
                  <a:pt x="4021" y="70"/>
                </a:lnTo>
                <a:lnTo>
                  <a:pt x="4022" y="76"/>
                </a:lnTo>
                <a:lnTo>
                  <a:pt x="4022" y="77"/>
                </a:lnTo>
                <a:lnTo>
                  <a:pt x="4023" y="83"/>
                </a:lnTo>
                <a:lnTo>
                  <a:pt x="4023" y="83"/>
                </a:lnTo>
                <a:lnTo>
                  <a:pt x="4024" y="75"/>
                </a:lnTo>
                <a:lnTo>
                  <a:pt x="4024" y="74"/>
                </a:lnTo>
                <a:lnTo>
                  <a:pt x="4025" y="65"/>
                </a:lnTo>
                <a:lnTo>
                  <a:pt x="4025" y="63"/>
                </a:lnTo>
                <a:lnTo>
                  <a:pt x="4026" y="56"/>
                </a:lnTo>
                <a:lnTo>
                  <a:pt x="4026" y="56"/>
                </a:lnTo>
                <a:lnTo>
                  <a:pt x="4026" y="53"/>
                </a:lnTo>
                <a:lnTo>
                  <a:pt x="4027" y="52"/>
                </a:lnTo>
                <a:lnTo>
                  <a:pt x="4028" y="48"/>
                </a:lnTo>
                <a:lnTo>
                  <a:pt x="4028" y="48"/>
                </a:lnTo>
                <a:lnTo>
                  <a:pt x="4029" y="48"/>
                </a:lnTo>
                <a:lnTo>
                  <a:pt x="4029" y="52"/>
                </a:lnTo>
                <a:lnTo>
                  <a:pt x="4029" y="58"/>
                </a:lnTo>
                <a:lnTo>
                  <a:pt x="4030" y="85"/>
                </a:lnTo>
                <a:lnTo>
                  <a:pt x="4030" y="87"/>
                </a:lnTo>
                <a:lnTo>
                  <a:pt x="4030" y="89"/>
                </a:lnTo>
                <a:lnTo>
                  <a:pt x="4031" y="84"/>
                </a:lnTo>
                <a:lnTo>
                  <a:pt x="4031" y="82"/>
                </a:lnTo>
                <a:lnTo>
                  <a:pt x="4032" y="72"/>
                </a:lnTo>
                <a:lnTo>
                  <a:pt x="4032" y="70"/>
                </a:lnTo>
                <a:lnTo>
                  <a:pt x="4033" y="65"/>
                </a:lnTo>
                <a:lnTo>
                  <a:pt x="4033" y="65"/>
                </a:lnTo>
                <a:lnTo>
                  <a:pt x="4034" y="63"/>
                </a:lnTo>
                <a:lnTo>
                  <a:pt x="4034" y="64"/>
                </a:lnTo>
                <a:lnTo>
                  <a:pt x="4034" y="63"/>
                </a:lnTo>
                <a:lnTo>
                  <a:pt x="4035" y="63"/>
                </a:lnTo>
                <a:lnTo>
                  <a:pt x="4035" y="63"/>
                </a:lnTo>
                <a:lnTo>
                  <a:pt x="4035" y="63"/>
                </a:lnTo>
                <a:lnTo>
                  <a:pt x="4036" y="63"/>
                </a:lnTo>
                <a:lnTo>
                  <a:pt x="4036" y="66"/>
                </a:lnTo>
                <a:lnTo>
                  <a:pt x="4036" y="67"/>
                </a:lnTo>
                <a:lnTo>
                  <a:pt x="4037" y="70"/>
                </a:lnTo>
                <a:lnTo>
                  <a:pt x="4037" y="71"/>
                </a:lnTo>
                <a:lnTo>
                  <a:pt x="4038" y="87"/>
                </a:lnTo>
                <a:lnTo>
                  <a:pt x="4039" y="88"/>
                </a:lnTo>
                <a:lnTo>
                  <a:pt x="4039" y="93"/>
                </a:lnTo>
                <a:lnTo>
                  <a:pt x="4040" y="93"/>
                </a:lnTo>
                <a:lnTo>
                  <a:pt x="4040" y="85"/>
                </a:lnTo>
                <a:lnTo>
                  <a:pt x="4041" y="82"/>
                </a:lnTo>
                <a:lnTo>
                  <a:pt x="4041" y="68"/>
                </a:lnTo>
                <a:lnTo>
                  <a:pt x="4041" y="66"/>
                </a:lnTo>
                <a:lnTo>
                  <a:pt x="4042" y="56"/>
                </a:lnTo>
                <a:lnTo>
                  <a:pt x="4043" y="56"/>
                </a:lnTo>
                <a:lnTo>
                  <a:pt x="4043" y="55"/>
                </a:lnTo>
                <a:lnTo>
                  <a:pt x="4044" y="57"/>
                </a:lnTo>
                <a:lnTo>
                  <a:pt x="4044" y="56"/>
                </a:lnTo>
                <a:lnTo>
                  <a:pt x="4044" y="57"/>
                </a:lnTo>
                <a:lnTo>
                  <a:pt x="4045" y="60"/>
                </a:lnTo>
                <a:lnTo>
                  <a:pt x="4045" y="61"/>
                </a:lnTo>
                <a:lnTo>
                  <a:pt x="4045" y="61"/>
                </a:lnTo>
                <a:lnTo>
                  <a:pt x="4046" y="65"/>
                </a:lnTo>
                <a:lnTo>
                  <a:pt x="4046" y="66"/>
                </a:lnTo>
                <a:lnTo>
                  <a:pt x="4047" y="71"/>
                </a:lnTo>
                <a:lnTo>
                  <a:pt x="4047" y="72"/>
                </a:lnTo>
                <a:lnTo>
                  <a:pt x="4047" y="77"/>
                </a:lnTo>
                <a:lnTo>
                  <a:pt x="4048" y="78"/>
                </a:lnTo>
                <a:lnTo>
                  <a:pt x="4049" y="82"/>
                </a:lnTo>
                <a:lnTo>
                  <a:pt x="4049" y="84"/>
                </a:lnTo>
                <a:lnTo>
                  <a:pt x="4050" y="85"/>
                </a:lnTo>
                <a:lnTo>
                  <a:pt x="4050" y="86"/>
                </a:lnTo>
                <a:lnTo>
                  <a:pt x="4051" y="84"/>
                </a:lnTo>
                <a:lnTo>
                  <a:pt x="4051" y="84"/>
                </a:lnTo>
                <a:lnTo>
                  <a:pt x="4052" y="80"/>
                </a:lnTo>
                <a:lnTo>
                  <a:pt x="4052" y="80"/>
                </a:lnTo>
                <a:lnTo>
                  <a:pt x="4053" y="77"/>
                </a:lnTo>
                <a:lnTo>
                  <a:pt x="4053" y="78"/>
                </a:lnTo>
                <a:lnTo>
                  <a:pt x="4053" y="78"/>
                </a:lnTo>
                <a:lnTo>
                  <a:pt x="4053" y="76"/>
                </a:lnTo>
                <a:lnTo>
                  <a:pt x="4054" y="77"/>
                </a:lnTo>
                <a:lnTo>
                  <a:pt x="4054" y="78"/>
                </a:lnTo>
                <a:lnTo>
                  <a:pt x="4055" y="79"/>
                </a:lnTo>
                <a:lnTo>
                  <a:pt x="4055" y="80"/>
                </a:lnTo>
                <a:lnTo>
                  <a:pt x="4055" y="80"/>
                </a:lnTo>
                <a:lnTo>
                  <a:pt x="4056" y="81"/>
                </a:lnTo>
                <a:lnTo>
                  <a:pt x="4056" y="81"/>
                </a:lnTo>
                <a:lnTo>
                  <a:pt x="4057" y="85"/>
                </a:lnTo>
                <a:lnTo>
                  <a:pt x="4057" y="85"/>
                </a:lnTo>
                <a:lnTo>
                  <a:pt x="4058" y="91"/>
                </a:lnTo>
                <a:lnTo>
                  <a:pt x="4058" y="92"/>
                </a:lnTo>
                <a:lnTo>
                  <a:pt x="4059" y="96"/>
                </a:lnTo>
                <a:lnTo>
                  <a:pt x="4060" y="97"/>
                </a:lnTo>
                <a:lnTo>
                  <a:pt x="4060" y="104"/>
                </a:lnTo>
                <a:lnTo>
                  <a:pt x="4061" y="104"/>
                </a:lnTo>
                <a:lnTo>
                  <a:pt x="4061" y="106"/>
                </a:lnTo>
                <a:lnTo>
                  <a:pt x="4062" y="106"/>
                </a:lnTo>
                <a:lnTo>
                  <a:pt x="4062" y="105"/>
                </a:lnTo>
                <a:lnTo>
                  <a:pt x="4062" y="106"/>
                </a:lnTo>
                <a:lnTo>
                  <a:pt x="4063" y="107"/>
                </a:lnTo>
                <a:lnTo>
                  <a:pt x="4063" y="107"/>
                </a:lnTo>
                <a:lnTo>
                  <a:pt x="4063" y="106"/>
                </a:lnTo>
                <a:lnTo>
                  <a:pt x="4063" y="106"/>
                </a:lnTo>
                <a:lnTo>
                  <a:pt x="4063" y="106"/>
                </a:lnTo>
                <a:lnTo>
                  <a:pt x="4064" y="107"/>
                </a:lnTo>
                <a:lnTo>
                  <a:pt x="4064" y="106"/>
                </a:lnTo>
                <a:lnTo>
                  <a:pt x="4064" y="106"/>
                </a:lnTo>
                <a:lnTo>
                  <a:pt x="4065" y="107"/>
                </a:lnTo>
                <a:lnTo>
                  <a:pt x="4065" y="107"/>
                </a:lnTo>
                <a:lnTo>
                  <a:pt x="4066" y="107"/>
                </a:lnTo>
                <a:lnTo>
                  <a:pt x="4066" y="107"/>
                </a:lnTo>
                <a:lnTo>
                  <a:pt x="4067" y="102"/>
                </a:lnTo>
                <a:lnTo>
                  <a:pt x="4067" y="101"/>
                </a:lnTo>
                <a:lnTo>
                  <a:pt x="4068" y="96"/>
                </a:lnTo>
                <a:lnTo>
                  <a:pt x="4068" y="96"/>
                </a:lnTo>
                <a:lnTo>
                  <a:pt x="4069" y="92"/>
                </a:lnTo>
                <a:lnTo>
                  <a:pt x="4069" y="93"/>
                </a:lnTo>
                <a:lnTo>
                  <a:pt x="4069" y="92"/>
                </a:lnTo>
                <a:lnTo>
                  <a:pt x="4070" y="88"/>
                </a:lnTo>
                <a:lnTo>
                  <a:pt x="4070" y="88"/>
                </a:lnTo>
                <a:lnTo>
                  <a:pt x="4071" y="86"/>
                </a:lnTo>
                <a:lnTo>
                  <a:pt x="4071" y="86"/>
                </a:lnTo>
                <a:lnTo>
                  <a:pt x="4071" y="87"/>
                </a:lnTo>
                <a:lnTo>
                  <a:pt x="4072" y="92"/>
                </a:lnTo>
                <a:lnTo>
                  <a:pt x="4072" y="92"/>
                </a:lnTo>
                <a:lnTo>
                  <a:pt x="4073" y="97"/>
                </a:lnTo>
                <a:lnTo>
                  <a:pt x="4073" y="99"/>
                </a:lnTo>
                <a:lnTo>
                  <a:pt x="4074" y="111"/>
                </a:lnTo>
                <a:lnTo>
                  <a:pt x="4074" y="113"/>
                </a:lnTo>
                <a:lnTo>
                  <a:pt x="4075" y="123"/>
                </a:lnTo>
                <a:lnTo>
                  <a:pt x="4075" y="126"/>
                </a:lnTo>
                <a:lnTo>
                  <a:pt x="4076" y="134"/>
                </a:lnTo>
                <a:lnTo>
                  <a:pt x="4076" y="136"/>
                </a:lnTo>
                <a:lnTo>
                  <a:pt x="4077" y="142"/>
                </a:lnTo>
                <a:lnTo>
                  <a:pt x="4077" y="143"/>
                </a:lnTo>
                <a:lnTo>
                  <a:pt x="4078" y="141"/>
                </a:lnTo>
                <a:lnTo>
                  <a:pt x="4078" y="141"/>
                </a:lnTo>
                <a:lnTo>
                  <a:pt x="4079" y="135"/>
                </a:lnTo>
                <a:lnTo>
                  <a:pt x="4079" y="134"/>
                </a:lnTo>
                <a:lnTo>
                  <a:pt x="4080" y="126"/>
                </a:lnTo>
                <a:lnTo>
                  <a:pt x="4080" y="125"/>
                </a:lnTo>
                <a:lnTo>
                  <a:pt x="4081" y="114"/>
                </a:lnTo>
                <a:lnTo>
                  <a:pt x="4082" y="112"/>
                </a:lnTo>
                <a:lnTo>
                  <a:pt x="4082" y="108"/>
                </a:lnTo>
                <a:lnTo>
                  <a:pt x="4083" y="106"/>
                </a:lnTo>
                <a:lnTo>
                  <a:pt x="4083" y="100"/>
                </a:lnTo>
                <a:lnTo>
                  <a:pt x="4084" y="100"/>
                </a:lnTo>
                <a:lnTo>
                  <a:pt x="4084" y="96"/>
                </a:lnTo>
                <a:lnTo>
                  <a:pt x="4085" y="95"/>
                </a:lnTo>
                <a:lnTo>
                  <a:pt x="4085" y="94"/>
                </a:lnTo>
                <a:lnTo>
                  <a:pt x="4085" y="95"/>
                </a:lnTo>
                <a:lnTo>
                  <a:pt x="4086" y="99"/>
                </a:lnTo>
                <a:lnTo>
                  <a:pt x="4087" y="101"/>
                </a:lnTo>
                <a:lnTo>
                  <a:pt x="4088" y="108"/>
                </a:lnTo>
                <a:lnTo>
                  <a:pt x="4088" y="109"/>
                </a:lnTo>
                <a:lnTo>
                  <a:pt x="4089" y="113"/>
                </a:lnTo>
                <a:lnTo>
                  <a:pt x="4089" y="114"/>
                </a:lnTo>
                <a:lnTo>
                  <a:pt x="4090" y="119"/>
                </a:lnTo>
                <a:lnTo>
                  <a:pt x="4090" y="120"/>
                </a:lnTo>
                <a:lnTo>
                  <a:pt x="4091" y="125"/>
                </a:lnTo>
                <a:lnTo>
                  <a:pt x="4091" y="126"/>
                </a:lnTo>
                <a:lnTo>
                  <a:pt x="4091" y="125"/>
                </a:lnTo>
                <a:lnTo>
                  <a:pt x="4091" y="126"/>
                </a:lnTo>
                <a:lnTo>
                  <a:pt x="4092" y="126"/>
                </a:lnTo>
                <a:lnTo>
                  <a:pt x="4093" y="122"/>
                </a:lnTo>
                <a:lnTo>
                  <a:pt x="4093" y="121"/>
                </a:lnTo>
                <a:lnTo>
                  <a:pt x="4094" y="115"/>
                </a:lnTo>
                <a:lnTo>
                  <a:pt x="4094" y="114"/>
                </a:lnTo>
                <a:lnTo>
                  <a:pt x="4095" y="110"/>
                </a:lnTo>
                <a:lnTo>
                  <a:pt x="4095" y="110"/>
                </a:lnTo>
                <a:lnTo>
                  <a:pt x="4096" y="105"/>
                </a:lnTo>
                <a:lnTo>
                  <a:pt x="4096" y="105"/>
                </a:lnTo>
                <a:lnTo>
                  <a:pt x="4097" y="103"/>
                </a:lnTo>
                <a:lnTo>
                  <a:pt x="4097" y="103"/>
                </a:lnTo>
                <a:lnTo>
                  <a:pt x="4098" y="100"/>
                </a:lnTo>
                <a:lnTo>
                  <a:pt x="4098" y="99"/>
                </a:lnTo>
                <a:lnTo>
                  <a:pt x="4099" y="98"/>
                </a:lnTo>
                <a:lnTo>
                  <a:pt x="4099" y="99"/>
                </a:lnTo>
                <a:lnTo>
                  <a:pt x="4099" y="99"/>
                </a:lnTo>
                <a:lnTo>
                  <a:pt x="4100" y="100"/>
                </a:lnTo>
                <a:lnTo>
                  <a:pt x="4100" y="100"/>
                </a:lnTo>
                <a:lnTo>
                  <a:pt x="4100" y="100"/>
                </a:lnTo>
                <a:lnTo>
                  <a:pt x="4101" y="103"/>
                </a:lnTo>
                <a:lnTo>
                  <a:pt x="4102" y="103"/>
                </a:lnTo>
                <a:lnTo>
                  <a:pt x="4102" y="105"/>
                </a:lnTo>
                <a:lnTo>
                  <a:pt x="4102" y="105"/>
                </a:lnTo>
                <a:lnTo>
                  <a:pt x="4103" y="106"/>
                </a:lnTo>
                <a:lnTo>
                  <a:pt x="4103" y="104"/>
                </a:lnTo>
                <a:lnTo>
                  <a:pt x="4104" y="104"/>
                </a:lnTo>
                <a:lnTo>
                  <a:pt x="4104" y="103"/>
                </a:lnTo>
                <a:lnTo>
                  <a:pt x="4104" y="103"/>
                </a:lnTo>
                <a:lnTo>
                  <a:pt x="4105" y="103"/>
                </a:lnTo>
                <a:lnTo>
                  <a:pt x="4105" y="102"/>
                </a:lnTo>
                <a:lnTo>
                  <a:pt x="4105" y="103"/>
                </a:lnTo>
                <a:lnTo>
                  <a:pt x="4105" y="103"/>
                </a:lnTo>
                <a:lnTo>
                  <a:pt x="4106" y="103"/>
                </a:lnTo>
                <a:lnTo>
                  <a:pt x="4106" y="106"/>
                </a:lnTo>
                <a:lnTo>
                  <a:pt x="4107" y="107"/>
                </a:lnTo>
                <a:lnTo>
                  <a:pt x="4107" y="106"/>
                </a:lnTo>
                <a:lnTo>
                  <a:pt x="4107" y="108"/>
                </a:lnTo>
                <a:lnTo>
                  <a:pt x="4107" y="108"/>
                </a:lnTo>
                <a:lnTo>
                  <a:pt x="4108" y="108"/>
                </a:lnTo>
                <a:lnTo>
                  <a:pt x="4109" y="110"/>
                </a:lnTo>
                <a:lnTo>
                  <a:pt x="4109" y="110"/>
                </a:lnTo>
                <a:lnTo>
                  <a:pt x="4110" y="113"/>
                </a:lnTo>
                <a:lnTo>
                  <a:pt x="4110" y="114"/>
                </a:lnTo>
                <a:lnTo>
                  <a:pt x="4111" y="117"/>
                </a:lnTo>
                <a:lnTo>
                  <a:pt x="4111" y="118"/>
                </a:lnTo>
                <a:lnTo>
                  <a:pt x="4112" y="119"/>
                </a:lnTo>
                <a:lnTo>
                  <a:pt x="4112" y="120"/>
                </a:lnTo>
                <a:lnTo>
                  <a:pt x="4113" y="118"/>
                </a:lnTo>
                <a:lnTo>
                  <a:pt x="4113" y="117"/>
                </a:lnTo>
                <a:lnTo>
                  <a:pt x="4114" y="111"/>
                </a:lnTo>
                <a:lnTo>
                  <a:pt x="4114" y="110"/>
                </a:lnTo>
                <a:lnTo>
                  <a:pt x="4115" y="107"/>
                </a:lnTo>
                <a:lnTo>
                  <a:pt x="4115" y="106"/>
                </a:lnTo>
                <a:lnTo>
                  <a:pt x="4116" y="101"/>
                </a:lnTo>
                <a:lnTo>
                  <a:pt x="4116" y="101"/>
                </a:lnTo>
                <a:lnTo>
                  <a:pt x="4117" y="99"/>
                </a:lnTo>
                <a:lnTo>
                  <a:pt x="4117" y="99"/>
                </a:lnTo>
                <a:lnTo>
                  <a:pt x="4117" y="99"/>
                </a:lnTo>
                <a:lnTo>
                  <a:pt x="4118" y="98"/>
                </a:lnTo>
                <a:lnTo>
                  <a:pt x="4118" y="98"/>
                </a:lnTo>
                <a:lnTo>
                  <a:pt x="4119" y="95"/>
                </a:lnTo>
                <a:lnTo>
                  <a:pt x="4119" y="94"/>
                </a:lnTo>
                <a:lnTo>
                  <a:pt x="4120" y="90"/>
                </a:lnTo>
                <a:lnTo>
                  <a:pt x="4120" y="90"/>
                </a:lnTo>
                <a:lnTo>
                  <a:pt x="4121" y="87"/>
                </a:lnTo>
                <a:lnTo>
                  <a:pt x="4121" y="87"/>
                </a:lnTo>
                <a:lnTo>
                  <a:pt x="4122" y="85"/>
                </a:lnTo>
                <a:lnTo>
                  <a:pt x="4122" y="86"/>
                </a:lnTo>
                <a:lnTo>
                  <a:pt x="4122" y="85"/>
                </a:lnTo>
                <a:lnTo>
                  <a:pt x="4123" y="84"/>
                </a:lnTo>
                <a:lnTo>
                  <a:pt x="4123" y="86"/>
                </a:lnTo>
                <a:lnTo>
                  <a:pt x="4123" y="85"/>
                </a:lnTo>
                <a:lnTo>
                  <a:pt x="4123" y="85"/>
                </a:lnTo>
                <a:lnTo>
                  <a:pt x="4124" y="89"/>
                </a:lnTo>
                <a:lnTo>
                  <a:pt x="4124" y="89"/>
                </a:lnTo>
                <a:lnTo>
                  <a:pt x="4125" y="95"/>
                </a:lnTo>
                <a:lnTo>
                  <a:pt x="4126" y="96"/>
                </a:lnTo>
                <a:lnTo>
                  <a:pt x="4126" y="102"/>
                </a:lnTo>
                <a:lnTo>
                  <a:pt x="4127" y="104"/>
                </a:lnTo>
                <a:lnTo>
                  <a:pt x="4127" y="110"/>
                </a:lnTo>
                <a:lnTo>
                  <a:pt x="4128" y="110"/>
                </a:lnTo>
                <a:lnTo>
                  <a:pt x="4128" y="114"/>
                </a:lnTo>
                <a:lnTo>
                  <a:pt x="4128" y="114"/>
                </a:lnTo>
                <a:lnTo>
                  <a:pt x="4129" y="114"/>
                </a:lnTo>
                <a:lnTo>
                  <a:pt x="4129" y="116"/>
                </a:lnTo>
                <a:lnTo>
                  <a:pt x="4129" y="116"/>
                </a:lnTo>
                <a:lnTo>
                  <a:pt x="4131" y="118"/>
                </a:lnTo>
                <a:lnTo>
                  <a:pt x="4131" y="118"/>
                </a:lnTo>
                <a:lnTo>
                  <a:pt x="4131" y="118"/>
                </a:lnTo>
                <a:lnTo>
                  <a:pt x="4132" y="117"/>
                </a:lnTo>
                <a:lnTo>
                  <a:pt x="4132" y="118"/>
                </a:lnTo>
                <a:lnTo>
                  <a:pt x="4132" y="118"/>
                </a:lnTo>
                <a:lnTo>
                  <a:pt x="4133" y="114"/>
                </a:lnTo>
                <a:lnTo>
                  <a:pt x="4133" y="112"/>
                </a:lnTo>
                <a:lnTo>
                  <a:pt x="4134" y="107"/>
                </a:lnTo>
                <a:lnTo>
                  <a:pt x="4134" y="105"/>
                </a:lnTo>
                <a:lnTo>
                  <a:pt x="4135" y="99"/>
                </a:lnTo>
                <a:lnTo>
                  <a:pt x="4135" y="98"/>
                </a:lnTo>
                <a:lnTo>
                  <a:pt x="4136" y="90"/>
                </a:lnTo>
                <a:lnTo>
                  <a:pt x="4136" y="90"/>
                </a:lnTo>
                <a:lnTo>
                  <a:pt x="4137" y="86"/>
                </a:lnTo>
                <a:lnTo>
                  <a:pt x="4137" y="85"/>
                </a:lnTo>
                <a:lnTo>
                  <a:pt x="4137" y="85"/>
                </a:lnTo>
                <a:lnTo>
                  <a:pt x="4138" y="88"/>
                </a:lnTo>
                <a:lnTo>
                  <a:pt x="4138" y="88"/>
                </a:lnTo>
                <a:lnTo>
                  <a:pt x="4139" y="95"/>
                </a:lnTo>
                <a:lnTo>
                  <a:pt x="4139" y="96"/>
                </a:lnTo>
                <a:lnTo>
                  <a:pt x="4140" y="103"/>
                </a:lnTo>
                <a:lnTo>
                  <a:pt x="4140" y="104"/>
                </a:lnTo>
                <a:lnTo>
                  <a:pt x="4141" y="113"/>
                </a:lnTo>
                <a:lnTo>
                  <a:pt x="4141" y="114"/>
                </a:lnTo>
                <a:lnTo>
                  <a:pt x="4142" y="122"/>
                </a:lnTo>
                <a:lnTo>
                  <a:pt x="4142" y="123"/>
                </a:lnTo>
                <a:lnTo>
                  <a:pt x="4143" y="129"/>
                </a:lnTo>
                <a:lnTo>
                  <a:pt x="4143" y="129"/>
                </a:lnTo>
                <a:lnTo>
                  <a:pt x="4144" y="129"/>
                </a:lnTo>
                <a:lnTo>
                  <a:pt x="4144" y="127"/>
                </a:lnTo>
                <a:lnTo>
                  <a:pt x="4144" y="126"/>
                </a:lnTo>
                <a:lnTo>
                  <a:pt x="4145" y="114"/>
                </a:lnTo>
                <a:lnTo>
                  <a:pt x="4145" y="112"/>
                </a:lnTo>
                <a:lnTo>
                  <a:pt x="4146" y="92"/>
                </a:lnTo>
                <a:lnTo>
                  <a:pt x="4146" y="88"/>
                </a:lnTo>
                <a:lnTo>
                  <a:pt x="4147" y="74"/>
                </a:lnTo>
                <a:lnTo>
                  <a:pt x="4148" y="71"/>
                </a:lnTo>
                <a:lnTo>
                  <a:pt x="4148" y="59"/>
                </a:lnTo>
                <a:lnTo>
                  <a:pt x="4149" y="58"/>
                </a:lnTo>
                <a:lnTo>
                  <a:pt x="4149" y="51"/>
                </a:lnTo>
                <a:lnTo>
                  <a:pt x="4150" y="50"/>
                </a:lnTo>
                <a:lnTo>
                  <a:pt x="4150" y="48"/>
                </a:lnTo>
                <a:lnTo>
                  <a:pt x="4151" y="48"/>
                </a:lnTo>
                <a:lnTo>
                  <a:pt x="4151" y="52"/>
                </a:lnTo>
                <a:lnTo>
                  <a:pt x="4151" y="52"/>
                </a:lnTo>
                <a:lnTo>
                  <a:pt x="4153" y="63"/>
                </a:lnTo>
                <a:lnTo>
                  <a:pt x="4153" y="64"/>
                </a:lnTo>
                <a:lnTo>
                  <a:pt x="4154" y="72"/>
                </a:lnTo>
                <a:lnTo>
                  <a:pt x="4154" y="73"/>
                </a:lnTo>
                <a:lnTo>
                  <a:pt x="4155" y="83"/>
                </a:lnTo>
                <a:lnTo>
                  <a:pt x="4155" y="84"/>
                </a:lnTo>
                <a:lnTo>
                  <a:pt x="4156" y="93"/>
                </a:lnTo>
                <a:lnTo>
                  <a:pt x="4156" y="94"/>
                </a:lnTo>
                <a:lnTo>
                  <a:pt x="4157" y="98"/>
                </a:lnTo>
                <a:lnTo>
                  <a:pt x="4157" y="100"/>
                </a:lnTo>
                <a:lnTo>
                  <a:pt x="4158" y="112"/>
                </a:lnTo>
                <a:lnTo>
                  <a:pt x="4158" y="113"/>
                </a:lnTo>
                <a:lnTo>
                  <a:pt x="4159" y="118"/>
                </a:lnTo>
                <a:lnTo>
                  <a:pt x="4159" y="118"/>
                </a:lnTo>
                <a:lnTo>
                  <a:pt x="4160" y="113"/>
                </a:lnTo>
                <a:lnTo>
                  <a:pt x="4160" y="111"/>
                </a:lnTo>
                <a:lnTo>
                  <a:pt x="4161" y="93"/>
                </a:lnTo>
                <a:lnTo>
                  <a:pt x="4161" y="90"/>
                </a:lnTo>
                <a:lnTo>
                  <a:pt x="4162" y="64"/>
                </a:lnTo>
                <a:lnTo>
                  <a:pt x="4162" y="61"/>
                </a:lnTo>
                <a:lnTo>
                  <a:pt x="4163" y="47"/>
                </a:lnTo>
                <a:lnTo>
                  <a:pt x="4163" y="43"/>
                </a:lnTo>
                <a:lnTo>
                  <a:pt x="4164" y="20"/>
                </a:lnTo>
                <a:lnTo>
                  <a:pt x="4164" y="18"/>
                </a:lnTo>
                <a:lnTo>
                  <a:pt x="4165" y="11"/>
                </a:lnTo>
                <a:lnTo>
                  <a:pt x="4165" y="11"/>
                </a:lnTo>
                <a:lnTo>
                  <a:pt x="4165" y="11"/>
                </a:lnTo>
                <a:lnTo>
                  <a:pt x="4166" y="12"/>
                </a:lnTo>
                <a:lnTo>
                  <a:pt x="4166" y="14"/>
                </a:lnTo>
                <a:lnTo>
                  <a:pt x="4167" y="37"/>
                </a:lnTo>
                <a:lnTo>
                  <a:pt x="4168" y="39"/>
                </a:lnTo>
                <a:lnTo>
                  <a:pt x="4168" y="42"/>
                </a:lnTo>
                <a:lnTo>
                  <a:pt x="4169" y="43"/>
                </a:lnTo>
                <a:lnTo>
                  <a:pt x="4169" y="51"/>
                </a:lnTo>
                <a:lnTo>
                  <a:pt x="4170" y="52"/>
                </a:lnTo>
                <a:lnTo>
                  <a:pt x="4170" y="67"/>
                </a:lnTo>
                <a:lnTo>
                  <a:pt x="4171" y="68"/>
                </a:lnTo>
                <a:lnTo>
                  <a:pt x="4171" y="73"/>
                </a:lnTo>
                <a:lnTo>
                  <a:pt x="4172" y="74"/>
                </a:lnTo>
                <a:lnTo>
                  <a:pt x="4172" y="74"/>
                </a:lnTo>
                <a:lnTo>
                  <a:pt x="4172" y="73"/>
                </a:lnTo>
                <a:lnTo>
                  <a:pt x="4173" y="72"/>
                </a:lnTo>
                <a:lnTo>
                  <a:pt x="4173" y="68"/>
                </a:lnTo>
                <a:lnTo>
                  <a:pt x="4173" y="67"/>
                </a:lnTo>
                <a:lnTo>
                  <a:pt x="4175" y="60"/>
                </a:lnTo>
                <a:lnTo>
                  <a:pt x="4175" y="59"/>
                </a:lnTo>
                <a:lnTo>
                  <a:pt x="4176" y="52"/>
                </a:lnTo>
                <a:lnTo>
                  <a:pt x="4176" y="51"/>
                </a:lnTo>
                <a:lnTo>
                  <a:pt x="4177" y="44"/>
                </a:lnTo>
                <a:lnTo>
                  <a:pt x="4177" y="42"/>
                </a:lnTo>
                <a:lnTo>
                  <a:pt x="4178" y="30"/>
                </a:lnTo>
                <a:lnTo>
                  <a:pt x="4178" y="28"/>
                </a:lnTo>
                <a:lnTo>
                  <a:pt x="4179" y="22"/>
                </a:lnTo>
                <a:lnTo>
                  <a:pt x="4179" y="21"/>
                </a:lnTo>
                <a:lnTo>
                  <a:pt x="4180" y="19"/>
                </a:lnTo>
                <a:lnTo>
                  <a:pt x="4180" y="19"/>
                </a:lnTo>
                <a:lnTo>
                  <a:pt x="4181" y="23"/>
                </a:lnTo>
                <a:lnTo>
                  <a:pt x="4181" y="24"/>
                </a:lnTo>
                <a:lnTo>
                  <a:pt x="4182" y="33"/>
                </a:lnTo>
                <a:lnTo>
                  <a:pt x="4182" y="34"/>
                </a:lnTo>
                <a:lnTo>
                  <a:pt x="4183" y="44"/>
                </a:lnTo>
                <a:lnTo>
                  <a:pt x="4183" y="46"/>
                </a:lnTo>
                <a:lnTo>
                  <a:pt x="4184" y="56"/>
                </a:lnTo>
                <a:lnTo>
                  <a:pt x="4184" y="57"/>
                </a:lnTo>
                <a:lnTo>
                  <a:pt x="4185" y="64"/>
                </a:lnTo>
                <a:lnTo>
                  <a:pt x="4185" y="65"/>
                </a:lnTo>
                <a:lnTo>
                  <a:pt x="4186" y="70"/>
                </a:lnTo>
                <a:lnTo>
                  <a:pt x="4186" y="71"/>
                </a:lnTo>
                <a:lnTo>
                  <a:pt x="4187" y="76"/>
                </a:lnTo>
                <a:lnTo>
                  <a:pt x="4187" y="76"/>
                </a:lnTo>
                <a:lnTo>
                  <a:pt x="4188" y="76"/>
                </a:lnTo>
                <a:lnTo>
                  <a:pt x="4188" y="75"/>
                </a:lnTo>
                <a:lnTo>
                  <a:pt x="4188" y="74"/>
                </a:lnTo>
                <a:lnTo>
                  <a:pt x="4189" y="69"/>
                </a:lnTo>
                <a:lnTo>
                  <a:pt x="4189" y="68"/>
                </a:lnTo>
                <a:lnTo>
                  <a:pt x="4190" y="63"/>
                </a:lnTo>
                <a:lnTo>
                  <a:pt x="4190" y="63"/>
                </a:lnTo>
                <a:lnTo>
                  <a:pt x="4191" y="62"/>
                </a:lnTo>
                <a:lnTo>
                  <a:pt x="4191" y="57"/>
                </a:lnTo>
                <a:lnTo>
                  <a:pt x="4192" y="56"/>
                </a:lnTo>
                <a:lnTo>
                  <a:pt x="4192" y="53"/>
                </a:lnTo>
                <a:lnTo>
                  <a:pt x="4193" y="53"/>
                </a:lnTo>
                <a:lnTo>
                  <a:pt x="4193" y="49"/>
                </a:lnTo>
                <a:lnTo>
                  <a:pt x="4194" y="49"/>
                </a:lnTo>
                <a:lnTo>
                  <a:pt x="4194" y="46"/>
                </a:lnTo>
                <a:lnTo>
                  <a:pt x="4195" y="45"/>
                </a:lnTo>
                <a:lnTo>
                  <a:pt x="4195" y="45"/>
                </a:lnTo>
                <a:lnTo>
                  <a:pt x="4195" y="45"/>
                </a:lnTo>
                <a:lnTo>
                  <a:pt x="4195" y="45"/>
                </a:lnTo>
                <a:lnTo>
                  <a:pt x="4195" y="45"/>
                </a:lnTo>
                <a:lnTo>
                  <a:pt x="4197" y="51"/>
                </a:lnTo>
                <a:lnTo>
                  <a:pt x="4197" y="52"/>
                </a:lnTo>
                <a:lnTo>
                  <a:pt x="4198" y="58"/>
                </a:lnTo>
                <a:lnTo>
                  <a:pt x="4198" y="58"/>
                </a:lnTo>
                <a:lnTo>
                  <a:pt x="4199" y="59"/>
                </a:lnTo>
                <a:lnTo>
                  <a:pt x="4199" y="58"/>
                </a:lnTo>
                <a:lnTo>
                  <a:pt x="4199" y="58"/>
                </a:lnTo>
                <a:lnTo>
                  <a:pt x="4199" y="58"/>
                </a:lnTo>
                <a:lnTo>
                  <a:pt x="4200" y="59"/>
                </a:lnTo>
                <a:lnTo>
                  <a:pt x="4200" y="59"/>
                </a:lnTo>
                <a:lnTo>
                  <a:pt x="4201" y="63"/>
                </a:lnTo>
                <a:lnTo>
                  <a:pt x="4201" y="63"/>
                </a:lnTo>
                <a:lnTo>
                  <a:pt x="4202" y="67"/>
                </a:lnTo>
                <a:lnTo>
                  <a:pt x="4202" y="68"/>
                </a:lnTo>
                <a:lnTo>
                  <a:pt x="4203" y="70"/>
                </a:lnTo>
                <a:lnTo>
                  <a:pt x="4203" y="70"/>
                </a:lnTo>
                <a:lnTo>
                  <a:pt x="4203" y="70"/>
                </a:lnTo>
                <a:lnTo>
                  <a:pt x="4203" y="70"/>
                </a:lnTo>
                <a:lnTo>
                  <a:pt x="4204" y="68"/>
                </a:lnTo>
                <a:lnTo>
                  <a:pt x="4204" y="68"/>
                </a:lnTo>
                <a:lnTo>
                  <a:pt x="4205" y="67"/>
                </a:lnTo>
                <a:lnTo>
                  <a:pt x="4205" y="68"/>
                </a:lnTo>
                <a:lnTo>
                  <a:pt x="4205" y="68"/>
                </a:lnTo>
                <a:lnTo>
                  <a:pt x="4206" y="72"/>
                </a:lnTo>
                <a:lnTo>
                  <a:pt x="4206" y="72"/>
                </a:lnTo>
                <a:lnTo>
                  <a:pt x="4207" y="76"/>
                </a:lnTo>
                <a:lnTo>
                  <a:pt x="4207" y="77"/>
                </a:lnTo>
                <a:lnTo>
                  <a:pt x="4208" y="79"/>
                </a:lnTo>
                <a:lnTo>
                  <a:pt x="4208" y="80"/>
                </a:lnTo>
                <a:lnTo>
                  <a:pt x="4208" y="80"/>
                </a:lnTo>
                <a:lnTo>
                  <a:pt x="4209" y="81"/>
                </a:lnTo>
                <a:lnTo>
                  <a:pt x="4209" y="81"/>
                </a:lnTo>
                <a:lnTo>
                  <a:pt x="4210" y="82"/>
                </a:lnTo>
                <a:lnTo>
                  <a:pt x="4210" y="81"/>
                </a:lnTo>
                <a:lnTo>
                  <a:pt x="4210" y="81"/>
                </a:lnTo>
                <a:lnTo>
                  <a:pt x="4211" y="81"/>
                </a:lnTo>
                <a:lnTo>
                  <a:pt x="4211" y="80"/>
                </a:lnTo>
                <a:lnTo>
                  <a:pt x="4211" y="79"/>
                </a:lnTo>
                <a:lnTo>
                  <a:pt x="4212" y="73"/>
                </a:lnTo>
                <a:lnTo>
                  <a:pt x="4213" y="72"/>
                </a:lnTo>
                <a:lnTo>
                  <a:pt x="4213" y="66"/>
                </a:lnTo>
                <a:lnTo>
                  <a:pt x="4214" y="65"/>
                </a:lnTo>
                <a:lnTo>
                  <a:pt x="4214" y="60"/>
                </a:lnTo>
                <a:lnTo>
                  <a:pt x="4215" y="58"/>
                </a:lnTo>
                <a:lnTo>
                  <a:pt x="4215" y="51"/>
                </a:lnTo>
                <a:lnTo>
                  <a:pt x="4216" y="50"/>
                </a:lnTo>
                <a:lnTo>
                  <a:pt x="4216" y="47"/>
                </a:lnTo>
                <a:lnTo>
                  <a:pt x="4217" y="47"/>
                </a:lnTo>
                <a:lnTo>
                  <a:pt x="4217" y="45"/>
                </a:lnTo>
                <a:lnTo>
                  <a:pt x="4218" y="46"/>
                </a:lnTo>
                <a:lnTo>
                  <a:pt x="4218" y="47"/>
                </a:lnTo>
                <a:lnTo>
                  <a:pt x="4219" y="52"/>
                </a:lnTo>
                <a:lnTo>
                  <a:pt x="4219" y="53"/>
                </a:lnTo>
                <a:lnTo>
                  <a:pt x="4220" y="58"/>
                </a:lnTo>
                <a:lnTo>
                  <a:pt x="4220" y="59"/>
                </a:lnTo>
                <a:lnTo>
                  <a:pt x="4221" y="65"/>
                </a:lnTo>
                <a:lnTo>
                  <a:pt x="4221" y="66"/>
                </a:lnTo>
                <a:lnTo>
                  <a:pt x="4222" y="69"/>
                </a:lnTo>
                <a:lnTo>
                  <a:pt x="4222" y="69"/>
                </a:lnTo>
                <a:lnTo>
                  <a:pt x="4223" y="70"/>
                </a:lnTo>
                <a:lnTo>
                  <a:pt x="4223" y="71"/>
                </a:lnTo>
                <a:lnTo>
                  <a:pt x="4223" y="71"/>
                </a:lnTo>
                <a:lnTo>
                  <a:pt x="4224" y="70"/>
                </a:lnTo>
                <a:lnTo>
                  <a:pt x="4224" y="70"/>
                </a:lnTo>
                <a:lnTo>
                  <a:pt x="4224" y="70"/>
                </a:lnTo>
                <a:lnTo>
                  <a:pt x="4224" y="71"/>
                </a:lnTo>
                <a:lnTo>
                  <a:pt x="4225" y="70"/>
                </a:lnTo>
                <a:lnTo>
                  <a:pt x="4225" y="71"/>
                </a:lnTo>
                <a:lnTo>
                  <a:pt x="4225" y="70"/>
                </a:lnTo>
                <a:lnTo>
                  <a:pt x="4225" y="70"/>
                </a:lnTo>
                <a:lnTo>
                  <a:pt x="4226" y="71"/>
                </a:lnTo>
                <a:lnTo>
                  <a:pt x="4226" y="70"/>
                </a:lnTo>
                <a:lnTo>
                  <a:pt x="4226" y="70"/>
                </a:lnTo>
                <a:lnTo>
                  <a:pt x="4226" y="71"/>
                </a:lnTo>
                <a:lnTo>
                  <a:pt x="4227" y="70"/>
                </a:lnTo>
                <a:lnTo>
                  <a:pt x="4227" y="70"/>
                </a:lnTo>
                <a:lnTo>
                  <a:pt x="4227" y="70"/>
                </a:lnTo>
                <a:lnTo>
                  <a:pt x="4228" y="72"/>
                </a:lnTo>
                <a:lnTo>
                  <a:pt x="4228" y="73"/>
                </a:lnTo>
                <a:lnTo>
                  <a:pt x="4229" y="70"/>
                </a:lnTo>
                <a:lnTo>
                  <a:pt x="4229" y="69"/>
                </a:lnTo>
                <a:lnTo>
                  <a:pt x="4230" y="65"/>
                </a:lnTo>
                <a:lnTo>
                  <a:pt x="4230" y="65"/>
                </a:lnTo>
                <a:lnTo>
                  <a:pt x="4231" y="56"/>
                </a:lnTo>
                <a:lnTo>
                  <a:pt x="4231" y="55"/>
                </a:lnTo>
                <a:lnTo>
                  <a:pt x="4232" y="44"/>
                </a:lnTo>
                <a:lnTo>
                  <a:pt x="4232" y="42"/>
                </a:lnTo>
                <a:lnTo>
                  <a:pt x="4233" y="35"/>
                </a:lnTo>
                <a:lnTo>
                  <a:pt x="4233" y="33"/>
                </a:lnTo>
                <a:lnTo>
                  <a:pt x="4234" y="29"/>
                </a:lnTo>
                <a:lnTo>
                  <a:pt x="4235" y="29"/>
                </a:lnTo>
                <a:lnTo>
                  <a:pt x="4235" y="26"/>
                </a:lnTo>
                <a:lnTo>
                  <a:pt x="4236" y="26"/>
                </a:lnTo>
                <a:lnTo>
                  <a:pt x="4236" y="26"/>
                </a:lnTo>
                <a:lnTo>
                  <a:pt x="4236" y="24"/>
                </a:lnTo>
                <a:lnTo>
                  <a:pt x="4237" y="24"/>
                </a:lnTo>
                <a:lnTo>
                  <a:pt x="4237" y="24"/>
                </a:lnTo>
                <a:lnTo>
                  <a:pt x="4237" y="23"/>
                </a:lnTo>
                <a:lnTo>
                  <a:pt x="4237" y="23"/>
                </a:lnTo>
                <a:lnTo>
                  <a:pt x="4238" y="23"/>
                </a:lnTo>
                <a:lnTo>
                  <a:pt x="4238" y="22"/>
                </a:lnTo>
                <a:lnTo>
                  <a:pt x="4238" y="22"/>
                </a:lnTo>
                <a:lnTo>
                  <a:pt x="4239" y="22"/>
                </a:lnTo>
                <a:lnTo>
                  <a:pt x="4239" y="22"/>
                </a:lnTo>
                <a:lnTo>
                  <a:pt x="4240" y="23"/>
                </a:lnTo>
                <a:lnTo>
                  <a:pt x="4240" y="23"/>
                </a:lnTo>
                <a:lnTo>
                  <a:pt x="4240" y="23"/>
                </a:lnTo>
                <a:lnTo>
                  <a:pt x="4241" y="23"/>
                </a:lnTo>
                <a:lnTo>
                  <a:pt x="4241" y="22"/>
                </a:lnTo>
                <a:lnTo>
                  <a:pt x="4241" y="22"/>
                </a:lnTo>
                <a:lnTo>
                  <a:pt x="4242" y="23"/>
                </a:lnTo>
                <a:lnTo>
                  <a:pt x="4242" y="22"/>
                </a:lnTo>
                <a:lnTo>
                  <a:pt x="4242" y="22"/>
                </a:lnTo>
                <a:lnTo>
                  <a:pt x="4243" y="21"/>
                </a:lnTo>
                <a:lnTo>
                  <a:pt x="4243" y="21"/>
                </a:lnTo>
                <a:lnTo>
                  <a:pt x="4243" y="20"/>
                </a:lnTo>
                <a:lnTo>
                  <a:pt x="4244" y="21"/>
                </a:lnTo>
                <a:lnTo>
                  <a:pt x="4244" y="22"/>
                </a:lnTo>
                <a:lnTo>
                  <a:pt x="4245" y="24"/>
                </a:lnTo>
                <a:lnTo>
                  <a:pt x="4245" y="24"/>
                </a:lnTo>
                <a:lnTo>
                  <a:pt x="4246" y="27"/>
                </a:lnTo>
                <a:lnTo>
                  <a:pt x="4246" y="28"/>
                </a:lnTo>
                <a:lnTo>
                  <a:pt x="4246" y="27"/>
                </a:lnTo>
                <a:lnTo>
                  <a:pt x="4247" y="29"/>
                </a:lnTo>
                <a:lnTo>
                  <a:pt x="4247" y="29"/>
                </a:lnTo>
                <a:lnTo>
                  <a:pt x="4248" y="32"/>
                </a:lnTo>
                <a:lnTo>
                  <a:pt x="4248" y="32"/>
                </a:lnTo>
                <a:lnTo>
                  <a:pt x="4249" y="35"/>
                </a:lnTo>
                <a:lnTo>
                  <a:pt x="4249" y="35"/>
                </a:lnTo>
                <a:lnTo>
                  <a:pt x="4249" y="36"/>
                </a:lnTo>
                <a:lnTo>
                  <a:pt x="4250" y="39"/>
                </a:lnTo>
                <a:lnTo>
                  <a:pt x="4250" y="39"/>
                </a:lnTo>
                <a:lnTo>
                  <a:pt x="4251" y="39"/>
                </a:lnTo>
                <a:lnTo>
                  <a:pt x="4251" y="37"/>
                </a:lnTo>
                <a:lnTo>
                  <a:pt x="4251" y="37"/>
                </a:lnTo>
                <a:lnTo>
                  <a:pt x="4252" y="36"/>
                </a:lnTo>
                <a:lnTo>
                  <a:pt x="4252" y="35"/>
                </a:lnTo>
                <a:lnTo>
                  <a:pt x="4253" y="33"/>
                </a:lnTo>
                <a:lnTo>
                  <a:pt x="4253" y="33"/>
                </a:lnTo>
                <a:lnTo>
                  <a:pt x="4254" y="36"/>
                </a:lnTo>
                <a:lnTo>
                  <a:pt x="4254" y="36"/>
                </a:lnTo>
                <a:lnTo>
                  <a:pt x="4255" y="42"/>
                </a:lnTo>
                <a:lnTo>
                  <a:pt x="4255" y="43"/>
                </a:lnTo>
                <a:lnTo>
                  <a:pt x="4256" y="49"/>
                </a:lnTo>
                <a:lnTo>
                  <a:pt x="4257" y="50"/>
                </a:lnTo>
                <a:lnTo>
                  <a:pt x="4257" y="56"/>
                </a:lnTo>
                <a:lnTo>
                  <a:pt x="4258" y="57"/>
                </a:lnTo>
                <a:lnTo>
                  <a:pt x="4258" y="64"/>
                </a:lnTo>
                <a:lnTo>
                  <a:pt x="4259" y="65"/>
                </a:lnTo>
                <a:lnTo>
                  <a:pt x="4259" y="70"/>
                </a:lnTo>
                <a:lnTo>
                  <a:pt x="4260" y="71"/>
                </a:lnTo>
                <a:lnTo>
                  <a:pt x="4260" y="73"/>
                </a:lnTo>
                <a:lnTo>
                  <a:pt x="4261" y="73"/>
                </a:lnTo>
                <a:lnTo>
                  <a:pt x="4262" y="75"/>
                </a:lnTo>
                <a:lnTo>
                  <a:pt x="4262" y="75"/>
                </a:lnTo>
                <a:lnTo>
                  <a:pt x="4262" y="75"/>
                </a:lnTo>
                <a:lnTo>
                  <a:pt x="4262" y="77"/>
                </a:lnTo>
                <a:lnTo>
                  <a:pt x="4263" y="76"/>
                </a:lnTo>
                <a:lnTo>
                  <a:pt x="4263" y="76"/>
                </a:lnTo>
                <a:lnTo>
                  <a:pt x="4264" y="73"/>
                </a:lnTo>
                <a:lnTo>
                  <a:pt x="4264" y="73"/>
                </a:lnTo>
                <a:lnTo>
                  <a:pt x="4265" y="70"/>
                </a:lnTo>
                <a:lnTo>
                  <a:pt x="4265" y="70"/>
                </a:lnTo>
                <a:lnTo>
                  <a:pt x="4265" y="70"/>
                </a:lnTo>
                <a:lnTo>
                  <a:pt x="4266" y="68"/>
                </a:lnTo>
                <a:lnTo>
                  <a:pt x="4266" y="68"/>
                </a:lnTo>
                <a:lnTo>
                  <a:pt x="4266" y="68"/>
                </a:lnTo>
                <a:lnTo>
                  <a:pt x="4267" y="67"/>
                </a:lnTo>
                <a:lnTo>
                  <a:pt x="4267" y="68"/>
                </a:lnTo>
                <a:lnTo>
                  <a:pt x="4267" y="68"/>
                </a:lnTo>
                <a:lnTo>
                  <a:pt x="4267" y="68"/>
                </a:lnTo>
                <a:lnTo>
                  <a:pt x="4268" y="71"/>
                </a:lnTo>
                <a:lnTo>
                  <a:pt x="4268" y="71"/>
                </a:lnTo>
                <a:lnTo>
                  <a:pt x="4269" y="77"/>
                </a:lnTo>
                <a:lnTo>
                  <a:pt x="4269" y="78"/>
                </a:lnTo>
                <a:lnTo>
                  <a:pt x="4270" y="82"/>
                </a:lnTo>
                <a:lnTo>
                  <a:pt x="4270" y="83"/>
                </a:lnTo>
                <a:lnTo>
                  <a:pt x="4271" y="87"/>
                </a:lnTo>
                <a:lnTo>
                  <a:pt x="4271" y="87"/>
                </a:lnTo>
                <a:lnTo>
                  <a:pt x="4272" y="90"/>
                </a:lnTo>
                <a:lnTo>
                  <a:pt x="4272" y="91"/>
                </a:lnTo>
                <a:lnTo>
                  <a:pt x="4273" y="94"/>
                </a:lnTo>
                <a:lnTo>
                  <a:pt x="4273" y="94"/>
                </a:lnTo>
                <a:lnTo>
                  <a:pt x="4274" y="101"/>
                </a:lnTo>
                <a:lnTo>
                  <a:pt x="4274" y="102"/>
                </a:lnTo>
                <a:lnTo>
                  <a:pt x="4275" y="107"/>
                </a:lnTo>
                <a:lnTo>
                  <a:pt x="4275" y="108"/>
                </a:lnTo>
                <a:lnTo>
                  <a:pt x="4276" y="111"/>
                </a:lnTo>
                <a:lnTo>
                  <a:pt x="4276" y="111"/>
                </a:lnTo>
                <a:lnTo>
                  <a:pt x="4277" y="113"/>
                </a:lnTo>
                <a:lnTo>
                  <a:pt x="4277" y="112"/>
                </a:lnTo>
                <a:lnTo>
                  <a:pt x="4278" y="112"/>
                </a:lnTo>
                <a:lnTo>
                  <a:pt x="4278" y="108"/>
                </a:lnTo>
                <a:lnTo>
                  <a:pt x="4279" y="106"/>
                </a:lnTo>
                <a:lnTo>
                  <a:pt x="4279" y="103"/>
                </a:lnTo>
                <a:lnTo>
                  <a:pt x="4280" y="103"/>
                </a:lnTo>
                <a:lnTo>
                  <a:pt x="4280" y="98"/>
                </a:lnTo>
                <a:lnTo>
                  <a:pt x="4281" y="98"/>
                </a:lnTo>
                <a:lnTo>
                  <a:pt x="4281" y="98"/>
                </a:lnTo>
                <a:lnTo>
                  <a:pt x="4281" y="98"/>
                </a:lnTo>
                <a:lnTo>
                  <a:pt x="4281" y="98"/>
                </a:lnTo>
                <a:lnTo>
                  <a:pt x="4282" y="97"/>
                </a:lnTo>
                <a:lnTo>
                  <a:pt x="4282" y="97"/>
                </a:lnTo>
                <a:lnTo>
                  <a:pt x="4282" y="97"/>
                </a:lnTo>
                <a:lnTo>
                  <a:pt x="4283" y="96"/>
                </a:lnTo>
                <a:lnTo>
                  <a:pt x="4283" y="96"/>
                </a:lnTo>
                <a:lnTo>
                  <a:pt x="4284" y="97"/>
                </a:lnTo>
                <a:lnTo>
                  <a:pt x="4284" y="97"/>
                </a:lnTo>
                <a:lnTo>
                  <a:pt x="4285" y="103"/>
                </a:lnTo>
                <a:lnTo>
                  <a:pt x="4285" y="105"/>
                </a:lnTo>
                <a:lnTo>
                  <a:pt x="4286" y="110"/>
                </a:lnTo>
                <a:lnTo>
                  <a:pt x="4286" y="111"/>
                </a:lnTo>
                <a:lnTo>
                  <a:pt x="4287" y="116"/>
                </a:lnTo>
                <a:lnTo>
                  <a:pt x="4287" y="117"/>
                </a:lnTo>
                <a:lnTo>
                  <a:pt x="4288" y="122"/>
                </a:lnTo>
                <a:lnTo>
                  <a:pt x="4288" y="122"/>
                </a:lnTo>
                <a:lnTo>
                  <a:pt x="4289" y="125"/>
                </a:lnTo>
                <a:lnTo>
                  <a:pt x="4289" y="126"/>
                </a:lnTo>
                <a:lnTo>
                  <a:pt x="4290" y="129"/>
                </a:lnTo>
                <a:lnTo>
                  <a:pt x="4290" y="130"/>
                </a:lnTo>
                <a:lnTo>
                  <a:pt x="4291" y="130"/>
                </a:lnTo>
                <a:lnTo>
                  <a:pt x="4291" y="130"/>
                </a:lnTo>
                <a:lnTo>
                  <a:pt x="4291" y="130"/>
                </a:lnTo>
                <a:lnTo>
                  <a:pt x="4291" y="130"/>
                </a:lnTo>
                <a:lnTo>
                  <a:pt x="4291" y="130"/>
                </a:lnTo>
                <a:lnTo>
                  <a:pt x="4292" y="130"/>
                </a:lnTo>
                <a:lnTo>
                  <a:pt x="4292" y="129"/>
                </a:lnTo>
                <a:lnTo>
                  <a:pt x="4293" y="130"/>
                </a:lnTo>
                <a:lnTo>
                  <a:pt x="4293" y="130"/>
                </a:lnTo>
                <a:lnTo>
                  <a:pt x="4293" y="129"/>
                </a:lnTo>
                <a:lnTo>
                  <a:pt x="4294" y="126"/>
                </a:lnTo>
                <a:lnTo>
                  <a:pt x="4294" y="126"/>
                </a:lnTo>
                <a:lnTo>
                  <a:pt x="4295" y="122"/>
                </a:lnTo>
                <a:lnTo>
                  <a:pt x="4295" y="122"/>
                </a:lnTo>
                <a:lnTo>
                  <a:pt x="4296" y="119"/>
                </a:lnTo>
                <a:lnTo>
                  <a:pt x="4296" y="118"/>
                </a:lnTo>
                <a:lnTo>
                  <a:pt x="4297" y="115"/>
                </a:lnTo>
                <a:lnTo>
                  <a:pt x="4297" y="115"/>
                </a:lnTo>
                <a:lnTo>
                  <a:pt x="4297" y="114"/>
                </a:lnTo>
                <a:lnTo>
                  <a:pt x="4298" y="112"/>
                </a:lnTo>
                <a:lnTo>
                  <a:pt x="4298" y="112"/>
                </a:lnTo>
                <a:lnTo>
                  <a:pt x="4299" y="111"/>
                </a:lnTo>
                <a:lnTo>
                  <a:pt x="4299" y="112"/>
                </a:lnTo>
                <a:lnTo>
                  <a:pt x="4299" y="112"/>
                </a:lnTo>
                <a:lnTo>
                  <a:pt x="4300" y="112"/>
                </a:lnTo>
                <a:lnTo>
                  <a:pt x="4300" y="114"/>
                </a:lnTo>
                <a:lnTo>
                  <a:pt x="4301" y="114"/>
                </a:lnTo>
                <a:lnTo>
                  <a:pt x="4301" y="119"/>
                </a:lnTo>
                <a:lnTo>
                  <a:pt x="4302" y="119"/>
                </a:lnTo>
                <a:lnTo>
                  <a:pt x="4302" y="122"/>
                </a:lnTo>
                <a:lnTo>
                  <a:pt x="4302" y="122"/>
                </a:lnTo>
                <a:lnTo>
                  <a:pt x="4303" y="122"/>
                </a:lnTo>
                <a:lnTo>
                  <a:pt x="4303" y="124"/>
                </a:lnTo>
                <a:lnTo>
                  <a:pt x="4303" y="123"/>
                </a:lnTo>
                <a:lnTo>
                  <a:pt x="4304" y="124"/>
                </a:lnTo>
                <a:lnTo>
                  <a:pt x="4304" y="123"/>
                </a:lnTo>
                <a:lnTo>
                  <a:pt x="4304" y="123"/>
                </a:lnTo>
                <a:lnTo>
                  <a:pt x="4305" y="123"/>
                </a:lnTo>
                <a:lnTo>
                  <a:pt x="4305" y="123"/>
                </a:lnTo>
                <a:lnTo>
                  <a:pt x="4305" y="123"/>
                </a:lnTo>
                <a:lnTo>
                  <a:pt x="4306" y="123"/>
                </a:lnTo>
                <a:lnTo>
                  <a:pt x="4306" y="122"/>
                </a:lnTo>
                <a:lnTo>
                  <a:pt x="4307" y="124"/>
                </a:lnTo>
                <a:lnTo>
                  <a:pt x="4307" y="124"/>
                </a:lnTo>
                <a:lnTo>
                  <a:pt x="4307" y="124"/>
                </a:lnTo>
                <a:lnTo>
                  <a:pt x="4308" y="126"/>
                </a:lnTo>
                <a:lnTo>
                  <a:pt x="4308" y="125"/>
                </a:lnTo>
                <a:lnTo>
                  <a:pt x="4309" y="123"/>
                </a:lnTo>
                <a:lnTo>
                  <a:pt x="4309" y="122"/>
                </a:lnTo>
                <a:lnTo>
                  <a:pt x="4310" y="118"/>
                </a:lnTo>
                <a:lnTo>
                  <a:pt x="4310" y="117"/>
                </a:lnTo>
                <a:lnTo>
                  <a:pt x="4311" y="114"/>
                </a:lnTo>
                <a:lnTo>
                  <a:pt x="4311" y="114"/>
                </a:lnTo>
                <a:lnTo>
                  <a:pt x="4311" y="114"/>
                </a:lnTo>
                <a:lnTo>
                  <a:pt x="4312" y="113"/>
                </a:lnTo>
                <a:lnTo>
                  <a:pt x="4312" y="114"/>
                </a:lnTo>
                <a:lnTo>
                  <a:pt x="4312" y="114"/>
                </a:lnTo>
                <a:lnTo>
                  <a:pt x="4313" y="115"/>
                </a:lnTo>
                <a:lnTo>
                  <a:pt x="4313" y="116"/>
                </a:lnTo>
                <a:lnTo>
                  <a:pt x="4314" y="120"/>
                </a:lnTo>
                <a:lnTo>
                  <a:pt x="4314" y="121"/>
                </a:lnTo>
                <a:lnTo>
                  <a:pt x="4315" y="122"/>
                </a:lnTo>
                <a:lnTo>
                  <a:pt x="4315" y="123"/>
                </a:lnTo>
                <a:lnTo>
                  <a:pt x="4316" y="127"/>
                </a:lnTo>
                <a:lnTo>
                  <a:pt x="4316" y="128"/>
                </a:lnTo>
                <a:lnTo>
                  <a:pt x="4317" y="133"/>
                </a:lnTo>
                <a:lnTo>
                  <a:pt x="4317" y="134"/>
                </a:lnTo>
                <a:lnTo>
                  <a:pt x="4318" y="138"/>
                </a:lnTo>
                <a:lnTo>
                  <a:pt x="4318" y="140"/>
                </a:lnTo>
                <a:lnTo>
                  <a:pt x="4319" y="145"/>
                </a:lnTo>
                <a:lnTo>
                  <a:pt x="4319" y="146"/>
                </a:lnTo>
                <a:lnTo>
                  <a:pt x="4320" y="147"/>
                </a:lnTo>
                <a:lnTo>
                  <a:pt x="4320" y="147"/>
                </a:lnTo>
                <a:lnTo>
                  <a:pt x="4320" y="147"/>
                </a:lnTo>
                <a:lnTo>
                  <a:pt x="4321" y="147"/>
                </a:lnTo>
                <a:lnTo>
                  <a:pt x="4322" y="147"/>
                </a:lnTo>
                <a:lnTo>
                  <a:pt x="4322" y="144"/>
                </a:lnTo>
                <a:lnTo>
                  <a:pt x="4323" y="144"/>
                </a:lnTo>
                <a:lnTo>
                  <a:pt x="4323" y="140"/>
                </a:lnTo>
                <a:lnTo>
                  <a:pt x="4324" y="140"/>
                </a:lnTo>
                <a:lnTo>
                  <a:pt x="4324" y="134"/>
                </a:lnTo>
                <a:lnTo>
                  <a:pt x="4325" y="133"/>
                </a:lnTo>
                <a:lnTo>
                  <a:pt x="4325" y="125"/>
                </a:lnTo>
                <a:lnTo>
                  <a:pt x="4326" y="124"/>
                </a:lnTo>
                <a:lnTo>
                  <a:pt x="4327" y="120"/>
                </a:lnTo>
                <a:lnTo>
                  <a:pt x="4327" y="120"/>
                </a:lnTo>
                <a:lnTo>
                  <a:pt x="4327" y="120"/>
                </a:lnTo>
                <a:lnTo>
                  <a:pt x="4327" y="118"/>
                </a:lnTo>
                <a:lnTo>
                  <a:pt x="4328" y="117"/>
                </a:lnTo>
                <a:lnTo>
                  <a:pt x="4328" y="118"/>
                </a:lnTo>
                <a:lnTo>
                  <a:pt x="4329" y="117"/>
                </a:lnTo>
                <a:lnTo>
                  <a:pt x="4329" y="117"/>
                </a:lnTo>
                <a:lnTo>
                  <a:pt x="4330" y="116"/>
                </a:lnTo>
                <a:lnTo>
                  <a:pt x="4330" y="116"/>
                </a:lnTo>
                <a:lnTo>
                  <a:pt x="4330" y="117"/>
                </a:lnTo>
                <a:lnTo>
                  <a:pt x="4330" y="118"/>
                </a:lnTo>
                <a:lnTo>
                  <a:pt x="4331" y="117"/>
                </a:lnTo>
                <a:lnTo>
                  <a:pt x="4331" y="117"/>
                </a:lnTo>
                <a:lnTo>
                  <a:pt x="4332" y="116"/>
                </a:lnTo>
                <a:lnTo>
                  <a:pt x="4332" y="116"/>
                </a:lnTo>
                <a:lnTo>
                  <a:pt x="4332" y="116"/>
                </a:lnTo>
                <a:lnTo>
                  <a:pt x="4333" y="112"/>
                </a:lnTo>
                <a:lnTo>
                  <a:pt x="4333" y="112"/>
                </a:lnTo>
                <a:lnTo>
                  <a:pt x="4333" y="112"/>
                </a:lnTo>
                <a:lnTo>
                  <a:pt x="4334" y="110"/>
                </a:lnTo>
                <a:lnTo>
                  <a:pt x="4334" y="110"/>
                </a:lnTo>
                <a:lnTo>
                  <a:pt x="4334" y="109"/>
                </a:lnTo>
                <a:lnTo>
                  <a:pt x="4335" y="107"/>
                </a:lnTo>
                <a:lnTo>
                  <a:pt x="4335" y="107"/>
                </a:lnTo>
                <a:lnTo>
                  <a:pt x="4336" y="103"/>
                </a:lnTo>
                <a:lnTo>
                  <a:pt x="4336" y="102"/>
                </a:lnTo>
                <a:lnTo>
                  <a:pt x="4337" y="101"/>
                </a:lnTo>
                <a:lnTo>
                  <a:pt x="4337" y="101"/>
                </a:lnTo>
                <a:lnTo>
                  <a:pt x="4338" y="99"/>
                </a:lnTo>
                <a:lnTo>
                  <a:pt x="4338" y="99"/>
                </a:lnTo>
                <a:lnTo>
                  <a:pt x="4339" y="96"/>
                </a:lnTo>
                <a:lnTo>
                  <a:pt x="4339" y="95"/>
                </a:lnTo>
                <a:lnTo>
                  <a:pt x="4340" y="92"/>
                </a:lnTo>
                <a:lnTo>
                  <a:pt x="4340" y="91"/>
                </a:lnTo>
                <a:lnTo>
                  <a:pt x="4341" y="89"/>
                </a:lnTo>
                <a:lnTo>
                  <a:pt x="4341" y="89"/>
                </a:lnTo>
                <a:lnTo>
                  <a:pt x="4341" y="89"/>
                </a:lnTo>
                <a:lnTo>
                  <a:pt x="4342" y="88"/>
                </a:lnTo>
                <a:lnTo>
                  <a:pt x="4342" y="88"/>
                </a:lnTo>
                <a:lnTo>
                  <a:pt x="4342" y="88"/>
                </a:lnTo>
                <a:lnTo>
                  <a:pt x="4343" y="88"/>
                </a:lnTo>
                <a:lnTo>
                  <a:pt x="4343" y="88"/>
                </a:lnTo>
                <a:lnTo>
                  <a:pt x="4343" y="88"/>
                </a:lnTo>
                <a:lnTo>
                  <a:pt x="4344" y="88"/>
                </a:lnTo>
                <a:lnTo>
                  <a:pt x="4344" y="89"/>
                </a:lnTo>
                <a:lnTo>
                  <a:pt x="4344" y="88"/>
                </a:lnTo>
                <a:lnTo>
                  <a:pt x="4345" y="87"/>
                </a:lnTo>
                <a:lnTo>
                  <a:pt x="4345" y="86"/>
                </a:lnTo>
                <a:lnTo>
                  <a:pt x="4345" y="86"/>
                </a:lnTo>
                <a:lnTo>
                  <a:pt x="4346" y="87"/>
                </a:lnTo>
                <a:lnTo>
                  <a:pt x="4346" y="86"/>
                </a:lnTo>
                <a:lnTo>
                  <a:pt x="4346" y="89"/>
                </a:lnTo>
                <a:lnTo>
                  <a:pt x="4347" y="90"/>
                </a:lnTo>
                <a:lnTo>
                  <a:pt x="4347" y="95"/>
                </a:lnTo>
                <a:lnTo>
                  <a:pt x="4348" y="96"/>
                </a:lnTo>
                <a:lnTo>
                  <a:pt x="4348" y="100"/>
                </a:lnTo>
                <a:lnTo>
                  <a:pt x="4348" y="100"/>
                </a:lnTo>
                <a:lnTo>
                  <a:pt x="4349" y="100"/>
                </a:lnTo>
                <a:lnTo>
                  <a:pt x="4349" y="100"/>
                </a:lnTo>
                <a:lnTo>
                  <a:pt x="4350" y="99"/>
                </a:lnTo>
                <a:lnTo>
                  <a:pt x="4350" y="98"/>
                </a:lnTo>
                <a:lnTo>
                  <a:pt x="4351" y="94"/>
                </a:lnTo>
                <a:lnTo>
                  <a:pt x="4351" y="92"/>
                </a:lnTo>
                <a:lnTo>
                  <a:pt x="4352" y="85"/>
                </a:lnTo>
                <a:lnTo>
                  <a:pt x="4352" y="84"/>
                </a:lnTo>
                <a:lnTo>
                  <a:pt x="4353" y="78"/>
                </a:lnTo>
                <a:lnTo>
                  <a:pt x="4353" y="77"/>
                </a:lnTo>
                <a:lnTo>
                  <a:pt x="4354" y="73"/>
                </a:lnTo>
                <a:lnTo>
                  <a:pt x="4354" y="72"/>
                </a:lnTo>
                <a:lnTo>
                  <a:pt x="4355" y="70"/>
                </a:lnTo>
                <a:lnTo>
                  <a:pt x="4355" y="70"/>
                </a:lnTo>
                <a:lnTo>
                  <a:pt x="4356" y="70"/>
                </a:lnTo>
                <a:lnTo>
                  <a:pt x="4356" y="71"/>
                </a:lnTo>
                <a:lnTo>
                  <a:pt x="4356" y="70"/>
                </a:lnTo>
                <a:lnTo>
                  <a:pt x="4356" y="70"/>
                </a:lnTo>
                <a:lnTo>
                  <a:pt x="4357" y="72"/>
                </a:lnTo>
                <a:lnTo>
                  <a:pt x="4357" y="72"/>
                </a:lnTo>
                <a:lnTo>
                  <a:pt x="4357" y="72"/>
                </a:lnTo>
                <a:lnTo>
                  <a:pt x="4358" y="78"/>
                </a:lnTo>
                <a:lnTo>
                  <a:pt x="4358" y="80"/>
                </a:lnTo>
                <a:lnTo>
                  <a:pt x="4359" y="86"/>
                </a:lnTo>
                <a:lnTo>
                  <a:pt x="4359" y="87"/>
                </a:lnTo>
                <a:lnTo>
                  <a:pt x="4360" y="89"/>
                </a:lnTo>
                <a:lnTo>
                  <a:pt x="4360" y="89"/>
                </a:lnTo>
                <a:lnTo>
                  <a:pt x="4360" y="89"/>
                </a:lnTo>
                <a:lnTo>
                  <a:pt x="4361" y="85"/>
                </a:lnTo>
                <a:lnTo>
                  <a:pt x="4361" y="84"/>
                </a:lnTo>
                <a:lnTo>
                  <a:pt x="4362" y="76"/>
                </a:lnTo>
                <a:lnTo>
                  <a:pt x="4362" y="76"/>
                </a:lnTo>
                <a:lnTo>
                  <a:pt x="4363" y="70"/>
                </a:lnTo>
                <a:lnTo>
                  <a:pt x="4363" y="69"/>
                </a:lnTo>
                <a:lnTo>
                  <a:pt x="4364" y="61"/>
                </a:lnTo>
                <a:lnTo>
                  <a:pt x="4364" y="61"/>
                </a:lnTo>
                <a:lnTo>
                  <a:pt x="4365" y="53"/>
                </a:lnTo>
                <a:lnTo>
                  <a:pt x="4366" y="53"/>
                </a:lnTo>
                <a:lnTo>
                  <a:pt x="4366" y="49"/>
                </a:lnTo>
                <a:lnTo>
                  <a:pt x="4367" y="48"/>
                </a:lnTo>
                <a:lnTo>
                  <a:pt x="4367" y="44"/>
                </a:lnTo>
                <a:lnTo>
                  <a:pt x="4368" y="44"/>
                </a:lnTo>
                <a:lnTo>
                  <a:pt x="4368" y="44"/>
                </a:lnTo>
                <a:lnTo>
                  <a:pt x="4368" y="45"/>
                </a:lnTo>
                <a:lnTo>
                  <a:pt x="4369" y="46"/>
                </a:lnTo>
                <a:lnTo>
                  <a:pt x="4369" y="51"/>
                </a:lnTo>
                <a:lnTo>
                  <a:pt x="4370" y="51"/>
                </a:lnTo>
                <a:lnTo>
                  <a:pt x="4371" y="57"/>
                </a:lnTo>
                <a:lnTo>
                  <a:pt x="4371" y="58"/>
                </a:lnTo>
                <a:lnTo>
                  <a:pt x="4372" y="67"/>
                </a:lnTo>
                <a:lnTo>
                  <a:pt x="4372" y="69"/>
                </a:lnTo>
                <a:lnTo>
                  <a:pt x="4373" y="78"/>
                </a:lnTo>
                <a:lnTo>
                  <a:pt x="4373" y="78"/>
                </a:lnTo>
                <a:lnTo>
                  <a:pt x="4374" y="80"/>
                </a:lnTo>
                <a:lnTo>
                  <a:pt x="4374" y="79"/>
                </a:lnTo>
                <a:lnTo>
                  <a:pt x="4374" y="79"/>
                </a:lnTo>
                <a:lnTo>
                  <a:pt x="4375" y="76"/>
                </a:lnTo>
                <a:lnTo>
                  <a:pt x="4375" y="76"/>
                </a:lnTo>
                <a:lnTo>
                  <a:pt x="4375" y="76"/>
                </a:lnTo>
                <a:lnTo>
                  <a:pt x="4376" y="71"/>
                </a:lnTo>
                <a:lnTo>
                  <a:pt x="4376" y="70"/>
                </a:lnTo>
                <a:lnTo>
                  <a:pt x="4376" y="70"/>
                </a:lnTo>
                <a:lnTo>
                  <a:pt x="4377" y="71"/>
                </a:lnTo>
                <a:lnTo>
                  <a:pt x="4377" y="70"/>
                </a:lnTo>
                <a:lnTo>
                  <a:pt x="4377" y="71"/>
                </a:lnTo>
                <a:lnTo>
                  <a:pt x="4377" y="70"/>
                </a:lnTo>
                <a:lnTo>
                  <a:pt x="4378" y="74"/>
                </a:lnTo>
                <a:lnTo>
                  <a:pt x="4378" y="74"/>
                </a:lnTo>
                <a:lnTo>
                  <a:pt x="4379" y="80"/>
                </a:lnTo>
                <a:lnTo>
                  <a:pt x="4379" y="81"/>
                </a:lnTo>
                <a:lnTo>
                  <a:pt x="4380" y="88"/>
                </a:lnTo>
                <a:lnTo>
                  <a:pt x="4380" y="90"/>
                </a:lnTo>
                <a:lnTo>
                  <a:pt x="4381" y="97"/>
                </a:lnTo>
                <a:lnTo>
                  <a:pt x="4381" y="98"/>
                </a:lnTo>
                <a:lnTo>
                  <a:pt x="4382" y="102"/>
                </a:lnTo>
                <a:lnTo>
                  <a:pt x="4382" y="102"/>
                </a:lnTo>
                <a:lnTo>
                  <a:pt x="4383" y="95"/>
                </a:lnTo>
                <a:lnTo>
                  <a:pt x="4383" y="92"/>
                </a:lnTo>
                <a:lnTo>
                  <a:pt x="4384" y="77"/>
                </a:lnTo>
                <a:lnTo>
                  <a:pt x="4384" y="76"/>
                </a:lnTo>
                <a:lnTo>
                  <a:pt x="4385" y="59"/>
                </a:lnTo>
                <a:lnTo>
                  <a:pt x="4385" y="56"/>
                </a:lnTo>
                <a:lnTo>
                  <a:pt x="4386" y="45"/>
                </a:lnTo>
                <a:lnTo>
                  <a:pt x="4386" y="43"/>
                </a:lnTo>
                <a:lnTo>
                  <a:pt x="4387" y="33"/>
                </a:lnTo>
                <a:lnTo>
                  <a:pt x="4388" y="32"/>
                </a:lnTo>
                <a:lnTo>
                  <a:pt x="4388" y="33"/>
                </a:lnTo>
                <a:lnTo>
                  <a:pt x="4389" y="33"/>
                </a:lnTo>
                <a:lnTo>
                  <a:pt x="4389" y="35"/>
                </a:lnTo>
                <a:lnTo>
                  <a:pt x="4390" y="36"/>
                </a:lnTo>
                <a:lnTo>
                  <a:pt x="4390" y="44"/>
                </a:lnTo>
                <a:lnTo>
                  <a:pt x="4391" y="46"/>
                </a:lnTo>
                <a:lnTo>
                  <a:pt x="4391" y="54"/>
                </a:lnTo>
                <a:lnTo>
                  <a:pt x="4392" y="55"/>
                </a:lnTo>
                <a:lnTo>
                  <a:pt x="4392" y="60"/>
                </a:lnTo>
                <a:lnTo>
                  <a:pt x="4393" y="62"/>
                </a:lnTo>
                <a:lnTo>
                  <a:pt x="4394" y="81"/>
                </a:lnTo>
                <a:lnTo>
                  <a:pt x="4394" y="82"/>
                </a:lnTo>
                <a:lnTo>
                  <a:pt x="4395" y="94"/>
                </a:lnTo>
                <a:lnTo>
                  <a:pt x="4395" y="95"/>
                </a:lnTo>
                <a:lnTo>
                  <a:pt x="4395" y="97"/>
                </a:lnTo>
                <a:lnTo>
                  <a:pt x="4396" y="96"/>
                </a:lnTo>
                <a:lnTo>
                  <a:pt x="4396" y="95"/>
                </a:lnTo>
                <a:lnTo>
                  <a:pt x="4397" y="82"/>
                </a:lnTo>
                <a:lnTo>
                  <a:pt x="4397" y="79"/>
                </a:lnTo>
                <a:lnTo>
                  <a:pt x="4398" y="62"/>
                </a:lnTo>
                <a:lnTo>
                  <a:pt x="4398" y="59"/>
                </a:lnTo>
                <a:lnTo>
                  <a:pt x="4399" y="43"/>
                </a:lnTo>
                <a:lnTo>
                  <a:pt x="4399" y="40"/>
                </a:lnTo>
                <a:lnTo>
                  <a:pt x="4400" y="26"/>
                </a:lnTo>
                <a:lnTo>
                  <a:pt x="4400" y="24"/>
                </a:lnTo>
                <a:lnTo>
                  <a:pt x="4401" y="16"/>
                </a:lnTo>
                <a:lnTo>
                  <a:pt x="4401" y="15"/>
                </a:lnTo>
                <a:lnTo>
                  <a:pt x="4402" y="12"/>
                </a:lnTo>
                <a:lnTo>
                  <a:pt x="4402" y="12"/>
                </a:lnTo>
                <a:lnTo>
                  <a:pt x="4403" y="16"/>
                </a:lnTo>
                <a:lnTo>
                  <a:pt x="4403" y="16"/>
                </a:lnTo>
                <a:lnTo>
                  <a:pt x="4404" y="23"/>
                </a:lnTo>
                <a:lnTo>
                  <a:pt x="4404" y="25"/>
                </a:lnTo>
                <a:lnTo>
                  <a:pt x="4405" y="35"/>
                </a:lnTo>
                <a:lnTo>
                  <a:pt x="4405" y="37"/>
                </a:lnTo>
                <a:lnTo>
                  <a:pt x="4406" y="49"/>
                </a:lnTo>
                <a:lnTo>
                  <a:pt x="4406" y="51"/>
                </a:lnTo>
                <a:lnTo>
                  <a:pt x="4407" y="60"/>
                </a:lnTo>
                <a:lnTo>
                  <a:pt x="4407" y="61"/>
                </a:lnTo>
                <a:lnTo>
                  <a:pt x="4408" y="67"/>
                </a:lnTo>
                <a:lnTo>
                  <a:pt x="4408" y="67"/>
                </a:lnTo>
                <a:lnTo>
                  <a:pt x="4409" y="67"/>
                </a:lnTo>
                <a:lnTo>
                  <a:pt x="4409" y="66"/>
                </a:lnTo>
                <a:lnTo>
                  <a:pt x="4410" y="65"/>
                </a:lnTo>
                <a:lnTo>
                  <a:pt x="4410" y="62"/>
                </a:lnTo>
                <a:lnTo>
                  <a:pt x="4411" y="62"/>
                </a:lnTo>
                <a:lnTo>
                  <a:pt x="4411" y="57"/>
                </a:lnTo>
                <a:lnTo>
                  <a:pt x="4412" y="56"/>
                </a:lnTo>
                <a:lnTo>
                  <a:pt x="4412" y="54"/>
                </a:lnTo>
                <a:lnTo>
                  <a:pt x="4413" y="53"/>
                </a:lnTo>
                <a:lnTo>
                  <a:pt x="4414" y="49"/>
                </a:lnTo>
                <a:lnTo>
                  <a:pt x="4414" y="48"/>
                </a:lnTo>
                <a:lnTo>
                  <a:pt x="4415" y="45"/>
                </a:lnTo>
                <a:lnTo>
                  <a:pt x="4415" y="44"/>
                </a:lnTo>
                <a:lnTo>
                  <a:pt x="4416" y="42"/>
                </a:lnTo>
                <a:lnTo>
                  <a:pt x="4416" y="42"/>
                </a:lnTo>
                <a:lnTo>
                  <a:pt x="4417" y="39"/>
                </a:lnTo>
                <a:lnTo>
                  <a:pt x="4417" y="39"/>
                </a:lnTo>
                <a:lnTo>
                  <a:pt x="4417" y="39"/>
                </a:lnTo>
                <a:lnTo>
                  <a:pt x="4418" y="40"/>
                </a:lnTo>
                <a:lnTo>
                  <a:pt x="4418" y="40"/>
                </a:lnTo>
                <a:lnTo>
                  <a:pt x="4418" y="40"/>
                </a:lnTo>
                <a:lnTo>
                  <a:pt x="4418" y="39"/>
                </a:lnTo>
                <a:lnTo>
                  <a:pt x="4419" y="41"/>
                </a:lnTo>
                <a:lnTo>
                  <a:pt x="4419" y="41"/>
                </a:lnTo>
                <a:lnTo>
                  <a:pt x="4419" y="40"/>
                </a:lnTo>
                <a:lnTo>
                  <a:pt x="4420" y="44"/>
                </a:lnTo>
                <a:lnTo>
                  <a:pt x="4420" y="44"/>
                </a:lnTo>
                <a:lnTo>
                  <a:pt x="4421" y="49"/>
                </a:lnTo>
                <a:lnTo>
                  <a:pt x="4421" y="50"/>
                </a:lnTo>
                <a:lnTo>
                  <a:pt x="4422" y="51"/>
                </a:lnTo>
                <a:lnTo>
                  <a:pt x="4422" y="52"/>
                </a:lnTo>
                <a:lnTo>
                  <a:pt x="4423" y="54"/>
                </a:lnTo>
                <a:lnTo>
                  <a:pt x="4423" y="54"/>
                </a:lnTo>
                <a:lnTo>
                  <a:pt x="4424" y="59"/>
                </a:lnTo>
                <a:lnTo>
                  <a:pt x="4424" y="59"/>
                </a:lnTo>
                <a:lnTo>
                  <a:pt x="4424" y="60"/>
                </a:lnTo>
                <a:lnTo>
                  <a:pt x="4425" y="63"/>
                </a:lnTo>
                <a:lnTo>
                  <a:pt x="4425" y="63"/>
                </a:lnTo>
                <a:lnTo>
                  <a:pt x="4425" y="63"/>
                </a:lnTo>
                <a:lnTo>
                  <a:pt x="4426" y="62"/>
                </a:lnTo>
                <a:lnTo>
                  <a:pt x="4426" y="62"/>
                </a:lnTo>
                <a:lnTo>
                  <a:pt x="4426" y="62"/>
                </a:lnTo>
                <a:lnTo>
                  <a:pt x="4427" y="60"/>
                </a:lnTo>
                <a:lnTo>
                  <a:pt x="4427" y="59"/>
                </a:lnTo>
                <a:lnTo>
                  <a:pt x="4428" y="57"/>
                </a:lnTo>
                <a:lnTo>
                  <a:pt x="4428" y="56"/>
                </a:lnTo>
                <a:lnTo>
                  <a:pt x="4429" y="54"/>
                </a:lnTo>
                <a:lnTo>
                  <a:pt x="4429" y="54"/>
                </a:lnTo>
                <a:lnTo>
                  <a:pt x="4430" y="55"/>
                </a:lnTo>
                <a:lnTo>
                  <a:pt x="4430" y="55"/>
                </a:lnTo>
                <a:lnTo>
                  <a:pt x="4430" y="55"/>
                </a:lnTo>
                <a:lnTo>
                  <a:pt x="4431" y="57"/>
                </a:lnTo>
                <a:lnTo>
                  <a:pt x="4432" y="58"/>
                </a:lnTo>
                <a:lnTo>
                  <a:pt x="4432" y="60"/>
                </a:lnTo>
                <a:lnTo>
                  <a:pt x="4433" y="61"/>
                </a:lnTo>
                <a:lnTo>
                  <a:pt x="4433" y="61"/>
                </a:lnTo>
                <a:lnTo>
                  <a:pt x="4433" y="58"/>
                </a:lnTo>
                <a:lnTo>
                  <a:pt x="4434" y="57"/>
                </a:lnTo>
                <a:lnTo>
                  <a:pt x="4434" y="52"/>
                </a:lnTo>
                <a:lnTo>
                  <a:pt x="4435" y="51"/>
                </a:lnTo>
                <a:lnTo>
                  <a:pt x="4436" y="42"/>
                </a:lnTo>
                <a:lnTo>
                  <a:pt x="4436" y="40"/>
                </a:lnTo>
                <a:lnTo>
                  <a:pt x="4437" y="31"/>
                </a:lnTo>
                <a:lnTo>
                  <a:pt x="4437" y="30"/>
                </a:lnTo>
                <a:lnTo>
                  <a:pt x="4437" y="25"/>
                </a:lnTo>
                <a:lnTo>
                  <a:pt x="4438" y="23"/>
                </a:lnTo>
                <a:lnTo>
                  <a:pt x="4439" y="20"/>
                </a:lnTo>
                <a:lnTo>
                  <a:pt x="4439" y="20"/>
                </a:lnTo>
                <a:lnTo>
                  <a:pt x="4439" y="18"/>
                </a:lnTo>
                <a:lnTo>
                  <a:pt x="4440" y="19"/>
                </a:lnTo>
                <a:lnTo>
                  <a:pt x="4440" y="19"/>
                </a:lnTo>
                <a:lnTo>
                  <a:pt x="4441" y="21"/>
                </a:lnTo>
                <a:lnTo>
                  <a:pt x="4441" y="21"/>
                </a:lnTo>
                <a:lnTo>
                  <a:pt x="4442" y="23"/>
                </a:lnTo>
                <a:lnTo>
                  <a:pt x="4442" y="23"/>
                </a:lnTo>
                <a:lnTo>
                  <a:pt x="4442" y="23"/>
                </a:lnTo>
                <a:lnTo>
                  <a:pt x="4443" y="25"/>
                </a:lnTo>
                <a:lnTo>
                  <a:pt x="4443" y="25"/>
                </a:lnTo>
                <a:lnTo>
                  <a:pt x="4443" y="24"/>
                </a:lnTo>
                <a:lnTo>
                  <a:pt x="4444" y="25"/>
                </a:lnTo>
                <a:lnTo>
                  <a:pt x="4444" y="25"/>
                </a:lnTo>
                <a:lnTo>
                  <a:pt x="4444" y="26"/>
                </a:lnTo>
                <a:lnTo>
                  <a:pt x="4445" y="27"/>
                </a:lnTo>
                <a:lnTo>
                  <a:pt x="4445" y="27"/>
                </a:lnTo>
                <a:lnTo>
                  <a:pt x="4445" y="28"/>
                </a:lnTo>
                <a:lnTo>
                  <a:pt x="4446" y="31"/>
                </a:lnTo>
                <a:lnTo>
                  <a:pt x="4446" y="32"/>
                </a:lnTo>
                <a:lnTo>
                  <a:pt x="4447" y="36"/>
                </a:lnTo>
                <a:lnTo>
                  <a:pt x="4447" y="37"/>
                </a:lnTo>
                <a:lnTo>
                  <a:pt x="4448" y="39"/>
                </a:lnTo>
                <a:lnTo>
                  <a:pt x="4448" y="39"/>
                </a:lnTo>
                <a:lnTo>
                  <a:pt x="4448" y="39"/>
                </a:lnTo>
                <a:lnTo>
                  <a:pt x="4449" y="40"/>
                </a:lnTo>
                <a:lnTo>
                  <a:pt x="4449" y="40"/>
                </a:lnTo>
                <a:lnTo>
                  <a:pt x="4450" y="41"/>
                </a:lnTo>
                <a:lnTo>
                  <a:pt x="4450" y="40"/>
                </a:lnTo>
                <a:lnTo>
                  <a:pt x="4450" y="40"/>
                </a:lnTo>
                <a:lnTo>
                  <a:pt x="4451" y="39"/>
                </a:lnTo>
                <a:lnTo>
                  <a:pt x="4451" y="39"/>
                </a:lnTo>
                <a:lnTo>
                  <a:pt x="4451" y="39"/>
                </a:lnTo>
                <a:lnTo>
                  <a:pt x="4452" y="38"/>
                </a:lnTo>
                <a:lnTo>
                  <a:pt x="4452" y="38"/>
                </a:lnTo>
                <a:lnTo>
                  <a:pt x="4453" y="36"/>
                </a:lnTo>
                <a:lnTo>
                  <a:pt x="4454" y="35"/>
                </a:lnTo>
                <a:lnTo>
                  <a:pt x="4454" y="34"/>
                </a:lnTo>
                <a:lnTo>
                  <a:pt x="4454" y="35"/>
                </a:lnTo>
                <a:lnTo>
                  <a:pt x="4455" y="35"/>
                </a:lnTo>
                <a:lnTo>
                  <a:pt x="4455" y="36"/>
                </a:lnTo>
                <a:lnTo>
                  <a:pt x="4455" y="36"/>
                </a:lnTo>
                <a:lnTo>
                  <a:pt x="4456" y="37"/>
                </a:lnTo>
                <a:lnTo>
                  <a:pt x="4456" y="42"/>
                </a:lnTo>
                <a:lnTo>
                  <a:pt x="4457" y="43"/>
                </a:lnTo>
                <a:lnTo>
                  <a:pt x="4458" y="48"/>
                </a:lnTo>
                <a:lnTo>
                  <a:pt x="4458" y="49"/>
                </a:lnTo>
                <a:lnTo>
                  <a:pt x="4458" y="55"/>
                </a:lnTo>
                <a:lnTo>
                  <a:pt x="4459" y="56"/>
                </a:lnTo>
                <a:lnTo>
                  <a:pt x="4460" y="61"/>
                </a:lnTo>
                <a:lnTo>
                  <a:pt x="4460" y="62"/>
                </a:lnTo>
                <a:lnTo>
                  <a:pt x="4461" y="66"/>
                </a:lnTo>
                <a:lnTo>
                  <a:pt x="4461" y="66"/>
                </a:lnTo>
                <a:lnTo>
                  <a:pt x="4461" y="66"/>
                </a:lnTo>
                <a:lnTo>
                  <a:pt x="4461" y="68"/>
                </a:lnTo>
                <a:lnTo>
                  <a:pt x="4462" y="68"/>
                </a:lnTo>
                <a:lnTo>
                  <a:pt x="4462" y="68"/>
                </a:lnTo>
                <a:lnTo>
                  <a:pt x="4462" y="69"/>
                </a:lnTo>
                <a:lnTo>
                  <a:pt x="4463" y="69"/>
                </a:lnTo>
                <a:lnTo>
                  <a:pt x="4463" y="70"/>
                </a:lnTo>
                <a:lnTo>
                  <a:pt x="4464" y="71"/>
                </a:lnTo>
                <a:lnTo>
                  <a:pt x="4464" y="71"/>
                </a:lnTo>
                <a:lnTo>
                  <a:pt x="4464" y="71"/>
                </a:lnTo>
                <a:lnTo>
                  <a:pt x="4464" y="72"/>
                </a:lnTo>
                <a:lnTo>
                  <a:pt x="4465" y="70"/>
                </a:lnTo>
                <a:lnTo>
                  <a:pt x="4465" y="69"/>
                </a:lnTo>
                <a:lnTo>
                  <a:pt x="4466" y="65"/>
                </a:lnTo>
                <a:lnTo>
                  <a:pt x="4466" y="63"/>
                </a:lnTo>
                <a:lnTo>
                  <a:pt x="4467" y="59"/>
                </a:lnTo>
                <a:lnTo>
                  <a:pt x="4467" y="59"/>
                </a:lnTo>
                <a:lnTo>
                  <a:pt x="4468" y="49"/>
                </a:lnTo>
                <a:lnTo>
                  <a:pt x="4469" y="48"/>
                </a:lnTo>
                <a:lnTo>
                  <a:pt x="4469" y="47"/>
                </a:lnTo>
                <a:lnTo>
                  <a:pt x="4469" y="47"/>
                </a:lnTo>
                <a:lnTo>
                  <a:pt x="4469" y="46"/>
                </a:lnTo>
                <a:lnTo>
                  <a:pt x="4469" y="46"/>
                </a:lnTo>
                <a:lnTo>
                  <a:pt x="4470" y="46"/>
                </a:lnTo>
                <a:lnTo>
                  <a:pt x="4470" y="47"/>
                </a:lnTo>
                <a:lnTo>
                  <a:pt x="4471" y="51"/>
                </a:lnTo>
                <a:lnTo>
                  <a:pt x="4471" y="52"/>
                </a:lnTo>
                <a:lnTo>
                  <a:pt x="4472" y="61"/>
                </a:lnTo>
                <a:lnTo>
                  <a:pt x="4472" y="62"/>
                </a:lnTo>
                <a:lnTo>
                  <a:pt x="4473" y="67"/>
                </a:lnTo>
                <a:lnTo>
                  <a:pt x="4474" y="68"/>
                </a:lnTo>
                <a:lnTo>
                  <a:pt x="4474" y="74"/>
                </a:lnTo>
                <a:lnTo>
                  <a:pt x="4474" y="75"/>
                </a:lnTo>
                <a:lnTo>
                  <a:pt x="4475" y="79"/>
                </a:lnTo>
                <a:lnTo>
                  <a:pt x="4476" y="79"/>
                </a:lnTo>
                <a:lnTo>
                  <a:pt x="4476" y="80"/>
                </a:lnTo>
                <a:lnTo>
                  <a:pt x="4477" y="80"/>
                </a:lnTo>
                <a:lnTo>
                  <a:pt x="4477" y="82"/>
                </a:lnTo>
                <a:lnTo>
                  <a:pt x="4478" y="83"/>
                </a:lnTo>
                <a:lnTo>
                  <a:pt x="4478" y="87"/>
                </a:lnTo>
                <a:lnTo>
                  <a:pt x="4479" y="87"/>
                </a:lnTo>
                <a:lnTo>
                  <a:pt x="4480" y="89"/>
                </a:lnTo>
                <a:lnTo>
                  <a:pt x="4480" y="89"/>
                </a:lnTo>
                <a:lnTo>
                  <a:pt x="4480" y="89"/>
                </a:lnTo>
                <a:lnTo>
                  <a:pt x="4481" y="91"/>
                </a:lnTo>
                <a:lnTo>
                  <a:pt x="4481" y="90"/>
                </a:lnTo>
                <a:lnTo>
                  <a:pt x="4482" y="95"/>
                </a:lnTo>
                <a:lnTo>
                  <a:pt x="4482" y="94"/>
                </a:lnTo>
                <a:lnTo>
                  <a:pt x="4482" y="94"/>
                </a:lnTo>
                <a:lnTo>
                  <a:pt x="4483" y="96"/>
                </a:lnTo>
                <a:lnTo>
                  <a:pt x="4483" y="96"/>
                </a:lnTo>
                <a:lnTo>
                  <a:pt x="4484" y="98"/>
                </a:lnTo>
                <a:lnTo>
                  <a:pt x="4484" y="99"/>
                </a:lnTo>
                <a:lnTo>
                  <a:pt x="4485" y="104"/>
                </a:lnTo>
                <a:lnTo>
                  <a:pt x="4485" y="104"/>
                </a:lnTo>
                <a:lnTo>
                  <a:pt x="4486" y="108"/>
                </a:lnTo>
                <a:lnTo>
                  <a:pt x="4486" y="109"/>
                </a:lnTo>
                <a:lnTo>
                  <a:pt x="4487" y="112"/>
                </a:lnTo>
                <a:lnTo>
                  <a:pt x="4487" y="113"/>
                </a:lnTo>
                <a:lnTo>
                  <a:pt x="4488" y="118"/>
                </a:lnTo>
                <a:lnTo>
                  <a:pt x="4488" y="117"/>
                </a:lnTo>
                <a:lnTo>
                  <a:pt x="4488" y="118"/>
                </a:lnTo>
                <a:lnTo>
                  <a:pt x="4489" y="126"/>
                </a:lnTo>
                <a:lnTo>
                  <a:pt x="4489" y="128"/>
                </a:lnTo>
                <a:lnTo>
                  <a:pt x="4490" y="132"/>
                </a:lnTo>
                <a:lnTo>
                  <a:pt x="4490" y="130"/>
                </a:lnTo>
                <a:lnTo>
                  <a:pt x="4490" y="130"/>
                </a:lnTo>
                <a:lnTo>
                  <a:pt x="4491" y="117"/>
                </a:lnTo>
                <a:lnTo>
                  <a:pt x="4491" y="116"/>
                </a:lnTo>
                <a:lnTo>
                  <a:pt x="4492" y="112"/>
                </a:lnTo>
                <a:lnTo>
                  <a:pt x="4492" y="112"/>
                </a:lnTo>
                <a:lnTo>
                  <a:pt x="4492" y="113"/>
                </a:lnTo>
                <a:lnTo>
                  <a:pt x="4493" y="117"/>
                </a:lnTo>
                <a:lnTo>
                  <a:pt x="4493" y="118"/>
                </a:lnTo>
                <a:lnTo>
                  <a:pt x="4494" y="124"/>
                </a:lnTo>
                <a:lnTo>
                  <a:pt x="4494" y="125"/>
                </a:lnTo>
                <a:lnTo>
                  <a:pt x="4495" y="130"/>
                </a:lnTo>
                <a:lnTo>
                  <a:pt x="4496" y="131"/>
                </a:lnTo>
                <a:lnTo>
                  <a:pt x="4496" y="137"/>
                </a:lnTo>
                <a:lnTo>
                  <a:pt x="4496" y="138"/>
                </a:lnTo>
                <a:lnTo>
                  <a:pt x="4497" y="147"/>
                </a:lnTo>
                <a:lnTo>
                  <a:pt x="4498" y="149"/>
                </a:lnTo>
                <a:lnTo>
                  <a:pt x="4498" y="156"/>
                </a:lnTo>
                <a:lnTo>
                  <a:pt x="4499" y="157"/>
                </a:lnTo>
                <a:lnTo>
                  <a:pt x="4499" y="162"/>
                </a:lnTo>
                <a:lnTo>
                  <a:pt x="4500" y="163"/>
                </a:lnTo>
                <a:lnTo>
                  <a:pt x="4500" y="165"/>
                </a:lnTo>
                <a:lnTo>
                  <a:pt x="4500" y="164"/>
                </a:lnTo>
                <a:lnTo>
                  <a:pt x="4501" y="164"/>
                </a:lnTo>
                <a:lnTo>
                  <a:pt x="4502" y="159"/>
                </a:lnTo>
                <a:lnTo>
                  <a:pt x="4502" y="158"/>
                </a:lnTo>
                <a:lnTo>
                  <a:pt x="4502" y="153"/>
                </a:lnTo>
                <a:lnTo>
                  <a:pt x="4503" y="152"/>
                </a:lnTo>
                <a:lnTo>
                  <a:pt x="4504" y="138"/>
                </a:lnTo>
                <a:lnTo>
                  <a:pt x="4504" y="136"/>
                </a:lnTo>
                <a:lnTo>
                  <a:pt x="4505" y="119"/>
                </a:lnTo>
                <a:lnTo>
                  <a:pt x="4505" y="117"/>
                </a:lnTo>
                <a:lnTo>
                  <a:pt x="4506" y="109"/>
                </a:lnTo>
                <a:lnTo>
                  <a:pt x="4506" y="108"/>
                </a:lnTo>
                <a:lnTo>
                  <a:pt x="4507" y="106"/>
                </a:lnTo>
                <a:lnTo>
                  <a:pt x="4507" y="106"/>
                </a:lnTo>
                <a:lnTo>
                  <a:pt x="4508" y="110"/>
                </a:lnTo>
                <a:lnTo>
                  <a:pt x="4508" y="110"/>
                </a:lnTo>
                <a:lnTo>
                  <a:pt x="4509" y="117"/>
                </a:lnTo>
                <a:lnTo>
                  <a:pt x="4509" y="118"/>
                </a:lnTo>
                <a:lnTo>
                  <a:pt x="4510" y="127"/>
                </a:lnTo>
                <a:lnTo>
                  <a:pt x="4510" y="130"/>
                </a:lnTo>
                <a:lnTo>
                  <a:pt x="4511" y="141"/>
                </a:lnTo>
                <a:lnTo>
                  <a:pt x="4511" y="143"/>
                </a:lnTo>
                <a:lnTo>
                  <a:pt x="4512" y="155"/>
                </a:lnTo>
                <a:lnTo>
                  <a:pt x="4513" y="156"/>
                </a:lnTo>
                <a:lnTo>
                  <a:pt x="4513" y="164"/>
                </a:lnTo>
                <a:lnTo>
                  <a:pt x="4513" y="165"/>
                </a:lnTo>
                <a:lnTo>
                  <a:pt x="4514" y="166"/>
                </a:lnTo>
                <a:lnTo>
                  <a:pt x="4514" y="165"/>
                </a:lnTo>
                <a:lnTo>
                  <a:pt x="4514" y="164"/>
                </a:lnTo>
                <a:lnTo>
                  <a:pt x="4515" y="160"/>
                </a:lnTo>
                <a:lnTo>
                  <a:pt x="4515" y="159"/>
                </a:lnTo>
                <a:lnTo>
                  <a:pt x="4516" y="154"/>
                </a:lnTo>
                <a:lnTo>
                  <a:pt x="4516" y="152"/>
                </a:lnTo>
                <a:lnTo>
                  <a:pt x="4517" y="141"/>
                </a:lnTo>
                <a:lnTo>
                  <a:pt x="4518" y="139"/>
                </a:lnTo>
                <a:lnTo>
                  <a:pt x="4518" y="124"/>
                </a:lnTo>
                <a:lnTo>
                  <a:pt x="4518" y="122"/>
                </a:lnTo>
                <a:lnTo>
                  <a:pt x="4519" y="111"/>
                </a:lnTo>
                <a:lnTo>
                  <a:pt x="4520" y="108"/>
                </a:lnTo>
                <a:lnTo>
                  <a:pt x="4520" y="99"/>
                </a:lnTo>
                <a:lnTo>
                  <a:pt x="4521" y="98"/>
                </a:lnTo>
                <a:lnTo>
                  <a:pt x="4521" y="94"/>
                </a:lnTo>
                <a:lnTo>
                  <a:pt x="4521" y="95"/>
                </a:lnTo>
                <a:lnTo>
                  <a:pt x="4522" y="95"/>
                </a:lnTo>
                <a:lnTo>
                  <a:pt x="4523" y="96"/>
                </a:lnTo>
                <a:lnTo>
                  <a:pt x="4523" y="97"/>
                </a:lnTo>
                <a:lnTo>
                  <a:pt x="4524" y="105"/>
                </a:lnTo>
                <a:lnTo>
                  <a:pt x="4524" y="106"/>
                </a:lnTo>
                <a:lnTo>
                  <a:pt x="4525" y="116"/>
                </a:lnTo>
                <a:lnTo>
                  <a:pt x="4525" y="117"/>
                </a:lnTo>
                <a:lnTo>
                  <a:pt x="4526" y="121"/>
                </a:lnTo>
                <a:lnTo>
                  <a:pt x="4526" y="122"/>
                </a:lnTo>
                <a:lnTo>
                  <a:pt x="4527" y="125"/>
                </a:lnTo>
                <a:lnTo>
                  <a:pt x="4527" y="125"/>
                </a:lnTo>
                <a:lnTo>
                  <a:pt x="4528" y="127"/>
                </a:lnTo>
                <a:lnTo>
                  <a:pt x="4528" y="126"/>
                </a:lnTo>
                <a:lnTo>
                  <a:pt x="4529" y="127"/>
                </a:lnTo>
                <a:lnTo>
                  <a:pt x="4529" y="127"/>
                </a:lnTo>
                <a:lnTo>
                  <a:pt x="4529" y="128"/>
                </a:lnTo>
                <a:lnTo>
                  <a:pt x="4530" y="125"/>
                </a:lnTo>
                <a:lnTo>
                  <a:pt x="4530" y="125"/>
                </a:lnTo>
                <a:lnTo>
                  <a:pt x="4531" y="120"/>
                </a:lnTo>
                <a:lnTo>
                  <a:pt x="4531" y="118"/>
                </a:lnTo>
                <a:lnTo>
                  <a:pt x="4532" y="113"/>
                </a:lnTo>
                <a:lnTo>
                  <a:pt x="4532" y="112"/>
                </a:lnTo>
                <a:lnTo>
                  <a:pt x="4533" y="106"/>
                </a:lnTo>
                <a:lnTo>
                  <a:pt x="4533" y="104"/>
                </a:lnTo>
                <a:lnTo>
                  <a:pt x="4534" y="98"/>
                </a:lnTo>
                <a:lnTo>
                  <a:pt x="4535" y="98"/>
                </a:lnTo>
                <a:lnTo>
                  <a:pt x="4535" y="98"/>
                </a:lnTo>
                <a:lnTo>
                  <a:pt x="4535" y="98"/>
                </a:lnTo>
                <a:lnTo>
                  <a:pt x="4535" y="98"/>
                </a:lnTo>
                <a:lnTo>
                  <a:pt x="4536" y="103"/>
                </a:lnTo>
                <a:lnTo>
                  <a:pt x="4536" y="104"/>
                </a:lnTo>
                <a:lnTo>
                  <a:pt x="4537" y="107"/>
                </a:lnTo>
                <a:lnTo>
                  <a:pt x="4537" y="108"/>
                </a:lnTo>
                <a:lnTo>
                  <a:pt x="4537" y="109"/>
                </a:lnTo>
                <a:lnTo>
                  <a:pt x="4538" y="109"/>
                </a:lnTo>
                <a:lnTo>
                  <a:pt x="4538" y="109"/>
                </a:lnTo>
                <a:lnTo>
                  <a:pt x="4539" y="111"/>
                </a:lnTo>
                <a:lnTo>
                  <a:pt x="4540" y="111"/>
                </a:lnTo>
                <a:lnTo>
                  <a:pt x="4540" y="114"/>
                </a:lnTo>
                <a:lnTo>
                  <a:pt x="4540" y="114"/>
                </a:lnTo>
                <a:lnTo>
                  <a:pt x="4541" y="115"/>
                </a:lnTo>
                <a:lnTo>
                  <a:pt x="4542" y="115"/>
                </a:lnTo>
                <a:lnTo>
                  <a:pt x="4542" y="115"/>
                </a:lnTo>
                <a:lnTo>
                  <a:pt x="4542" y="117"/>
                </a:lnTo>
                <a:lnTo>
                  <a:pt x="4543" y="117"/>
                </a:lnTo>
                <a:lnTo>
                  <a:pt x="4543" y="116"/>
                </a:lnTo>
                <a:lnTo>
                  <a:pt x="4543" y="117"/>
                </a:lnTo>
                <a:lnTo>
                  <a:pt x="4543" y="116"/>
                </a:lnTo>
                <a:lnTo>
                  <a:pt x="4544" y="117"/>
                </a:lnTo>
                <a:lnTo>
                  <a:pt x="4545" y="114"/>
                </a:lnTo>
                <a:lnTo>
                  <a:pt x="4545" y="114"/>
                </a:lnTo>
                <a:lnTo>
                  <a:pt x="4545" y="114"/>
                </a:lnTo>
                <a:lnTo>
                  <a:pt x="4545" y="113"/>
                </a:lnTo>
                <a:lnTo>
                  <a:pt x="4546" y="113"/>
                </a:lnTo>
                <a:lnTo>
                  <a:pt x="4546" y="112"/>
                </a:lnTo>
                <a:lnTo>
                  <a:pt x="4546" y="111"/>
                </a:lnTo>
                <a:lnTo>
                  <a:pt x="4547" y="112"/>
                </a:lnTo>
                <a:lnTo>
                  <a:pt x="4547" y="113"/>
                </a:lnTo>
                <a:lnTo>
                  <a:pt x="4547" y="115"/>
                </a:lnTo>
                <a:lnTo>
                  <a:pt x="4548" y="115"/>
                </a:lnTo>
                <a:lnTo>
                  <a:pt x="4548" y="115"/>
                </a:lnTo>
                <a:lnTo>
                  <a:pt x="4548" y="115"/>
                </a:lnTo>
                <a:lnTo>
                  <a:pt x="4549" y="114"/>
                </a:lnTo>
                <a:lnTo>
                  <a:pt x="4549" y="113"/>
                </a:lnTo>
                <a:lnTo>
                  <a:pt x="4549" y="113"/>
                </a:lnTo>
                <a:lnTo>
                  <a:pt x="4550" y="111"/>
                </a:lnTo>
                <a:lnTo>
                  <a:pt x="4550" y="111"/>
                </a:lnTo>
                <a:lnTo>
                  <a:pt x="4551" y="108"/>
                </a:lnTo>
                <a:lnTo>
                  <a:pt x="4551" y="108"/>
                </a:lnTo>
                <a:lnTo>
                  <a:pt x="4552" y="104"/>
                </a:lnTo>
                <a:lnTo>
                  <a:pt x="4552" y="104"/>
                </a:lnTo>
                <a:lnTo>
                  <a:pt x="4553" y="99"/>
                </a:lnTo>
                <a:lnTo>
                  <a:pt x="4553" y="98"/>
                </a:lnTo>
                <a:lnTo>
                  <a:pt x="4554" y="93"/>
                </a:lnTo>
                <a:lnTo>
                  <a:pt x="4554" y="92"/>
                </a:lnTo>
                <a:lnTo>
                  <a:pt x="4555" y="88"/>
                </a:lnTo>
                <a:lnTo>
                  <a:pt x="4555" y="87"/>
                </a:lnTo>
                <a:lnTo>
                  <a:pt x="4556" y="81"/>
                </a:lnTo>
                <a:lnTo>
                  <a:pt x="4556" y="80"/>
                </a:lnTo>
                <a:lnTo>
                  <a:pt x="4557" y="78"/>
                </a:lnTo>
                <a:lnTo>
                  <a:pt x="4557" y="77"/>
                </a:lnTo>
                <a:lnTo>
                  <a:pt x="4558" y="76"/>
                </a:lnTo>
                <a:lnTo>
                  <a:pt x="4558" y="76"/>
                </a:lnTo>
                <a:lnTo>
                  <a:pt x="4559" y="79"/>
                </a:lnTo>
                <a:lnTo>
                  <a:pt x="4559" y="80"/>
                </a:lnTo>
                <a:lnTo>
                  <a:pt x="4560" y="87"/>
                </a:lnTo>
                <a:lnTo>
                  <a:pt x="4560" y="87"/>
                </a:lnTo>
                <a:lnTo>
                  <a:pt x="4561" y="90"/>
                </a:lnTo>
                <a:lnTo>
                  <a:pt x="4562" y="90"/>
                </a:lnTo>
                <a:lnTo>
                  <a:pt x="4562" y="94"/>
                </a:lnTo>
                <a:lnTo>
                  <a:pt x="4562" y="94"/>
                </a:lnTo>
                <a:lnTo>
                  <a:pt x="4563" y="91"/>
                </a:lnTo>
                <a:lnTo>
                  <a:pt x="4564" y="91"/>
                </a:lnTo>
                <a:lnTo>
                  <a:pt x="4564" y="89"/>
                </a:lnTo>
                <a:lnTo>
                  <a:pt x="4565" y="88"/>
                </a:lnTo>
                <a:lnTo>
                  <a:pt x="4565" y="83"/>
                </a:lnTo>
                <a:lnTo>
                  <a:pt x="4566" y="82"/>
                </a:lnTo>
                <a:lnTo>
                  <a:pt x="4567" y="78"/>
                </a:lnTo>
                <a:lnTo>
                  <a:pt x="4567" y="78"/>
                </a:lnTo>
                <a:lnTo>
                  <a:pt x="4568" y="75"/>
                </a:lnTo>
                <a:lnTo>
                  <a:pt x="4568" y="74"/>
                </a:lnTo>
                <a:lnTo>
                  <a:pt x="4569" y="72"/>
                </a:lnTo>
                <a:lnTo>
                  <a:pt x="4569" y="72"/>
                </a:lnTo>
                <a:lnTo>
                  <a:pt x="4570" y="69"/>
                </a:lnTo>
                <a:lnTo>
                  <a:pt x="4570" y="69"/>
                </a:lnTo>
                <a:lnTo>
                  <a:pt x="4570" y="69"/>
                </a:lnTo>
                <a:lnTo>
                  <a:pt x="4570" y="70"/>
                </a:lnTo>
                <a:lnTo>
                  <a:pt x="4571" y="69"/>
                </a:lnTo>
                <a:lnTo>
                  <a:pt x="4571" y="69"/>
                </a:lnTo>
                <a:lnTo>
                  <a:pt x="4572" y="71"/>
                </a:lnTo>
                <a:lnTo>
                  <a:pt x="4572" y="69"/>
                </a:lnTo>
                <a:lnTo>
                  <a:pt x="4572" y="69"/>
                </a:lnTo>
                <a:lnTo>
                  <a:pt x="4573" y="65"/>
                </a:lnTo>
                <a:lnTo>
                  <a:pt x="4573" y="65"/>
                </a:lnTo>
                <a:lnTo>
                  <a:pt x="4574" y="60"/>
                </a:lnTo>
                <a:lnTo>
                  <a:pt x="4574" y="58"/>
                </a:lnTo>
                <a:lnTo>
                  <a:pt x="4575" y="52"/>
                </a:lnTo>
                <a:lnTo>
                  <a:pt x="4575" y="51"/>
                </a:lnTo>
                <a:lnTo>
                  <a:pt x="4576" y="46"/>
                </a:lnTo>
                <a:lnTo>
                  <a:pt x="4576" y="45"/>
                </a:lnTo>
                <a:lnTo>
                  <a:pt x="4577" y="43"/>
                </a:lnTo>
                <a:lnTo>
                  <a:pt x="4577" y="43"/>
                </a:lnTo>
                <a:lnTo>
                  <a:pt x="4578" y="43"/>
                </a:lnTo>
                <a:lnTo>
                  <a:pt x="4578" y="47"/>
                </a:lnTo>
                <a:lnTo>
                  <a:pt x="4578" y="48"/>
                </a:lnTo>
                <a:lnTo>
                  <a:pt x="4579" y="53"/>
                </a:lnTo>
                <a:lnTo>
                  <a:pt x="4579" y="53"/>
                </a:lnTo>
                <a:lnTo>
                  <a:pt x="4580" y="50"/>
                </a:lnTo>
                <a:lnTo>
                  <a:pt x="4580" y="50"/>
                </a:lnTo>
                <a:lnTo>
                  <a:pt x="4581" y="48"/>
                </a:lnTo>
                <a:lnTo>
                  <a:pt x="4581" y="48"/>
                </a:lnTo>
                <a:lnTo>
                  <a:pt x="4581" y="48"/>
                </a:lnTo>
                <a:lnTo>
                  <a:pt x="4582" y="52"/>
                </a:lnTo>
                <a:lnTo>
                  <a:pt x="4583" y="53"/>
                </a:lnTo>
                <a:lnTo>
                  <a:pt x="4583" y="65"/>
                </a:lnTo>
                <a:lnTo>
                  <a:pt x="4584" y="68"/>
                </a:lnTo>
                <a:lnTo>
                  <a:pt x="4584" y="77"/>
                </a:lnTo>
                <a:lnTo>
                  <a:pt x="4584" y="80"/>
                </a:lnTo>
                <a:lnTo>
                  <a:pt x="4585" y="91"/>
                </a:lnTo>
                <a:lnTo>
                  <a:pt x="4586" y="92"/>
                </a:lnTo>
                <a:lnTo>
                  <a:pt x="4586" y="103"/>
                </a:lnTo>
                <a:lnTo>
                  <a:pt x="4586" y="103"/>
                </a:lnTo>
                <a:lnTo>
                  <a:pt x="4587" y="102"/>
                </a:lnTo>
                <a:lnTo>
                  <a:pt x="4587" y="92"/>
                </a:lnTo>
                <a:lnTo>
                  <a:pt x="4588" y="91"/>
                </a:lnTo>
                <a:lnTo>
                  <a:pt x="4589" y="81"/>
                </a:lnTo>
                <a:lnTo>
                  <a:pt x="4589" y="79"/>
                </a:lnTo>
                <a:lnTo>
                  <a:pt x="4590" y="63"/>
                </a:lnTo>
                <a:lnTo>
                  <a:pt x="4590" y="59"/>
                </a:lnTo>
                <a:lnTo>
                  <a:pt x="4591" y="43"/>
                </a:lnTo>
                <a:lnTo>
                  <a:pt x="4591" y="39"/>
                </a:lnTo>
                <a:lnTo>
                  <a:pt x="4592" y="21"/>
                </a:lnTo>
                <a:lnTo>
                  <a:pt x="4592" y="18"/>
                </a:lnTo>
                <a:lnTo>
                  <a:pt x="4593" y="6"/>
                </a:lnTo>
                <a:lnTo>
                  <a:pt x="4593" y="5"/>
                </a:lnTo>
                <a:lnTo>
                  <a:pt x="4594" y="8"/>
                </a:lnTo>
                <a:lnTo>
                  <a:pt x="4594" y="9"/>
                </a:lnTo>
                <a:lnTo>
                  <a:pt x="4595" y="22"/>
                </a:lnTo>
                <a:lnTo>
                  <a:pt x="4595" y="25"/>
                </a:lnTo>
                <a:lnTo>
                  <a:pt x="4596" y="47"/>
                </a:lnTo>
                <a:lnTo>
                  <a:pt x="4596" y="50"/>
                </a:lnTo>
                <a:lnTo>
                  <a:pt x="4597" y="65"/>
                </a:lnTo>
                <a:lnTo>
                  <a:pt x="4597" y="68"/>
                </a:lnTo>
                <a:lnTo>
                  <a:pt x="4598" y="80"/>
                </a:lnTo>
                <a:lnTo>
                  <a:pt x="4598" y="82"/>
                </a:lnTo>
                <a:lnTo>
                  <a:pt x="4599" y="85"/>
                </a:lnTo>
                <a:lnTo>
                  <a:pt x="4599" y="85"/>
                </a:lnTo>
                <a:lnTo>
                  <a:pt x="4599" y="84"/>
                </a:lnTo>
                <a:lnTo>
                  <a:pt x="4600" y="77"/>
                </a:lnTo>
                <a:lnTo>
                  <a:pt x="4600" y="76"/>
                </a:lnTo>
                <a:lnTo>
                  <a:pt x="4601" y="66"/>
                </a:lnTo>
                <a:lnTo>
                  <a:pt x="4601" y="65"/>
                </a:lnTo>
                <a:lnTo>
                  <a:pt x="4602" y="56"/>
                </a:lnTo>
                <a:lnTo>
                  <a:pt x="4602" y="54"/>
                </a:lnTo>
                <a:lnTo>
                  <a:pt x="4603" y="50"/>
                </a:lnTo>
              </a:path>
            </a:pathLst>
          </a:custGeom>
          <a:noFill/>
          <a:ln w="4763" cap="flat">
            <a:solidFill>
              <a:srgbClr val="71BF6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280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B9FB91E-F623-420B-9C12-3CE11DC3AF03}"/>
              </a:ext>
            </a:extLst>
          </p:cNvPr>
          <p:cNvGrpSpPr/>
          <p:nvPr/>
        </p:nvGrpSpPr>
        <p:grpSpPr>
          <a:xfrm>
            <a:off x="9228115" y="4229142"/>
            <a:ext cx="800836" cy="660223"/>
            <a:chOff x="9923463" y="2371725"/>
            <a:chExt cx="305960" cy="283259"/>
          </a:xfrm>
        </p:grpSpPr>
        <p:sp>
          <p:nvSpPr>
            <p:cNvPr id="76" name="Rectangle 74">
              <a:extLst>
                <a:ext uri="{FF2B5EF4-FFF2-40B4-BE49-F238E27FC236}">
                  <a16:creationId xmlns:a16="http://schemas.microsoft.com/office/drawing/2014/main" id="{46F6678B-9C72-4E45-92B5-A5810C2BA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9213" y="2371725"/>
              <a:ext cx="18986" cy="59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x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7" name="Line 75">
              <a:extLst>
                <a:ext uri="{FF2B5EF4-FFF2-40B4-BE49-F238E27FC236}">
                  <a16:creationId xmlns:a16="http://schemas.microsoft.com/office/drawing/2014/main" id="{015D0F61-253E-4306-945C-8346975346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3463" y="2413000"/>
              <a:ext cx="265113" cy="0"/>
            </a:xfrm>
            <a:prstGeom prst="line">
              <a:avLst/>
            </a:prstGeom>
            <a:noFill/>
            <a:ln w="4763" cap="flat">
              <a:solidFill>
                <a:srgbClr val="5889B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800"/>
            </a:p>
          </p:txBody>
        </p:sp>
        <p:sp>
          <p:nvSpPr>
            <p:cNvPr id="78" name="Rectangle 76">
              <a:extLst>
                <a:ext uri="{FF2B5EF4-FFF2-40B4-BE49-F238E27FC236}">
                  <a16:creationId xmlns:a16="http://schemas.microsoft.com/office/drawing/2014/main" id="{BEEF0DB1-C7EF-4E6F-B248-C33FC5B49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9213" y="2487613"/>
              <a:ext cx="20210" cy="59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y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9" name="Line 77">
              <a:extLst>
                <a:ext uri="{FF2B5EF4-FFF2-40B4-BE49-F238E27FC236}">
                  <a16:creationId xmlns:a16="http://schemas.microsoft.com/office/drawing/2014/main" id="{6B28E2D1-5F7F-4D69-9F8E-25AEC770D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3463" y="2524125"/>
              <a:ext cx="265113" cy="0"/>
            </a:xfrm>
            <a:prstGeom prst="line">
              <a:avLst/>
            </a:prstGeom>
            <a:noFill/>
            <a:ln w="4763" cap="flat">
              <a:solidFill>
                <a:srgbClr val="E948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800"/>
            </a:p>
          </p:txBody>
        </p:sp>
        <p:sp>
          <p:nvSpPr>
            <p:cNvPr id="80" name="Rectangle 78">
              <a:extLst>
                <a:ext uri="{FF2B5EF4-FFF2-40B4-BE49-F238E27FC236}">
                  <a16:creationId xmlns:a16="http://schemas.microsoft.com/office/drawing/2014/main" id="{69A1FB94-6DB3-4585-B595-9966E6DE8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9213" y="2595563"/>
              <a:ext cx="17148" cy="59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z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1" name="Line 79">
              <a:extLst>
                <a:ext uri="{FF2B5EF4-FFF2-40B4-BE49-F238E27FC236}">
                  <a16:creationId xmlns:a16="http://schemas.microsoft.com/office/drawing/2014/main" id="{B48694E1-40C6-4B8A-A116-48D79A65A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3463" y="2636838"/>
              <a:ext cx="265113" cy="0"/>
            </a:xfrm>
            <a:prstGeom prst="line">
              <a:avLst/>
            </a:prstGeom>
            <a:noFill/>
            <a:ln w="4763" cap="flat">
              <a:solidFill>
                <a:srgbClr val="71BF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800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C8ABE45-E2C5-47F9-AEEE-958E00D6D68A}"/>
              </a:ext>
            </a:extLst>
          </p:cNvPr>
          <p:cNvSpPr txBox="1"/>
          <p:nvPr/>
        </p:nvSpPr>
        <p:spPr>
          <a:xfrm>
            <a:off x="5726899" y="6127235"/>
            <a:ext cx="2265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 (</a:t>
            </a:r>
            <a:r>
              <a:rPr lang="en-GB" dirty="0" err="1"/>
              <a:t>ms</a:t>
            </a:r>
            <a:r>
              <a:rPr lang="en-GB" dirty="0"/>
              <a:t>) …I presume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3E86EB3-E216-4B8C-9540-66FBC20793BD}"/>
              </a:ext>
            </a:extLst>
          </p:cNvPr>
          <p:cNvSpPr txBox="1"/>
          <p:nvPr/>
        </p:nvSpPr>
        <p:spPr>
          <a:xfrm rot="16200000">
            <a:off x="1109021" y="345525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ms</a:t>
            </a:r>
            <a:r>
              <a:rPr lang="en-GB" baseline="30000" dirty="0"/>
              <a:t>-2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399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5254-026B-4308-8D0C-A2316FCD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5" y="789797"/>
            <a:ext cx="9532005" cy="777486"/>
          </a:xfrm>
        </p:spPr>
        <p:txBody>
          <a:bodyPr>
            <a:noAutofit/>
          </a:bodyPr>
          <a:lstStyle/>
          <a:p>
            <a:r>
              <a:rPr lang="en-GB" sz="2000" dirty="0"/>
              <a:t>Raw Data </a:t>
            </a:r>
            <a:r>
              <a:rPr lang="en-GB" sz="2000" b="1" dirty="0"/>
              <a:t>Quaternions</a:t>
            </a:r>
            <a:r>
              <a:rPr lang="en-GB" sz="2000" dirty="0"/>
              <a:t>: </a:t>
            </a:r>
            <a:br>
              <a:rPr lang="en-GB" sz="2000" dirty="0"/>
            </a:br>
            <a:r>
              <a:rPr lang="en-GB" sz="2000" dirty="0"/>
              <a:t>q = w + </a:t>
            </a:r>
            <a:r>
              <a:rPr lang="en-GB" sz="2000" b="1" dirty="0"/>
              <a:t>v</a:t>
            </a:r>
            <a:r>
              <a:rPr lang="en-GB" sz="2000" dirty="0"/>
              <a:t> </a:t>
            </a:r>
            <a:br>
              <a:rPr lang="en-GB" sz="2000" dirty="0"/>
            </a:br>
            <a:r>
              <a:rPr lang="en-GB" sz="2000" b="1" dirty="0" err="1"/>
              <a:t>v</a:t>
            </a:r>
            <a:r>
              <a:rPr lang="en-GB" sz="2000" dirty="0"/>
              <a:t> = x</a:t>
            </a:r>
            <a:r>
              <a:rPr lang="en-GB" sz="2000" b="1" dirty="0"/>
              <a:t>i</a:t>
            </a:r>
            <a:r>
              <a:rPr lang="en-GB" sz="2000" dirty="0"/>
              <a:t> + </a:t>
            </a:r>
            <a:r>
              <a:rPr lang="en-GB" sz="2000" dirty="0" err="1"/>
              <a:t>y</a:t>
            </a:r>
            <a:r>
              <a:rPr lang="en-GB" sz="2000" b="1" dirty="0" err="1"/>
              <a:t>j</a:t>
            </a:r>
            <a:r>
              <a:rPr lang="en-GB" sz="2000" dirty="0"/>
              <a:t> + </a:t>
            </a:r>
            <a:r>
              <a:rPr lang="en-GB" sz="2000" dirty="0" err="1"/>
              <a:t>z</a:t>
            </a:r>
            <a:r>
              <a:rPr lang="en-GB" sz="2000" b="1" dirty="0" err="1"/>
              <a:t>k</a:t>
            </a:r>
            <a:br>
              <a:rPr lang="en-GB" sz="2000" b="1" dirty="0"/>
            </a:br>
            <a:br>
              <a:rPr lang="en-GB" sz="2000" b="1" dirty="0"/>
            </a:br>
            <a:r>
              <a:rPr lang="en-GB" sz="1400" dirty="0"/>
              <a:t>w = cos(</a:t>
            </a:r>
            <a:r>
              <a:rPr lang="el-GR" sz="1400" dirty="0"/>
              <a:t>α</a:t>
            </a:r>
            <a:r>
              <a:rPr lang="en-GB" sz="1400" dirty="0"/>
              <a:t>/2)</a:t>
            </a:r>
            <a:br>
              <a:rPr lang="en-GB" sz="1400" dirty="0"/>
            </a:br>
            <a:r>
              <a:rPr lang="en-GB" sz="1400" dirty="0"/>
              <a:t>x = </a:t>
            </a:r>
            <a:r>
              <a:rPr lang="en-GB" sz="1400" dirty="0" err="1"/>
              <a:t>Rotation_axis_x</a:t>
            </a:r>
            <a:r>
              <a:rPr lang="en-GB" sz="1400" dirty="0"/>
              <a:t>*sin(</a:t>
            </a:r>
            <a:r>
              <a:rPr lang="el-GR" sz="1400" dirty="0"/>
              <a:t>α</a:t>
            </a:r>
            <a:r>
              <a:rPr lang="en-GB" sz="1400" dirty="0"/>
              <a:t>/2)</a:t>
            </a:r>
            <a:br>
              <a:rPr lang="en-GB" sz="1400" dirty="0"/>
            </a:br>
            <a:r>
              <a:rPr lang="sv-SE" sz="1400" dirty="0"/>
              <a:t>y = Rotation_axis_y*sin(α/2)</a:t>
            </a:r>
            <a:endParaRPr lang="en-GB" sz="20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C8ABE45-E2C5-47F9-AEEE-958E00D6D68A}"/>
              </a:ext>
            </a:extLst>
          </p:cNvPr>
          <p:cNvSpPr txBox="1"/>
          <p:nvPr/>
        </p:nvSpPr>
        <p:spPr>
          <a:xfrm>
            <a:off x="5331786" y="626799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 (?)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3F56D3-81C7-4801-89AE-D0AC7AAFE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87" y="2132656"/>
            <a:ext cx="10786501" cy="43200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D00E857-AA8B-47C8-8E31-66118A374A6D}"/>
              </a:ext>
            </a:extLst>
          </p:cNvPr>
          <p:cNvSpPr txBox="1"/>
          <p:nvPr/>
        </p:nvSpPr>
        <p:spPr>
          <a:xfrm rot="16200000">
            <a:off x="-611511" y="3555954"/>
            <a:ext cx="3206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Rotation Axis &amp; Angle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237068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5254-026B-4308-8D0C-A2316FCD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225" y="457310"/>
            <a:ext cx="9532005" cy="777486"/>
          </a:xfrm>
        </p:spPr>
        <p:txBody>
          <a:bodyPr>
            <a:normAutofit/>
          </a:bodyPr>
          <a:lstStyle/>
          <a:p>
            <a:r>
              <a:rPr lang="en-GB" sz="2000" dirty="0" err="1"/>
              <a:t>Downsampled</a:t>
            </a:r>
            <a:r>
              <a:rPr lang="en-GB" sz="2000" dirty="0"/>
              <a:t> Data  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C8ABE45-E2C5-47F9-AEEE-958E00D6D68A}"/>
              </a:ext>
            </a:extLst>
          </p:cNvPr>
          <p:cNvSpPr txBox="1"/>
          <p:nvPr/>
        </p:nvSpPr>
        <p:spPr>
          <a:xfrm>
            <a:off x="5620549" y="558900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D00E857-AA8B-47C8-8E31-66118A374A6D}"/>
              </a:ext>
            </a:extLst>
          </p:cNvPr>
          <p:cNvSpPr txBox="1"/>
          <p:nvPr/>
        </p:nvSpPr>
        <p:spPr>
          <a:xfrm rot="16200000">
            <a:off x="-532489" y="2968932"/>
            <a:ext cx="3206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Rotation Axis &amp; Angle representations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D3417-CE8E-4709-86BB-D17E694F1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27" y="1418142"/>
            <a:ext cx="10313144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FA47-B360-476C-A73C-3350AD81A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209" y="139741"/>
            <a:ext cx="10515600" cy="1325563"/>
          </a:xfrm>
        </p:spPr>
        <p:txBody>
          <a:bodyPr>
            <a:normAutofit/>
          </a:bodyPr>
          <a:lstStyle/>
          <a:p>
            <a:r>
              <a:rPr lang="en-GB" sz="1800" dirty="0"/>
              <a:t>Generative Model: Using ‘Movement Primitives’ based on Pastor 2009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71B388-67A6-4977-9272-34BFDB3A7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1992" y="1847677"/>
            <a:ext cx="5210225" cy="14621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D7CC3C-7EBE-4800-9640-349C8021C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69" y="3309875"/>
            <a:ext cx="5407738" cy="2696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CBEC26-5EA2-425E-9929-DBF83D0E1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49" y="1847677"/>
            <a:ext cx="4753715" cy="771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E574A2-2691-488C-AE63-832CDD9B24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9894" y="2880805"/>
            <a:ext cx="4643312" cy="386500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E9176F6-9F94-4ED2-BEB9-E31458F61025}"/>
              </a:ext>
            </a:extLst>
          </p:cNvPr>
          <p:cNvSpPr/>
          <p:nvPr/>
        </p:nvSpPr>
        <p:spPr>
          <a:xfrm>
            <a:off x="6096000" y="4343003"/>
            <a:ext cx="5210225" cy="13255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355394-5CFD-4342-AFBD-BABBA509C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7866" y="211016"/>
            <a:ext cx="4447369" cy="129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1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07E47-EF80-46A6-AF0E-DC31FEC2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36" y="433388"/>
            <a:ext cx="10515600" cy="1325563"/>
          </a:xfrm>
        </p:spPr>
        <p:txBody>
          <a:bodyPr>
            <a:normAutofit/>
          </a:bodyPr>
          <a:lstStyle/>
          <a:p>
            <a:r>
              <a:rPr lang="en-GB" sz="2000" dirty="0"/>
              <a:t>State Space 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B32C1-F83F-4A8E-9D35-6379AB54F165}"/>
              </a:ext>
            </a:extLst>
          </p:cNvPr>
          <p:cNvSpPr/>
          <p:nvPr/>
        </p:nvSpPr>
        <p:spPr>
          <a:xfrm>
            <a:off x="2597727" y="2639291"/>
            <a:ext cx="3498273" cy="157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dx/dt = f(x)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7C45A0-B29D-4594-BE0D-410A625A78D2}"/>
              </a:ext>
            </a:extLst>
          </p:cNvPr>
          <p:cNvSpPr/>
          <p:nvPr/>
        </p:nvSpPr>
        <p:spPr>
          <a:xfrm>
            <a:off x="4495800" y="900979"/>
            <a:ext cx="2521527" cy="15794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tx1"/>
                </a:solidFill>
              </a:rPr>
              <a:t>g(x)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5B882-BC88-48B5-B744-5F6615E1F7DE}"/>
              </a:ext>
            </a:extLst>
          </p:cNvPr>
          <p:cNvSpPr txBox="1"/>
          <p:nvPr/>
        </p:nvSpPr>
        <p:spPr>
          <a:xfrm>
            <a:off x="7980218" y="1758951"/>
            <a:ext cx="155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Observed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8357AD-3536-4764-8602-26F4F886C938}"/>
              </a:ext>
            </a:extLst>
          </p:cNvPr>
          <p:cNvSpPr txBox="1"/>
          <p:nvPr/>
        </p:nvSpPr>
        <p:spPr>
          <a:xfrm>
            <a:off x="7017327" y="3869583"/>
            <a:ext cx="134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Flow of </a:t>
            </a:r>
            <a:r>
              <a:rPr lang="en-GB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56957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C15C-CC07-43D7-80FD-81DBBF4DB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374763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fr-FR" sz="1400" b="1" dirty="0" err="1">
                <a:solidFill>
                  <a:srgbClr val="FF0000"/>
                </a:solidFill>
              </a:rPr>
              <a:t>function</a:t>
            </a:r>
            <a:r>
              <a:rPr lang="fr-FR" sz="1400" b="1" dirty="0">
                <a:solidFill>
                  <a:srgbClr val="FF0000"/>
                </a:solidFill>
              </a:rPr>
              <a:t> [</a:t>
            </a:r>
            <a:r>
              <a:rPr lang="fr-FR" sz="1400" b="1" dirty="0" err="1">
                <a:solidFill>
                  <a:srgbClr val="FF0000"/>
                </a:solidFill>
              </a:rPr>
              <a:t>dqdt</a:t>
            </a:r>
            <a:r>
              <a:rPr lang="fr-FR" sz="1400" b="1" dirty="0">
                <a:solidFill>
                  <a:srgbClr val="FF0000"/>
                </a:solidFill>
              </a:rPr>
              <a:t>] = Quaternion_fx_v1(</a:t>
            </a:r>
            <a:r>
              <a:rPr lang="fr-FR" sz="1400" b="1" dirty="0" err="1">
                <a:solidFill>
                  <a:srgbClr val="FF0000"/>
                </a:solidFill>
              </a:rPr>
              <a:t>q,v,P</a:t>
            </a:r>
            <a:r>
              <a:rPr lang="fr-FR" sz="1400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GB" sz="1400" dirty="0"/>
              <a:t>%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GB" sz="1400" dirty="0"/>
              <a:t> 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GB" sz="1400" dirty="0" err="1"/>
              <a:t>ww</a:t>
            </a:r>
            <a:r>
              <a:rPr lang="en-GB" sz="1400" dirty="0"/>
              <a:t> = q(1);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GB" sz="1400" dirty="0"/>
              <a:t>w  = q(2);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GB" sz="1400" dirty="0"/>
              <a:t>s  = v;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GB" sz="1400" dirty="0"/>
              <a:t> 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GB" sz="1400" dirty="0"/>
              <a:t> www  =   (P.K*(</a:t>
            </a:r>
            <a:r>
              <a:rPr lang="en-GB" sz="1400" dirty="0" err="1"/>
              <a:t>P.g</a:t>
            </a:r>
            <a:r>
              <a:rPr lang="en-GB" sz="1400" dirty="0"/>
              <a:t> - w) - P.D*</a:t>
            </a:r>
            <a:r>
              <a:rPr lang="en-GB" sz="1400" dirty="0" err="1"/>
              <a:t>ww</a:t>
            </a:r>
            <a:r>
              <a:rPr lang="en-GB" sz="1400" dirty="0"/>
              <a:t> - P.K*(</a:t>
            </a:r>
            <a:r>
              <a:rPr lang="en-GB" sz="1400" dirty="0" err="1"/>
              <a:t>P.g</a:t>
            </a:r>
            <a:r>
              <a:rPr lang="en-GB" sz="1400" dirty="0"/>
              <a:t> - P.x0)*s + P.K*</a:t>
            </a:r>
            <a:r>
              <a:rPr lang="en-GB" sz="1400" dirty="0" err="1"/>
              <a:t>f_canonical</a:t>
            </a:r>
            <a:r>
              <a:rPr lang="en-GB" sz="1400" dirty="0"/>
              <a:t>(</a:t>
            </a:r>
            <a:r>
              <a:rPr lang="en-GB" sz="1400" dirty="0" err="1"/>
              <a:t>s,P</a:t>
            </a:r>
            <a:r>
              <a:rPr lang="en-GB" sz="1400" dirty="0"/>
              <a:t>))/</a:t>
            </a:r>
            <a:r>
              <a:rPr lang="en-GB" sz="1400" dirty="0" err="1"/>
              <a:t>P.tau</a:t>
            </a:r>
            <a:r>
              <a:rPr lang="en-GB" sz="1400" dirty="0"/>
              <a:t>;  % dynamic parameters to be learned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GB" sz="1400" dirty="0" err="1"/>
              <a:t>ww</a:t>
            </a:r>
            <a:r>
              <a:rPr lang="en-GB" sz="1400" dirty="0"/>
              <a:t>   =   www/</a:t>
            </a:r>
            <a:r>
              <a:rPr lang="en-GB" sz="1400" dirty="0" err="1"/>
              <a:t>P.tau</a:t>
            </a:r>
            <a:r>
              <a:rPr lang="en-GB" sz="14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GB" sz="1400" dirty="0"/>
              <a:t>ss   =   (-</a:t>
            </a:r>
            <a:r>
              <a:rPr lang="en-GB" sz="1400" dirty="0" err="1"/>
              <a:t>P.alpha</a:t>
            </a:r>
            <a:r>
              <a:rPr lang="en-GB" sz="1400" dirty="0"/>
              <a:t>*s)/</a:t>
            </a:r>
            <a:r>
              <a:rPr lang="en-GB" sz="1400" dirty="0" err="1"/>
              <a:t>P.tau</a:t>
            </a:r>
            <a:r>
              <a:rPr lang="en-GB" sz="14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GB" sz="1400" dirty="0"/>
              <a:t> 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GB" sz="1400" dirty="0" err="1"/>
              <a:t>dqdt</a:t>
            </a:r>
            <a:r>
              <a:rPr lang="en-GB" sz="1400" dirty="0"/>
              <a:t>  = [www </a:t>
            </a:r>
            <a:r>
              <a:rPr lang="en-GB" sz="1400" dirty="0" err="1"/>
              <a:t>ww</a:t>
            </a:r>
            <a:r>
              <a:rPr lang="en-GB" sz="1400" dirty="0"/>
              <a:t> ss]; % return the temporal derivative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GB" sz="1400" dirty="0"/>
              <a:t> 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GB" sz="1400" dirty="0"/>
              <a:t> 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GB" sz="1400" dirty="0"/>
              <a:t>function f = </a:t>
            </a:r>
            <a:r>
              <a:rPr lang="en-GB" sz="1400" dirty="0" err="1"/>
              <a:t>f_canonical</a:t>
            </a:r>
            <a:r>
              <a:rPr lang="en-GB" sz="1400" dirty="0"/>
              <a:t>(</a:t>
            </a:r>
            <a:r>
              <a:rPr lang="en-GB" sz="1400" dirty="0" err="1"/>
              <a:t>s,P</a:t>
            </a:r>
            <a:r>
              <a:rPr lang="en-GB" sz="14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GB" sz="1400" dirty="0"/>
              <a:t>% parameters of nonlinear function - sum over gaussians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GB" sz="1400" dirty="0"/>
              <a:t>%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GB" sz="1400" dirty="0"/>
              <a:t>% </a:t>
            </a:r>
            <a:r>
              <a:rPr lang="en-GB" sz="1400" dirty="0" err="1"/>
              <a:t>P.w</a:t>
            </a:r>
            <a:r>
              <a:rPr lang="en-GB" sz="1400" dirty="0"/>
              <a:t>, </a:t>
            </a:r>
            <a:r>
              <a:rPr lang="en-GB" sz="1400" dirty="0" err="1"/>
              <a:t>P.h</a:t>
            </a:r>
            <a:r>
              <a:rPr lang="en-GB" sz="1400" dirty="0"/>
              <a:t>, </a:t>
            </a:r>
            <a:r>
              <a:rPr lang="en-GB" sz="1400" dirty="0" err="1"/>
              <a:t>P.c</a:t>
            </a:r>
            <a:endParaRPr lang="en-GB" sz="1400" dirty="0"/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GB" sz="1400" dirty="0"/>
              <a:t> 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GB" sz="1400" dirty="0"/>
              <a:t>% use two weights and two gaussians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GB" sz="1400" dirty="0"/>
              <a:t>psi(1) =  exp(-</a:t>
            </a:r>
            <a:r>
              <a:rPr lang="en-GB" sz="1400" dirty="0" err="1"/>
              <a:t>P.h</a:t>
            </a:r>
            <a:r>
              <a:rPr lang="en-GB" sz="1400" dirty="0"/>
              <a:t>(1)*((s-</a:t>
            </a:r>
            <a:r>
              <a:rPr lang="en-GB" sz="1400" dirty="0" err="1"/>
              <a:t>P.c</a:t>
            </a:r>
            <a:r>
              <a:rPr lang="en-GB" sz="1400" dirty="0"/>
              <a:t>(1))^2));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GB" sz="1400" dirty="0"/>
              <a:t>psi(2) =  exp(-</a:t>
            </a:r>
            <a:r>
              <a:rPr lang="en-GB" sz="1400" dirty="0" err="1"/>
              <a:t>P.h</a:t>
            </a:r>
            <a:r>
              <a:rPr lang="en-GB" sz="1400" dirty="0"/>
              <a:t>(2)*((s-</a:t>
            </a:r>
            <a:r>
              <a:rPr lang="en-GB" sz="1400" dirty="0" err="1"/>
              <a:t>P.c</a:t>
            </a:r>
            <a:r>
              <a:rPr lang="en-GB" sz="1400" dirty="0"/>
              <a:t>(2))^2));</a:t>
            </a:r>
          </a:p>
          <a:p>
            <a:pPr marL="0" indent="0">
              <a:buNone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29137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C15C-CC07-43D7-80FD-81DBBF4DB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86" y="766649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rgbClr val="FF0000"/>
                </a:solidFill>
              </a:rPr>
              <a:t>function [g] = Quaternion_gx_v1(</a:t>
            </a:r>
            <a:r>
              <a:rPr lang="en-GB" sz="1400" dirty="0" err="1">
                <a:solidFill>
                  <a:srgbClr val="FF0000"/>
                </a:solidFill>
              </a:rPr>
              <a:t>q,v,P</a:t>
            </a:r>
            <a:r>
              <a:rPr lang="en-GB" sz="14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GB" sz="1400" dirty="0"/>
              <a:t>%</a:t>
            </a:r>
          </a:p>
          <a:p>
            <a:pPr marL="0" indent="0">
              <a:buNone/>
            </a:pPr>
            <a:r>
              <a:rPr lang="en-GB" sz="1400" dirty="0"/>
              <a:t>% From The Dynamic function </a:t>
            </a:r>
            <a:r>
              <a:rPr lang="en-GB" sz="1400" dirty="0" err="1"/>
              <a:t>dq</a:t>
            </a:r>
            <a:r>
              <a:rPr lang="en-GB" sz="1400" dirty="0"/>
              <a:t>/dt = f(</a:t>
            </a:r>
            <a:r>
              <a:rPr lang="en-GB" sz="1400" dirty="0" err="1"/>
              <a:t>q,v,P</a:t>
            </a:r>
            <a:r>
              <a:rPr lang="en-GB" sz="1400" dirty="0"/>
              <a:t>) to be integrated over time</a:t>
            </a:r>
          </a:p>
          <a:p>
            <a:pPr marL="0" indent="0">
              <a:buNone/>
            </a:pPr>
            <a:r>
              <a:rPr lang="en-GB" sz="1400" dirty="0"/>
              <a:t>% </a:t>
            </a:r>
            <a:r>
              <a:rPr lang="en-GB" sz="1400" dirty="0" err="1"/>
              <a:t>dqdt</a:t>
            </a:r>
            <a:r>
              <a:rPr lang="en-GB" sz="1400" dirty="0"/>
              <a:t>  = [www </a:t>
            </a:r>
            <a:r>
              <a:rPr lang="en-GB" sz="1400" dirty="0" err="1"/>
              <a:t>ww</a:t>
            </a:r>
            <a:r>
              <a:rPr lang="en-GB" sz="1400" dirty="0"/>
              <a:t> ss]; </a:t>
            </a:r>
          </a:p>
          <a:p>
            <a:pPr marL="0" indent="0">
              <a:buNone/>
            </a:pPr>
            <a:r>
              <a:rPr lang="en-GB" sz="1400" dirty="0"/>
              <a:t>%  return the amplitude of the state </a:t>
            </a:r>
            <a:r>
              <a:rPr lang="en-GB" sz="1400" dirty="0" err="1"/>
              <a:t>i.e</a:t>
            </a:r>
            <a:r>
              <a:rPr lang="en-GB" sz="1400" dirty="0"/>
              <a:t> q(2)</a:t>
            </a:r>
          </a:p>
          <a:p>
            <a:pPr marL="0" indent="0">
              <a:buNone/>
            </a:pPr>
            <a:r>
              <a:rPr lang="en-GB" sz="1400" dirty="0"/>
              <a:t>%</a:t>
            </a:r>
          </a:p>
          <a:p>
            <a:pPr marL="0" indent="0">
              <a:buNone/>
            </a:pPr>
            <a:r>
              <a:rPr lang="en-GB" sz="1400" dirty="0"/>
              <a:t>%</a:t>
            </a:r>
          </a:p>
          <a:p>
            <a:pPr marL="0" indent="0">
              <a:buNone/>
            </a:pPr>
            <a:r>
              <a:rPr lang="en-GB" sz="1400" dirty="0"/>
              <a:t>%  R Moran 16/07/18</a:t>
            </a:r>
          </a:p>
          <a:p>
            <a:pPr marL="0" indent="0">
              <a:buNone/>
            </a:pPr>
            <a:r>
              <a:rPr lang="en-GB" sz="1400" dirty="0"/>
              <a:t> </a:t>
            </a:r>
          </a:p>
          <a:p>
            <a:pPr marL="0" indent="0">
              <a:buNone/>
            </a:pPr>
            <a:r>
              <a:rPr lang="en-GB" sz="1400" dirty="0"/>
              <a:t>g = q(2);</a:t>
            </a:r>
          </a:p>
          <a:p>
            <a:pPr marL="0" indent="0">
              <a:buNone/>
            </a:pPr>
            <a:r>
              <a:rPr lang="en-GB" sz="1400" dirty="0"/>
              <a:t> </a:t>
            </a:r>
          </a:p>
          <a:p>
            <a:pPr marL="0" indent="0">
              <a:buNone/>
            </a:pPr>
            <a:r>
              <a:rPr lang="en-GB" sz="1400" dirty="0"/>
              <a:t> </a:t>
            </a:r>
          </a:p>
          <a:p>
            <a:pPr marL="0" indent="0">
              <a:buNone/>
            </a:pP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60000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8CE63-E024-487D-BB40-BC26384B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546" y="183923"/>
            <a:ext cx="5553454" cy="1325563"/>
          </a:xfrm>
        </p:spPr>
        <p:txBody>
          <a:bodyPr>
            <a:normAutofit/>
          </a:bodyPr>
          <a:lstStyle/>
          <a:p>
            <a:r>
              <a:rPr lang="en-GB" sz="1800" dirty="0"/>
              <a:t>A priori the model produces this for ‘w’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1EB0CD-57B7-443E-8785-E5D4B5050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528" y="1509486"/>
            <a:ext cx="5640001" cy="43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C0F182-EB0A-4BA3-9D2B-0F9913C0C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2473" y="1509486"/>
            <a:ext cx="5640001" cy="4320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15F926E-053B-4183-9AA5-96C918B37232}"/>
              </a:ext>
            </a:extLst>
          </p:cNvPr>
          <p:cNvSpPr txBox="1">
            <a:spLocks/>
          </p:cNvSpPr>
          <p:nvPr/>
        </p:nvSpPr>
        <p:spPr>
          <a:xfrm>
            <a:off x="6096000" y="146173"/>
            <a:ext cx="55534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/>
              <a:t>A posteriori the model produces this for ‘w’</a:t>
            </a:r>
          </a:p>
        </p:txBody>
      </p:sp>
    </p:spTree>
    <p:extLst>
      <p:ext uri="{BB962C8B-B14F-4D97-AF65-F5344CB8AC3E}">
        <p14:creationId xmlns:p14="http://schemas.microsoft.com/office/powerpoint/2010/main" val="273002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429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Raw Data – x, y ,x acceleration? Or position??</vt:lpstr>
      <vt:lpstr>Raw Data Quaternions:  q = w + v  v = xi + yj + zk  w = cos(α/2) x = Rotation_axis_x*sin(α/2) y = Rotation_axis_y*sin(α/2)</vt:lpstr>
      <vt:lpstr>Downsampled Data   </vt:lpstr>
      <vt:lpstr>Generative Model: Using ‘Movement Primitives’ based on Pastor 2009</vt:lpstr>
      <vt:lpstr>State Space Models</vt:lpstr>
      <vt:lpstr>PowerPoint Presentation</vt:lpstr>
      <vt:lpstr>PowerPoint Presentation</vt:lpstr>
      <vt:lpstr>A priori the model produces this for ‘w’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Moran, Rosalyn</dc:creator>
  <cp:lastModifiedBy>Moran, Rosalyn</cp:lastModifiedBy>
  <cp:revision>1</cp:revision>
  <dcterms:created xsi:type="dcterms:W3CDTF">2018-07-16T07:30:29Z</dcterms:created>
  <dcterms:modified xsi:type="dcterms:W3CDTF">2018-07-16T16:02:25Z</dcterms:modified>
</cp:coreProperties>
</file>