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8" r:id="rId10"/>
    <p:sldId id="262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5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6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04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7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66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FEE8-3769-407F-A724-041066211B55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FD1-3B23-45FD-9E9D-EB0905CA6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2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5979" y="136443"/>
            <a:ext cx="9144000" cy="69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AITU Project Challenge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99177" y="858917"/>
            <a:ext cx="9144000" cy="516956"/>
          </a:xfrm>
        </p:spPr>
        <p:txBody>
          <a:bodyPr/>
          <a:lstStyle/>
          <a:p>
            <a:r>
              <a:rPr lang="en-US" dirty="0" smtClean="0"/>
              <a:t>Akilbekov Alar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579" y="758887"/>
            <a:ext cx="175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Task 9 / 2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16"/>
            <a:ext cx="12192000" cy="54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177"/>
            <a:ext cx="12192000" cy="5653786"/>
          </a:xfrm>
        </p:spPr>
      </p:pic>
    </p:spTree>
    <p:extLst>
      <p:ext uri="{BB962C8B-B14F-4D97-AF65-F5344CB8AC3E}">
        <p14:creationId xmlns:p14="http://schemas.microsoft.com/office/powerpoint/2010/main" val="1770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8" y="684234"/>
            <a:ext cx="12214098" cy="5492730"/>
          </a:xfrm>
        </p:spPr>
      </p:pic>
    </p:spTree>
    <p:extLst>
      <p:ext uri="{BB962C8B-B14F-4D97-AF65-F5344CB8AC3E}">
        <p14:creationId xmlns:p14="http://schemas.microsoft.com/office/powerpoint/2010/main" val="25552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04" y="782415"/>
            <a:ext cx="8097266" cy="60729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39" y="165925"/>
            <a:ext cx="3686175" cy="1238250"/>
          </a:xfrm>
          <a:prstGeom prst="rect">
            <a:avLst/>
          </a:prstGeom>
        </p:spPr>
      </p:pic>
      <p:sp>
        <p:nvSpPr>
          <p:cNvPr id="6" name="Заголовок 6"/>
          <p:cNvSpPr txBox="1">
            <a:spLocks/>
          </p:cNvSpPr>
          <p:nvPr/>
        </p:nvSpPr>
        <p:spPr>
          <a:xfrm>
            <a:off x="609599" y="524110"/>
            <a:ext cx="4977468" cy="521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y = </a:t>
            </a:r>
            <a:r>
              <a:rPr lang="en-US" sz="2400" dirty="0" err="1" smtClean="0"/>
              <a:t>kx</a:t>
            </a:r>
            <a:r>
              <a:rPr lang="en-US" sz="2400" dirty="0" smtClean="0"/>
              <a:t> + 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383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41"/>
            <a:ext cx="12187238" cy="5487988"/>
          </a:xfrm>
        </p:spPr>
      </p:pic>
    </p:spTree>
    <p:extLst>
      <p:ext uri="{BB962C8B-B14F-4D97-AF65-F5344CB8AC3E}">
        <p14:creationId xmlns:p14="http://schemas.microsoft.com/office/powerpoint/2010/main" val="343237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540500"/>
          </a:xfrm>
        </p:spPr>
      </p:pic>
      <p:sp>
        <p:nvSpPr>
          <p:cNvPr id="5" name="Заголовок 6"/>
          <p:cNvSpPr txBox="1">
            <a:spLocks/>
          </p:cNvSpPr>
          <p:nvPr/>
        </p:nvSpPr>
        <p:spPr>
          <a:xfrm>
            <a:off x="609599" y="524110"/>
            <a:ext cx="4977468" cy="521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grad = </a:t>
            </a:r>
            <a:r>
              <a:rPr lang="en-US" sz="2400" dirty="0" err="1" smtClean="0"/>
              <a:t>sqrt</a:t>
            </a:r>
            <a:r>
              <a:rPr lang="en-US" sz="2400" dirty="0" smtClean="0"/>
              <a:t>(y1 – y0)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09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3572"/>
            <a:ext cx="4793609" cy="1460500"/>
          </a:xfrm>
        </p:spPr>
        <p:txBody>
          <a:bodyPr/>
          <a:lstStyle/>
          <a:p>
            <a:pPr algn="ctr"/>
            <a:r>
              <a:rPr lang="en-US" dirty="0" smtClean="0"/>
              <a:t>LSTM </a:t>
            </a:r>
            <a:r>
              <a:rPr lang="ru-RU" dirty="0" smtClean="0"/>
              <a:t>на исходных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87687"/>
            <a:ext cx="4975371" cy="4351338"/>
          </a:xfrm>
        </p:spPr>
        <p:txBody>
          <a:bodyPr/>
          <a:lstStyle/>
          <a:p>
            <a:r>
              <a:rPr lang="ru-RU" dirty="0" smtClean="0"/>
              <a:t>Много шума</a:t>
            </a:r>
          </a:p>
          <a:p>
            <a:r>
              <a:rPr lang="ru-RU" dirty="0"/>
              <a:t>Слишком длинные промежутки, сеть </a:t>
            </a:r>
            <a:r>
              <a:rPr lang="ru-RU" dirty="0" smtClean="0"/>
              <a:t>забывает</a:t>
            </a:r>
          </a:p>
          <a:p>
            <a:r>
              <a:rPr lang="ru-RU" dirty="0"/>
              <a:t>Переобучение на </a:t>
            </a:r>
            <a:r>
              <a:rPr lang="ru-RU" dirty="0" smtClean="0"/>
              <a:t>слишком длинных процессах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66" y="336598"/>
            <a:ext cx="6560191" cy="35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259" y="184558"/>
            <a:ext cx="9387981" cy="1325563"/>
          </a:xfrm>
        </p:spPr>
        <p:txBody>
          <a:bodyPr/>
          <a:lstStyle/>
          <a:p>
            <a:r>
              <a:rPr lang="ru-RU" dirty="0" smtClean="0"/>
              <a:t>Фильтрация и определение процессов</a:t>
            </a:r>
            <a:endParaRPr lang="ru-RU" dirty="0"/>
          </a:p>
        </p:txBody>
      </p:sp>
      <p:pic>
        <p:nvPicPr>
          <p:cNvPr id="1026" name="Picture 2" descr="https://lh3.googleusercontent.com/wEIKq0leNjv306XjDuImlke-DH_POLS03hOVMdsGMTCzG2qpXHCUnefH32sI3jAtqTh8u0ETd7xZYh-El821nX2IlhAn9eWP9X1Z_aJRt52NPok62TsRmbkbvdXKHXIkYQ3yZu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80" y="1057014"/>
            <a:ext cx="9410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121630"/>
            <a:ext cx="11761365" cy="6328702"/>
          </a:xfrm>
        </p:spPr>
      </p:pic>
    </p:spTree>
    <p:extLst>
      <p:ext uri="{BB962C8B-B14F-4D97-AF65-F5344CB8AC3E}">
        <p14:creationId xmlns:p14="http://schemas.microsoft.com/office/powerpoint/2010/main" val="12003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519"/>
            <a:ext cx="12192000" cy="3775046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Фильтр Гаусса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85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66"/>
            <a:ext cx="12192000" cy="6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Прямоугольная трапеция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587" y="1686667"/>
            <a:ext cx="13053797" cy="3875666"/>
          </a:xfrm>
        </p:spPr>
      </p:pic>
    </p:spTree>
    <p:extLst>
      <p:ext uri="{BB962C8B-B14F-4D97-AF65-F5344CB8AC3E}">
        <p14:creationId xmlns:p14="http://schemas.microsoft.com/office/powerpoint/2010/main" val="4373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00438"/>
          </a:xfrm>
        </p:spPr>
      </p:pic>
    </p:spTree>
    <p:extLst>
      <p:ext uri="{BB962C8B-B14F-4D97-AF65-F5344CB8AC3E}">
        <p14:creationId xmlns:p14="http://schemas.microsoft.com/office/powerpoint/2010/main" val="849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9" y="-579120"/>
            <a:ext cx="1047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1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</Words>
  <Application>Microsoft Office PowerPoint</Application>
  <PresentationFormat>Широкоэкранный</PresentationFormat>
  <Paragraphs>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AITU Project Challenge</vt:lpstr>
      <vt:lpstr>LSTM на исходных данных</vt:lpstr>
      <vt:lpstr>Фильтрация и определение процессов</vt:lpstr>
      <vt:lpstr>Презентация PowerPoint</vt:lpstr>
      <vt:lpstr>Фильтр Гаусса</vt:lpstr>
      <vt:lpstr>Презентация PowerPoint</vt:lpstr>
      <vt:lpstr>Прямоугольная трапеция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AITU Project Challenge</dc:title>
  <dc:creator>Pupochek</dc:creator>
  <cp:lastModifiedBy>Pupochek</cp:lastModifiedBy>
  <cp:revision>10</cp:revision>
  <dcterms:created xsi:type="dcterms:W3CDTF">2022-02-03T17:42:18Z</dcterms:created>
  <dcterms:modified xsi:type="dcterms:W3CDTF">2022-02-03T19:58:48Z</dcterms:modified>
</cp:coreProperties>
</file>