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794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27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65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623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37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99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32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326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073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120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038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ABAF5-8CA3-4A84-ADE1-2E4566BF6ABE}" type="datetimeFigureOut">
              <a:rPr lang="es-PE" smtClean="0"/>
              <a:t>02/02/2020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68F8-A5DD-45E8-847A-1961B1A1B9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11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mtClean="0"/>
              <a:t>Hoy domingo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1899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Hoy domingo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Hoy domingo</dc:title>
  <dc:creator>Alumno</dc:creator>
  <cp:lastModifiedBy>Alumno</cp:lastModifiedBy>
  <cp:revision>1</cp:revision>
  <dcterms:created xsi:type="dcterms:W3CDTF">2020-02-02T15:14:15Z</dcterms:created>
  <dcterms:modified xsi:type="dcterms:W3CDTF">2020-02-02T15:14:28Z</dcterms:modified>
</cp:coreProperties>
</file>