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5" r:id="rId13"/>
    <p:sldId id="274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84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ídeo 3" descr="Staring Cat">
            <a:extLst>
              <a:ext uri="{FF2B5EF4-FFF2-40B4-BE49-F238E27FC236}">
                <a16:creationId xmlns:a16="http://schemas.microsoft.com/office/drawing/2014/main" id="{BCA7FA6C-94D6-7D34-AD65-347F9BDD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C91751-E355-DE32-174D-B0736DC0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673352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SaaS ONG Pet</a:t>
            </a:r>
          </a:p>
        </p:txBody>
      </p:sp>
    </p:spTree>
    <p:extLst>
      <p:ext uri="{BB962C8B-B14F-4D97-AF65-F5344CB8AC3E}">
        <p14:creationId xmlns:p14="http://schemas.microsoft.com/office/powerpoint/2010/main" val="13381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10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Diagrama</a:t>
            </a:r>
            <a:r>
              <a:rPr lang="en-US" dirty="0">
                <a:solidFill>
                  <a:srgbClr val="FFFFFF"/>
                </a:solidFill>
              </a:rPr>
              <a:t> de Classes</a:t>
            </a:r>
          </a:p>
        </p:txBody>
      </p:sp>
      <p:sp useBgFill="1">
        <p:nvSpPr>
          <p:cNvPr id="3115" name="Rectangle 31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9F293534-D4F4-76E2-5F3D-D09B1C72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989" y="484632"/>
            <a:ext cx="6095594" cy="58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Rectangle 414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156" name="Rectangle 415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426F7615-FA42-765E-C9FF-B5E71565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755" y="484632"/>
            <a:ext cx="6020063" cy="58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8" name="Rectangle 415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337998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Diagrama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Caso de </a:t>
            </a:r>
            <a:r>
              <a:rPr lang="en-US" dirty="0" err="1">
                <a:solidFill>
                  <a:srgbClr val="FFFFFF"/>
                </a:solidFill>
              </a:rPr>
              <a:t>Uso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2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Rectangle 416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65" name="Rectangle 416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7" name="Rectangle 416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Ideia</a:t>
            </a:r>
            <a:r>
              <a:rPr lang="en-US" dirty="0">
                <a:solidFill>
                  <a:srgbClr val="FFFFFF"/>
                </a:solidFill>
              </a:rPr>
              <a:t> de Layout</a:t>
            </a:r>
          </a:p>
        </p:txBody>
      </p:sp>
      <p:sp useBgFill="1">
        <p:nvSpPr>
          <p:cNvPr id="4169" name="Rectangle 416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CE3B01-D055-E99B-46B6-3FBC37BC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1564775"/>
            <a:ext cx="6616823" cy="3721962"/>
          </a:xfrm>
          <a:prstGeom prst="rect">
            <a:avLst/>
          </a:prstGeom>
        </p:spPr>
      </p:pic>
      <p:sp>
        <p:nvSpPr>
          <p:cNvPr id="4171" name="Rectangle 417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03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6112"/>
            <a:ext cx="11277600" cy="76577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Cadastro</a:t>
            </a:r>
            <a:r>
              <a:rPr lang="en-US" dirty="0"/>
              <a:t> de ONG e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pt-BR" dirty="0"/>
              <a:t>Para cadastrar uma ONG a mesma deve preencher um formulário com as informações necessárias, esse formulário será enviado para o admin do sistema, onde ele aprovará ou não. Após a aprovação a ONG será criada, assim como um colaborador pertencente a ela e um login pertencente a ele.</a:t>
            </a:r>
          </a:p>
          <a:p>
            <a:r>
              <a:rPr lang="pt-BR" dirty="0"/>
              <a:t>Somente o </a:t>
            </a:r>
            <a:r>
              <a:rPr lang="pt-BR" dirty="0" err="1"/>
              <a:t>SuperAdmin</a:t>
            </a:r>
            <a:r>
              <a:rPr lang="pt-BR" dirty="0"/>
              <a:t> do sistema deve poder criar ONG, Colaborador e Login.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Regras</a:t>
            </a:r>
            <a:r>
              <a:rPr lang="en-US" dirty="0"/>
              <a:t> para ONG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cadastrar</a:t>
            </a:r>
            <a:r>
              <a:rPr lang="en-US" dirty="0"/>
              <a:t> e </a:t>
            </a:r>
            <a:r>
              <a:rPr lang="en-US" dirty="0" err="1"/>
              <a:t>deletar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ONG.</a:t>
            </a:r>
          </a:p>
          <a:p>
            <a:r>
              <a:rPr lang="en-US" dirty="0" err="1"/>
              <a:t>GetAll</a:t>
            </a:r>
            <a:r>
              <a:rPr lang="en-US" dirty="0"/>
              <a:t> e </a:t>
            </a:r>
            <a:r>
              <a:rPr lang="en-US" dirty="0" err="1"/>
              <a:t>GetById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públicos</a:t>
            </a:r>
            <a:r>
              <a:rPr lang="en-US" dirty="0"/>
              <a:t>, mas com </a:t>
            </a:r>
            <a:r>
              <a:rPr lang="en-US" dirty="0" err="1"/>
              <a:t>uma</a:t>
            </a:r>
            <a:r>
              <a:rPr lang="en-US" dirty="0"/>
              <a:t> flag </a:t>
            </a:r>
            <a:r>
              <a:rPr lang="en-US" dirty="0" err="1"/>
              <a:t>TenantFiltro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True,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 ONG do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logado</a:t>
            </a:r>
            <a:r>
              <a:rPr lang="en-US" dirty="0"/>
              <a:t>.</a:t>
            </a:r>
          </a:p>
          <a:p>
            <a:r>
              <a:rPr lang="en-US" dirty="0" err="1"/>
              <a:t>Somente</a:t>
            </a:r>
            <a:r>
              <a:rPr lang="en-US" dirty="0"/>
              <a:t> um </a:t>
            </a:r>
            <a:r>
              <a:rPr lang="en-US" dirty="0" err="1"/>
              <a:t>colaborador</a:t>
            </a:r>
            <a:r>
              <a:rPr lang="en-US" dirty="0"/>
              <a:t> da ONG pode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Regras</a:t>
            </a:r>
            <a:r>
              <a:rPr lang="en-US" dirty="0"/>
              <a:t> para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pode </a:t>
            </a:r>
            <a:r>
              <a:rPr lang="en-US" dirty="0" err="1"/>
              <a:t>cadastrar</a:t>
            </a:r>
            <a:r>
              <a:rPr lang="en-US" dirty="0"/>
              <a:t> e </a:t>
            </a:r>
            <a:r>
              <a:rPr lang="en-US" dirty="0" err="1"/>
              <a:t>deletar</a:t>
            </a:r>
            <a:r>
              <a:rPr lang="en-US" dirty="0"/>
              <a:t> um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3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Regras</a:t>
            </a:r>
            <a:r>
              <a:rPr lang="en-US" dirty="0"/>
              <a:t> para </a:t>
            </a:r>
            <a:r>
              <a:rPr lang="en-US" dirty="0" err="1"/>
              <a:t>Colaborador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pode </a:t>
            </a:r>
            <a:r>
              <a:rPr lang="en-US" dirty="0" err="1"/>
              <a:t>cadastrar</a:t>
            </a:r>
            <a:r>
              <a:rPr lang="en-US" dirty="0"/>
              <a:t> e </a:t>
            </a:r>
            <a:r>
              <a:rPr lang="en-US" dirty="0" err="1"/>
              <a:t>deletar</a:t>
            </a:r>
            <a:r>
              <a:rPr lang="en-US" dirty="0"/>
              <a:t> um </a:t>
            </a:r>
            <a:r>
              <a:rPr lang="en-US" dirty="0" err="1"/>
              <a:t>colaborador</a:t>
            </a:r>
            <a:r>
              <a:rPr lang="en-US" dirty="0"/>
              <a:t>.</a:t>
            </a:r>
          </a:p>
          <a:p>
            <a:r>
              <a:rPr lang="en-US" dirty="0" err="1"/>
              <a:t>Somente</a:t>
            </a:r>
            <a:r>
              <a:rPr lang="en-US" dirty="0"/>
              <a:t> 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colaborador</a:t>
            </a:r>
            <a:r>
              <a:rPr lang="en-US" dirty="0"/>
              <a:t> pode mudar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.</a:t>
            </a:r>
          </a:p>
          <a:p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 ONG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colaborados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Sobre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pt-BR" dirty="0"/>
              <a:t>Nosso SaaS (Software as a Service) é projetado para facilitar a divulgação e promover a adoção de pets. A plataforma permite que ONGs de pets se cadastrem e recebam um login exclusivo, com o qual podem gerenciar seus pets disponíveis para adoção ou em situação de ajuda através de um painel administrativo dedicado.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6112"/>
            <a:ext cx="11277600" cy="76577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Funcionalidades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Cadastro e Gerenciamento de ONGs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Cadastro de ONGs: As ONGs podem se cadastrar na plataforma e receber um login exclusivo.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Painel Administrativo: Cada ONG tem acesso a um painel administrativo para gerenciar seus pets.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Cadastro e Gerenciamento de Pets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Cadastro de Pets: Permite o cadastro de pets disponíveis para adoção ou em situação de ajuda.</a:t>
            </a:r>
          </a:p>
          <a:p>
            <a:endParaRPr lang="pt-BR" dirty="0"/>
          </a:p>
          <a:p>
            <a:r>
              <a:rPr lang="pt-BR" dirty="0"/>
              <a:t>Gerenciamento de Informações: Atualização de informações sobre os pets, como descrição, fotos, status,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Busca</a:t>
            </a:r>
            <a:r>
              <a:rPr lang="en-US" dirty="0"/>
              <a:t> e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Busca por Filtros: Visitantes podem buscar pets usando filtros como espécie, cor, idade, etc.</a:t>
            </a:r>
            <a:br>
              <a:rPr lang="pt-BR" dirty="0"/>
            </a:br>
            <a:endParaRPr lang="pt-BR" dirty="0"/>
          </a:p>
          <a:p>
            <a:r>
              <a:rPr lang="pt-BR" dirty="0"/>
              <a:t>Resultados Agregados: Exibição de resultados de todas as ONGs cadastradas, facilitando a busca do pet ideal.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Contribuições</a:t>
            </a:r>
            <a:r>
              <a:rPr lang="en-US" dirty="0"/>
              <a:t> e </a:t>
            </a:r>
            <a:r>
              <a:rPr lang="en-US" dirty="0" err="1"/>
              <a:t>Doações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Contribuições para Pets: Visitantes podem encontrar pets em situação de ajuda e contribuir com doações.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Chaves PIX para Doações: As ONGs podem disponibilizar chaves PIX para doações gerais ou cadastrar chaves específicas para pets necessitados.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Facilidade de Doação: As doações podem ser feitas diretamente através das chaves PIX, sem necessidade de interação pelo painel.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Banco de </a:t>
            </a:r>
            <a:r>
              <a:rPr lang="en-US" dirty="0" err="1"/>
              <a:t>Voluntários</a:t>
            </a:r>
            <a:r>
              <a:rPr lang="en-US" dirty="0"/>
              <a:t> (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Registro de Voluntários: Futuramente, será possível que voluntários se registrem para oferecer lares temporários.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Acesso pelas ONGs: ONGs poderão acessar o banco de voluntários através do painel e entrar em contato conforme necessário.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(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Publicação de Eventos: ONGs poderão publicar eventos, como feiras de adoção.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Exibição de Eventos: Os eventos serão exibidos na aba de eventos do site, facilitando a divulgação.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589</TotalTime>
  <Words>518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Exibir</vt:lpstr>
      <vt:lpstr>SaaS ONG Pet</vt:lpstr>
      <vt:lpstr>Sobre</vt:lpstr>
      <vt:lpstr>Funcionalidades</vt:lpstr>
      <vt:lpstr>Cadastro e Gerenciamento de ONGs</vt:lpstr>
      <vt:lpstr>Cadastro e Gerenciamento de Pets</vt:lpstr>
      <vt:lpstr>Busca e Filtros Avançados</vt:lpstr>
      <vt:lpstr>Contribuições e Doações</vt:lpstr>
      <vt:lpstr>Banco de Voluntários (Futuro)</vt:lpstr>
      <vt:lpstr>Cadastro de Eventos (Futuro)</vt:lpstr>
      <vt:lpstr>Diagrama de Classes</vt:lpstr>
      <vt:lpstr>Diagrama de  Caso de Uso</vt:lpstr>
      <vt:lpstr>Ideia de Layout</vt:lpstr>
      <vt:lpstr>Regras de Negócio</vt:lpstr>
      <vt:lpstr>Cadastro de ONG e Usuário</vt:lpstr>
      <vt:lpstr>Regras para ONG</vt:lpstr>
      <vt:lpstr>Regras para Usuário</vt:lpstr>
      <vt:lpstr>Regras para Colaborador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Alarcon</dc:creator>
  <cp:lastModifiedBy>Vinícius Alarcon</cp:lastModifiedBy>
  <cp:revision>9</cp:revision>
  <dcterms:created xsi:type="dcterms:W3CDTF">2024-07-11T22:44:45Z</dcterms:created>
  <dcterms:modified xsi:type="dcterms:W3CDTF">2024-07-17T23:05:52Z</dcterms:modified>
</cp:coreProperties>
</file>