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49E"/>
    <a:srgbClr val="4AE8BE"/>
    <a:srgbClr val="4DE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69" d="100"/>
          <a:sy n="69" d="100"/>
        </p:scale>
        <p:origin x="103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1EE4-A0E2-C74A-AEFA-500C3DDB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29F5-5240-9C42-8366-BAB9A5CE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5EB1-B4C5-204A-9ADA-31808A2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1885-1D4C-6549-A88E-E177F03D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FA27-8B2F-9442-AE17-E3BA88F7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494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6879-5FDA-4848-98EF-2338CDE0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50E13-7C59-EE46-9BBD-1A5C5A972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E8E0-1C24-D343-BD04-5CBD5FBA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F776-527E-9747-9449-20EA1073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1A70-168C-C44B-9C3F-8FB2CB49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066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9B3F5-7299-F649-886F-846F163FD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BE17-AF59-C547-B51D-8CA9A035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BE51-2E8E-6948-9CD8-ACEBC077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6AE6-9596-AB47-8B61-CA6B8D39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9142-FB8F-9145-A4C7-E7A3694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981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4224-903E-F44B-AD58-19DE8434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C023-7CDF-1542-8317-18D07BC0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B595-0E22-F843-9EDB-F6FDB6CE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9BAA-C216-1E42-AF6E-C6B90403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5227-3B7F-B247-B9C3-99E58702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2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92E2-C77D-9941-AE5B-8BCEE54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9CCA5-1ECD-054C-BE0A-2708E240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DCB8-A9B1-2A4E-A1A2-F1CA7004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EE04-BBBD-CF4C-B764-1865D507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EA2E-59D2-7345-BF1D-A52782E2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3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D7A6-85A5-D944-9171-25EC38D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4935-7A63-C640-BBF5-62A6C6B0D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A32D5-3B1C-E84A-809C-6E2352D5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4303-089A-4B49-BA62-EC03E00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3632-CEA7-2543-A8E4-0A537201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F8BB0-074C-B14F-B36B-06077D2A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0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41C-A93F-A24F-8C35-33817D4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0B8-633F-6748-90AC-C5098458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A7E9-6565-324A-A2AE-27A3DEF6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1940-206D-2A42-A594-48F6EF82F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BF6DA-12C9-BF4A-BE9D-D7ED28658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D01A6-1360-C644-B420-275F46A2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E716C-D95E-DC4A-B986-B656154F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B49C2-E986-0748-B932-C0B8A84E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3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56E8-E586-EB41-BFF5-03402046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22A9-6DF5-7449-B120-24E8D455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9786-17D2-0647-8978-3C5A3912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6FE45-3EAD-2C4E-B884-12B26241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2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25F74-B5E9-A544-BDCB-3FEE8EE1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E7F6E-CEA7-A749-8A1D-A2828A2D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BF53F-633D-5143-AC81-0564A1E9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39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F817-D6B1-8B4C-813C-CCCF55A8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FCAB-3AA7-F44C-A9CD-CB10970A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828D-89E2-2B48-BDE9-81B47337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DD107-AA23-5544-A7F1-A30EF778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A3E2-E4AA-BD41-9BBB-B20DD2B9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DD80-AF46-E346-AE20-6C0C4960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1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27A7-A2F7-CD46-9A4E-97EC7C23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981C-FE2C-2240-B087-251504EA6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33547-99C3-7440-8C5C-AC7E0C98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A8054-61E7-5B49-A9CD-4DC35F7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3C91E-7687-BE4B-A52A-792D3569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AA08-BED9-AE4F-AB7F-B86B4136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538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5A891-67CB-1044-B485-FE5CF7BE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86D7-1079-F844-A7EE-D1644913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3AF4-FAB3-024A-8107-1397AD811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5786-855A-7E4A-A0C3-572355059624}" type="datetimeFigureOut">
              <a:rPr lang="en-NL" smtClean="0"/>
              <a:t>18/01/2020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0E03-1207-534B-832F-1E5B12342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9CBF-2FC8-674D-A059-2E3195974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1F70-C74C-E940-94DF-F83635D096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60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0DD2942-DCCC-6444-BF35-935FD9D88560}"/>
              </a:ext>
            </a:extLst>
          </p:cNvPr>
          <p:cNvSpPr/>
          <p:nvPr/>
        </p:nvSpPr>
        <p:spPr>
          <a:xfrm>
            <a:off x="3200400" y="542924"/>
            <a:ext cx="4457700" cy="4457700"/>
          </a:xfrm>
          <a:prstGeom prst="ellipse">
            <a:avLst/>
          </a:prstGeom>
          <a:gradFill>
            <a:gsLst>
              <a:gs pos="0">
                <a:srgbClr val="4DEAC0"/>
              </a:gs>
              <a:gs pos="100000">
                <a:srgbClr val="14C49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8" name="Picture 7" descr="A picture containing animal, clock&#10;&#10;Description automatically generated">
            <a:extLst>
              <a:ext uri="{FF2B5EF4-FFF2-40B4-BE49-F238E27FC236}">
                <a16:creationId xmlns:a16="http://schemas.microsoft.com/office/drawing/2014/main" id="{AAAA4AC5-8FDF-884C-9FCC-2FBB2A96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32" y="414336"/>
            <a:ext cx="3004027" cy="4457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B6F41-3324-3445-A297-FC5772A6B30F}"/>
              </a:ext>
            </a:extLst>
          </p:cNvPr>
          <p:cNvSpPr/>
          <p:nvPr/>
        </p:nvSpPr>
        <p:spPr>
          <a:xfrm>
            <a:off x="3408697" y="2228671"/>
            <a:ext cx="4041106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</a:t>
            </a:r>
            <a:r>
              <a:rPr lang="en-GB" sz="40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GB" sz="7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perate</a:t>
            </a:r>
            <a:endParaRPr lang="en-GB" sz="7200" b="1" cap="none" spc="0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18F02-8948-064A-924D-90EA48BD3144}"/>
              </a:ext>
            </a:extLst>
          </p:cNvPr>
          <p:cNvSpPr txBox="1"/>
          <p:nvPr/>
        </p:nvSpPr>
        <p:spPr>
          <a:xfrm>
            <a:off x="9058275" y="2128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159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CARMONT Nick</dc:creator>
  <cp:lastModifiedBy>CARMONT Nick</cp:lastModifiedBy>
  <cp:revision>4</cp:revision>
  <dcterms:created xsi:type="dcterms:W3CDTF">2020-01-18T15:00:41Z</dcterms:created>
  <dcterms:modified xsi:type="dcterms:W3CDTF">2020-01-18T15:08:26Z</dcterms:modified>
</cp:coreProperties>
</file>