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aa-E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F6E4"/>
    <a:srgbClr val="6EEECC"/>
    <a:srgbClr val="14C49E"/>
    <a:srgbClr val="4AE8BE"/>
    <a:srgbClr val="4DEA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861EE4-A0E2-C74A-AEFA-500C3DDB5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aa-ET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7EA29F5-5240-9C42-8366-BAB9A5CE3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45F5EB1-B4C5-204A-9ADA-31808A2C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5786-855A-7E4A-A0C3-572355059624}" type="datetimeFigureOut">
              <a:rPr lang="aa-ET" smtClean="0"/>
              <a:t>19/01/2020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CB1885-1D4C-6549-A88E-E177F03DD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BBFA27-8B2F-9442-AE17-E3BA88F7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1F70-C74C-E940-94DF-F83635D0961E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92494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386879-5FDA-4848-98EF-2338CDE0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a-ET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0450E13-7C59-EE46-9BBD-1A5C5A972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96E8E0-1C24-D343-BD04-5CBD5FBA4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5786-855A-7E4A-A0C3-572355059624}" type="datetimeFigureOut">
              <a:rPr lang="aa-ET" smtClean="0"/>
              <a:t>19/01/2020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92BF776-527E-9747-9449-20EA1073D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7831A70-168C-C44B-9C3F-8FB2CB49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1F70-C74C-E940-94DF-F83635D0961E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89066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759B3F5-7299-F649-886F-846F163FD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aa-ET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0BEBE17-AF59-C547-B51D-8CA9A035A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020BE51-2E8E-6948-9CD8-ACEBC077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5786-855A-7E4A-A0C3-572355059624}" type="datetimeFigureOut">
              <a:rPr lang="aa-ET" smtClean="0"/>
              <a:t>19/01/2020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7516AE6-9596-AB47-8B61-CA6B8D39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719142-FB8F-9145-A4C7-E7A3694C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1F70-C74C-E940-94DF-F83635D0961E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72981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2A4224-903E-F44B-AD58-19DE8434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a-ET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DBC023-7CDF-1542-8317-18D07BC04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F74B595-0E22-F843-9EDB-F6FDB6CE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5786-855A-7E4A-A0C3-572355059624}" type="datetimeFigureOut">
              <a:rPr lang="aa-ET" smtClean="0"/>
              <a:t>19/01/2020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B959BAA-C216-1E42-AF6E-C6B90403D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A75227-3B7F-B247-B9C3-99E58702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1F70-C74C-E940-94DF-F83635D0961E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65329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AD92E2-C77D-9941-AE5B-8BCEE54D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aa-ET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769CCA5-1ECD-054C-BE0A-2708E240D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DD0DCB8-A9B1-2A4E-A1A2-F1CA7004D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5786-855A-7E4A-A0C3-572355059624}" type="datetimeFigureOut">
              <a:rPr lang="aa-ET" smtClean="0"/>
              <a:t>19/01/2020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5FFEE04-BBBD-CF4C-B764-1865D507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FBEA2E-59D2-7345-BF1D-A52782E2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1F70-C74C-E940-94DF-F83635D0961E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80230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60D7A6-85A5-D944-9171-25EC38D1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a-ET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834935-7A63-C640-BBF5-62A6C6B0D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F3A32D5-3B1C-E84A-809C-6E2352D57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0B34303-089A-4B49-BA62-EC03E00C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5786-855A-7E4A-A0C3-572355059624}" type="datetimeFigureOut">
              <a:rPr lang="aa-ET" smtClean="0"/>
              <a:t>19/01/2020</a:t>
            </a:fld>
            <a:endParaRPr lang="aa-ET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7153632-CEA7-2543-A8E4-0A5372013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2BF8BB0-074C-B14F-B36B-06077D2A6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1F70-C74C-E940-94DF-F83635D0961E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91008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23B41C-A93F-A24F-8C35-33817D40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aa-ET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4AC80B8-633F-6748-90AC-C5098458A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C69A7E9-6565-324A-A2AE-27A3DEF6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3D1940-206D-2A42-A594-48F6EF82F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A8BF6DA-12C9-BF4A-BE9D-D7ED28658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78D01A6-1360-C644-B420-275F46A2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5786-855A-7E4A-A0C3-572355059624}" type="datetimeFigureOut">
              <a:rPr lang="aa-ET" smtClean="0"/>
              <a:t>19/01/2020</a:t>
            </a:fld>
            <a:endParaRPr lang="aa-ET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95E716C-D95E-DC4A-B986-B656154F7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F8B49C2-E986-0748-B932-C0B8A84E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1F70-C74C-E940-94DF-F83635D0961E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56939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9756E8-E586-EB41-BFF5-03402046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a-ET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EA822A9-6DF5-7449-B120-24E8D4556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5786-855A-7E4A-A0C3-572355059624}" type="datetimeFigureOut">
              <a:rPr lang="aa-ET" smtClean="0"/>
              <a:t>19/01/2020</a:t>
            </a:fld>
            <a:endParaRPr lang="aa-ET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CCE9786-17D2-0647-8978-3C5A3912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B26FE45-3EAD-2C4E-B884-12B26241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1F70-C74C-E940-94DF-F83635D0961E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9121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B825F74-B5E9-A544-BDCB-3FEE8EE1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5786-855A-7E4A-A0C3-572355059624}" type="datetimeFigureOut">
              <a:rPr lang="aa-ET" smtClean="0"/>
              <a:t>19/01/2020</a:t>
            </a:fld>
            <a:endParaRPr lang="aa-ET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F8E7F6E-CEA7-A749-8A1D-A2828A2D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92BF53F-633D-5143-AC81-0564A1E9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1F70-C74C-E940-94DF-F83635D0961E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05395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E4F817-D6B1-8B4C-813C-CCCF55A87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aa-ET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B6FCAB-3AA7-F44C-A9CD-CB10970A4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349828D-89E2-2B48-BDE9-81B47337B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C1DD107-AA23-5544-A7F1-A30EF778F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5786-855A-7E4A-A0C3-572355059624}" type="datetimeFigureOut">
              <a:rPr lang="aa-ET" smtClean="0"/>
              <a:t>19/01/2020</a:t>
            </a:fld>
            <a:endParaRPr lang="aa-ET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E78A3E2-E4AA-BD41-9BBB-B20DD2B9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9E4DD80-AF46-E346-AE20-6C0C4960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1F70-C74C-E940-94DF-F83635D0961E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2316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9B27A7-A2F7-CD46-9A4E-97EC7C23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aa-ET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E5981C-FE2C-2240-B087-251504EA6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a-ET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C933547-99C3-7440-8C5C-AC7E0C983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C8A8054-61E7-5B49-A9CD-4DC35F78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5786-855A-7E4A-A0C3-572355059624}" type="datetimeFigureOut">
              <a:rPr lang="aa-ET" smtClean="0"/>
              <a:t>19/01/2020</a:t>
            </a:fld>
            <a:endParaRPr lang="aa-ET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4B3C91E-7687-BE4B-A52A-792D3569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06EAA08-BED9-AE4F-AB7F-B86B4136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1F70-C74C-E940-94DF-F83635D0961E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13538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005A891-67CB-1044-B485-FE5CF7BE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aa-ET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C0386D7-1079-F844-A7EE-D16449132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3ED3AF4-FAB3-024A-8107-1397AD811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95786-855A-7E4A-A0C3-572355059624}" type="datetimeFigureOut">
              <a:rPr lang="aa-ET" smtClean="0"/>
              <a:t>19/01/2020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CD10E03-1207-534B-832F-1E5B12342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2229CBF-2FC8-674D-A059-2E3195974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81F70-C74C-E940-94DF-F83635D0961E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28602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a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="" xmlns:a16="http://schemas.microsoft.com/office/drawing/2014/main" id="{E0DD2942-DCCC-6444-BF35-935FD9D88560}"/>
              </a:ext>
            </a:extLst>
          </p:cNvPr>
          <p:cNvSpPr/>
          <p:nvPr/>
        </p:nvSpPr>
        <p:spPr>
          <a:xfrm>
            <a:off x="3200400" y="542924"/>
            <a:ext cx="4457700" cy="4457700"/>
          </a:xfrm>
          <a:prstGeom prst="ellipse">
            <a:avLst/>
          </a:prstGeom>
          <a:gradFill>
            <a:gsLst>
              <a:gs pos="0">
                <a:srgbClr val="B0F6E4"/>
              </a:gs>
              <a:gs pos="100000">
                <a:srgbClr val="14C49E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/>
          </a:p>
        </p:txBody>
      </p:sp>
      <p:pic>
        <p:nvPicPr>
          <p:cNvPr id="8" name="Picture 7" descr="A picture containing animal, clock&#10;&#10;Description automatically generated">
            <a:extLst>
              <a:ext uri="{FF2B5EF4-FFF2-40B4-BE49-F238E27FC236}">
                <a16:creationId xmlns="" xmlns:a16="http://schemas.microsoft.com/office/drawing/2014/main" id="{AAAA4AC5-8FDF-884C-9FCC-2FBB2A969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832" y="414336"/>
            <a:ext cx="3004027" cy="4457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40B6F41-3324-3445-A297-FC5772A6B30F}"/>
              </a:ext>
            </a:extLst>
          </p:cNvPr>
          <p:cNvSpPr/>
          <p:nvPr/>
        </p:nvSpPr>
        <p:spPr>
          <a:xfrm>
            <a:off x="3408697" y="2228671"/>
            <a:ext cx="404110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</a:t>
            </a:r>
            <a:r>
              <a:rPr lang="en-GB" sz="4000" b="1" dirty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GB" sz="7200" b="1" dirty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perate</a:t>
            </a:r>
            <a:endParaRPr lang="en-GB" sz="7200" b="1" cap="none" spc="0" dirty="0">
              <a:ln w="1270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59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="" xmlns:a16="http://schemas.microsoft.com/office/drawing/2014/main" id="{E0DD2942-DCCC-6444-BF35-935FD9D88560}"/>
              </a:ext>
            </a:extLst>
          </p:cNvPr>
          <p:cNvSpPr/>
          <p:nvPr/>
        </p:nvSpPr>
        <p:spPr>
          <a:xfrm>
            <a:off x="3200400" y="542924"/>
            <a:ext cx="4457700" cy="4457700"/>
          </a:xfrm>
          <a:prstGeom prst="ellipse">
            <a:avLst/>
          </a:prstGeom>
          <a:gradFill>
            <a:gsLst>
              <a:gs pos="0">
                <a:srgbClr val="B0F6E4"/>
              </a:gs>
              <a:gs pos="100000">
                <a:srgbClr val="14C49E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/>
          </a:p>
        </p:txBody>
      </p:sp>
      <p:pic>
        <p:nvPicPr>
          <p:cNvPr id="5" name="Picture 4" descr="A picture containing animal, clock&#10;&#10;Description automatically generated">
            <a:extLst>
              <a:ext uri="{FF2B5EF4-FFF2-40B4-BE49-F238E27FC236}">
                <a16:creationId xmlns="" xmlns:a16="http://schemas.microsoft.com/office/drawing/2014/main" id="{AAAA4AC5-8FDF-884C-9FCC-2FBB2A969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832" y="414336"/>
            <a:ext cx="3004027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07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clock&#10;&#10;Description automatically generated">
            <a:extLst>
              <a:ext uri="{FF2B5EF4-FFF2-40B4-BE49-F238E27FC236}">
                <a16:creationId xmlns="" xmlns:a16="http://schemas.microsoft.com/office/drawing/2014/main" id="{AAAA4AC5-8FDF-884C-9FCC-2FBB2A969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832" y="414336"/>
            <a:ext cx="3004027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0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CARMONT Nick</dc:creator>
  <cp:lastModifiedBy>Angus Shaw</cp:lastModifiedBy>
  <cp:revision>8</cp:revision>
  <dcterms:created xsi:type="dcterms:W3CDTF">2020-01-18T15:00:41Z</dcterms:created>
  <dcterms:modified xsi:type="dcterms:W3CDTF">2020-01-19T09:47:48Z</dcterms:modified>
</cp:coreProperties>
</file>