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 id="2147483677" r:id="rId6"/>
  </p:sldMasterIdLst>
  <p:notesMasterIdLst>
    <p:notesMasterId r:id="rId37"/>
  </p:notesMasterIdLst>
  <p:sldIdLst>
    <p:sldId id="814" r:id="rId7"/>
    <p:sldId id="835" r:id="rId8"/>
    <p:sldId id="870" r:id="rId9"/>
    <p:sldId id="872" r:id="rId10"/>
    <p:sldId id="871" r:id="rId11"/>
    <p:sldId id="877" r:id="rId12"/>
    <p:sldId id="885" r:id="rId13"/>
    <p:sldId id="854" r:id="rId14"/>
    <p:sldId id="875" r:id="rId15"/>
    <p:sldId id="873" r:id="rId16"/>
    <p:sldId id="722" r:id="rId17"/>
    <p:sldId id="867" r:id="rId18"/>
    <p:sldId id="866" r:id="rId19"/>
    <p:sldId id="869" r:id="rId20"/>
    <p:sldId id="719" r:id="rId21"/>
    <p:sldId id="883" r:id="rId22"/>
    <p:sldId id="880" r:id="rId23"/>
    <p:sldId id="881" r:id="rId24"/>
    <p:sldId id="879" r:id="rId25"/>
    <p:sldId id="850" r:id="rId26"/>
    <p:sldId id="878" r:id="rId27"/>
    <p:sldId id="851" r:id="rId28"/>
    <p:sldId id="852" r:id="rId29"/>
    <p:sldId id="857" r:id="rId30"/>
    <p:sldId id="858" r:id="rId31"/>
    <p:sldId id="840" r:id="rId32"/>
    <p:sldId id="868" r:id="rId33"/>
    <p:sldId id="882" r:id="rId34"/>
    <p:sldId id="886" r:id="rId35"/>
    <p:sldId id="8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2DD27-3D70-43D3-BC57-63BD45CD21F7}" v="52" dt="2019-12-06T09:10:03.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isy Parry" userId="fbbf6a23-d582-4174-b3b7-7ab882e9600c" providerId="ADAL" clId="{4FB2DD27-3D70-43D3-BC57-63BD45CD21F7}"/>
    <pc:docChg chg="undo custSel addSld delSld modSld sldOrd">
      <pc:chgData name="Daisy Parry" userId="fbbf6a23-d582-4174-b3b7-7ab882e9600c" providerId="ADAL" clId="{4FB2DD27-3D70-43D3-BC57-63BD45CD21F7}" dt="2019-12-03T16:36:20.058" v="1377" actId="20577"/>
      <pc:docMkLst>
        <pc:docMk/>
      </pc:docMkLst>
      <pc:sldChg chg="modSp del">
        <pc:chgData name="Daisy Parry" userId="fbbf6a23-d582-4174-b3b7-7ab882e9600c" providerId="ADAL" clId="{4FB2DD27-3D70-43D3-BC57-63BD45CD21F7}" dt="2019-12-03T16:33:28.307" v="1136" actId="2696"/>
        <pc:sldMkLst>
          <pc:docMk/>
          <pc:sldMk cId="1435551442" sldId="847"/>
        </pc:sldMkLst>
        <pc:spChg chg="mod">
          <ac:chgData name="Daisy Parry" userId="fbbf6a23-d582-4174-b3b7-7ab882e9600c" providerId="ADAL" clId="{4FB2DD27-3D70-43D3-BC57-63BD45CD21F7}" dt="2019-12-03T15:59:20.385" v="1043" actId="14100"/>
          <ac:spMkLst>
            <pc:docMk/>
            <pc:sldMk cId="1435551442" sldId="847"/>
            <ac:spMk id="4" creationId="{6308080F-418A-4E02-8B71-B9216F81D150}"/>
          </ac:spMkLst>
        </pc:spChg>
        <pc:spChg chg="mod">
          <ac:chgData name="Daisy Parry" userId="fbbf6a23-d582-4174-b3b7-7ab882e9600c" providerId="ADAL" clId="{4FB2DD27-3D70-43D3-BC57-63BD45CD21F7}" dt="2019-12-03T15:59:23.450" v="1044" actId="1076"/>
          <ac:spMkLst>
            <pc:docMk/>
            <pc:sldMk cId="1435551442" sldId="847"/>
            <ac:spMk id="7" creationId="{08124206-3B6A-4C62-85B0-371F7078BD64}"/>
          </ac:spMkLst>
        </pc:spChg>
      </pc:sldChg>
      <pc:sldChg chg="addSp delSp modSp">
        <pc:chgData name="Daisy Parry" userId="fbbf6a23-d582-4174-b3b7-7ab882e9600c" providerId="ADAL" clId="{4FB2DD27-3D70-43D3-BC57-63BD45CD21F7}" dt="2019-11-29T14:43:46.442" v="444"/>
        <pc:sldMkLst>
          <pc:docMk/>
          <pc:sldMk cId="1033034200" sldId="854"/>
        </pc:sldMkLst>
        <pc:spChg chg="add del mod">
          <ac:chgData name="Daisy Parry" userId="fbbf6a23-d582-4174-b3b7-7ab882e9600c" providerId="ADAL" clId="{4FB2DD27-3D70-43D3-BC57-63BD45CD21F7}" dt="2019-11-29T14:43:46.442" v="444"/>
          <ac:spMkLst>
            <pc:docMk/>
            <pc:sldMk cId="1033034200" sldId="854"/>
            <ac:spMk id="4" creationId="{DAD3579A-9B2F-418A-9870-37F2ADBE1F95}"/>
          </ac:spMkLst>
        </pc:spChg>
      </pc:sldChg>
      <pc:sldChg chg="ord">
        <pc:chgData name="Daisy Parry" userId="fbbf6a23-d582-4174-b3b7-7ab882e9600c" providerId="ADAL" clId="{4FB2DD27-3D70-43D3-BC57-63BD45CD21F7}" dt="2019-11-29T14:52:05.270" v="932"/>
        <pc:sldMkLst>
          <pc:docMk/>
          <pc:sldMk cId="195571737" sldId="858"/>
        </pc:sldMkLst>
      </pc:sldChg>
      <pc:sldChg chg="ord">
        <pc:chgData name="Daisy Parry" userId="fbbf6a23-d582-4174-b3b7-7ab882e9600c" providerId="ADAL" clId="{4FB2DD27-3D70-43D3-BC57-63BD45CD21F7}" dt="2019-11-25T15:06:29.648" v="160"/>
        <pc:sldMkLst>
          <pc:docMk/>
          <pc:sldMk cId="1035996314" sldId="867"/>
        </pc:sldMkLst>
      </pc:sldChg>
      <pc:sldChg chg="addSp delSp modSp">
        <pc:chgData name="Daisy Parry" userId="fbbf6a23-d582-4174-b3b7-7ab882e9600c" providerId="ADAL" clId="{4FB2DD27-3D70-43D3-BC57-63BD45CD21F7}" dt="2019-11-29T14:49:20.204" v="794" actId="1076"/>
        <pc:sldMkLst>
          <pc:docMk/>
          <pc:sldMk cId="522197154" sldId="868"/>
        </pc:sldMkLst>
        <pc:spChg chg="add mod">
          <ac:chgData name="Daisy Parry" userId="fbbf6a23-d582-4174-b3b7-7ab882e9600c" providerId="ADAL" clId="{4FB2DD27-3D70-43D3-BC57-63BD45CD21F7}" dt="2019-11-29T14:49:20.204" v="794" actId="1076"/>
          <ac:spMkLst>
            <pc:docMk/>
            <pc:sldMk cId="522197154" sldId="868"/>
            <ac:spMk id="4" creationId="{E8B6F961-DE00-469C-B2AC-27B4861B0CBF}"/>
          </ac:spMkLst>
        </pc:spChg>
        <pc:spChg chg="add mod">
          <ac:chgData name="Daisy Parry" userId="fbbf6a23-d582-4174-b3b7-7ab882e9600c" providerId="ADAL" clId="{4FB2DD27-3D70-43D3-BC57-63BD45CD21F7}" dt="2019-11-29T14:49:10.651" v="792" actId="1076"/>
          <ac:spMkLst>
            <pc:docMk/>
            <pc:sldMk cId="522197154" sldId="868"/>
            <ac:spMk id="6" creationId="{969C6886-0B2C-4E1C-B34D-A20BF6A3C7BF}"/>
          </ac:spMkLst>
        </pc:spChg>
        <pc:spChg chg="add del mod">
          <ac:chgData name="Daisy Parry" userId="fbbf6a23-d582-4174-b3b7-7ab882e9600c" providerId="ADAL" clId="{4FB2DD27-3D70-43D3-BC57-63BD45CD21F7}" dt="2019-11-29T14:49:16.149" v="793" actId="1076"/>
          <ac:spMkLst>
            <pc:docMk/>
            <pc:sldMk cId="522197154" sldId="868"/>
            <ac:spMk id="10" creationId="{B275BC11-3FA2-425F-B835-5BF8E33F7B4C}"/>
          </ac:spMkLst>
        </pc:spChg>
      </pc:sldChg>
      <pc:sldChg chg="modSp add">
        <pc:chgData name="Daisy Parry" userId="fbbf6a23-d582-4174-b3b7-7ab882e9600c" providerId="ADAL" clId="{4FB2DD27-3D70-43D3-BC57-63BD45CD21F7}" dt="2019-11-29T14:44:08.776" v="446" actId="20577"/>
        <pc:sldMkLst>
          <pc:docMk/>
          <pc:sldMk cId="892045009" sldId="869"/>
        </pc:sldMkLst>
        <pc:spChg chg="mod">
          <ac:chgData name="Daisy Parry" userId="fbbf6a23-d582-4174-b3b7-7ab882e9600c" providerId="ADAL" clId="{4FB2DD27-3D70-43D3-BC57-63BD45CD21F7}" dt="2019-11-29T14:44:08.776" v="446" actId="20577"/>
          <ac:spMkLst>
            <pc:docMk/>
            <pc:sldMk cId="892045009" sldId="869"/>
            <ac:spMk id="6" creationId="{5E055146-15B5-4342-A659-31E7C99235D4}"/>
          </ac:spMkLst>
        </pc:spChg>
        <pc:spChg chg="mod">
          <ac:chgData name="Daisy Parry" userId="fbbf6a23-d582-4174-b3b7-7ab882e9600c" providerId="ADAL" clId="{4FB2DD27-3D70-43D3-BC57-63BD45CD21F7}" dt="2019-11-25T15:04:21.181" v="159" actId="20577"/>
          <ac:spMkLst>
            <pc:docMk/>
            <pc:sldMk cId="892045009" sldId="869"/>
            <ac:spMk id="7" creationId="{7A039603-2581-44B4-9213-C06204DD075F}"/>
          </ac:spMkLst>
        </pc:spChg>
      </pc:sldChg>
      <pc:sldChg chg="delSp">
        <pc:chgData name="Daisy Parry" userId="fbbf6a23-d582-4174-b3b7-7ab882e9600c" providerId="ADAL" clId="{4FB2DD27-3D70-43D3-BC57-63BD45CD21F7}" dt="2019-11-25T14:56:36.269" v="0"/>
        <pc:sldMkLst>
          <pc:docMk/>
          <pc:sldMk cId="2781062023" sldId="871"/>
        </pc:sldMkLst>
        <pc:picChg chg="del">
          <ac:chgData name="Daisy Parry" userId="fbbf6a23-d582-4174-b3b7-7ab882e9600c" providerId="ADAL" clId="{4FB2DD27-3D70-43D3-BC57-63BD45CD21F7}" dt="2019-11-25T14:56:36.269" v="0"/>
          <ac:picMkLst>
            <pc:docMk/>
            <pc:sldMk cId="2781062023" sldId="871"/>
            <ac:picMk id="4" creationId="{F9FCDFE2-BCF9-4D4B-A4FB-81B308DA2B72}"/>
          </ac:picMkLst>
        </pc:picChg>
      </pc:sldChg>
      <pc:sldChg chg="modSp del">
        <pc:chgData name="Daisy Parry" userId="fbbf6a23-d582-4174-b3b7-7ab882e9600c" providerId="ADAL" clId="{4FB2DD27-3D70-43D3-BC57-63BD45CD21F7}" dt="2019-11-29T14:45:01.630" v="447" actId="2696"/>
        <pc:sldMkLst>
          <pc:docMk/>
          <pc:sldMk cId="806555022" sldId="876"/>
        </pc:sldMkLst>
        <pc:spChg chg="mod">
          <ac:chgData name="Daisy Parry" userId="fbbf6a23-d582-4174-b3b7-7ab882e9600c" providerId="ADAL" clId="{4FB2DD27-3D70-43D3-BC57-63BD45CD21F7}" dt="2019-11-25T15:07:57.435" v="163" actId="1076"/>
          <ac:spMkLst>
            <pc:docMk/>
            <pc:sldMk cId="806555022" sldId="876"/>
            <ac:spMk id="3" creationId="{068D6BAF-053B-41BA-9CFF-732BFD4EEC1F}"/>
          </ac:spMkLst>
        </pc:spChg>
      </pc:sldChg>
      <pc:sldChg chg="add del">
        <pc:chgData name="Daisy Parry" userId="fbbf6a23-d582-4174-b3b7-7ab882e9600c" providerId="ADAL" clId="{4FB2DD27-3D70-43D3-BC57-63BD45CD21F7}" dt="2019-11-25T15:07:45.191" v="162" actId="2696"/>
        <pc:sldMkLst>
          <pc:docMk/>
          <pc:sldMk cId="2656972071" sldId="876"/>
        </pc:sldMkLst>
      </pc:sldChg>
      <pc:sldChg chg="ord">
        <pc:chgData name="Daisy Parry" userId="fbbf6a23-d582-4174-b3b7-7ab882e9600c" providerId="ADAL" clId="{4FB2DD27-3D70-43D3-BC57-63BD45CD21F7}" dt="2019-12-03T15:59:39.868" v="1045"/>
        <pc:sldMkLst>
          <pc:docMk/>
          <pc:sldMk cId="179756631" sldId="877"/>
        </pc:sldMkLst>
      </pc:sldChg>
      <pc:sldChg chg="modSp">
        <pc:chgData name="Daisy Parry" userId="fbbf6a23-d582-4174-b3b7-7ab882e9600c" providerId="ADAL" clId="{4FB2DD27-3D70-43D3-BC57-63BD45CD21F7}" dt="2019-11-25T15:39:11.981" v="302" actId="1076"/>
        <pc:sldMkLst>
          <pc:docMk/>
          <pc:sldMk cId="114128076" sldId="878"/>
        </pc:sldMkLst>
        <pc:spChg chg="mod">
          <ac:chgData name="Daisy Parry" userId="fbbf6a23-d582-4174-b3b7-7ab882e9600c" providerId="ADAL" clId="{4FB2DD27-3D70-43D3-BC57-63BD45CD21F7}" dt="2019-11-25T15:39:11.981" v="302" actId="1076"/>
          <ac:spMkLst>
            <pc:docMk/>
            <pc:sldMk cId="114128076" sldId="878"/>
            <ac:spMk id="10" creationId="{B275BC11-3FA2-425F-B835-5BF8E33F7B4C}"/>
          </ac:spMkLst>
        </pc:spChg>
      </pc:sldChg>
      <pc:sldChg chg="add del">
        <pc:chgData name="Daisy Parry" userId="fbbf6a23-d582-4174-b3b7-7ab882e9600c" providerId="ADAL" clId="{4FB2DD27-3D70-43D3-BC57-63BD45CD21F7}" dt="2019-11-25T15:38:43.680" v="298" actId="2696"/>
        <pc:sldMkLst>
          <pc:docMk/>
          <pc:sldMk cId="557003909" sldId="882"/>
        </pc:sldMkLst>
      </pc:sldChg>
      <pc:sldChg chg="delSp modSp">
        <pc:chgData name="Daisy Parry" userId="fbbf6a23-d582-4174-b3b7-7ab882e9600c" providerId="ADAL" clId="{4FB2DD27-3D70-43D3-BC57-63BD45CD21F7}" dt="2019-12-03T16:36:20.058" v="1377" actId="20577"/>
        <pc:sldMkLst>
          <pc:docMk/>
          <pc:sldMk cId="1726644304" sldId="882"/>
        </pc:sldMkLst>
        <pc:spChg chg="mod">
          <ac:chgData name="Daisy Parry" userId="fbbf6a23-d582-4174-b3b7-7ab882e9600c" providerId="ADAL" clId="{4FB2DD27-3D70-43D3-BC57-63BD45CD21F7}" dt="2019-11-25T15:39:44.505" v="351" actId="20577"/>
          <ac:spMkLst>
            <pc:docMk/>
            <pc:sldMk cId="1726644304" sldId="882"/>
            <ac:spMk id="2" creationId="{B73FA7EF-EAD8-4991-8391-DB84065EC928}"/>
          </ac:spMkLst>
        </pc:spChg>
        <pc:spChg chg="del">
          <ac:chgData name="Daisy Parry" userId="fbbf6a23-d582-4174-b3b7-7ab882e9600c" providerId="ADAL" clId="{4FB2DD27-3D70-43D3-BC57-63BD45CD21F7}" dt="2019-11-29T14:52:27.607" v="934"/>
          <ac:spMkLst>
            <pc:docMk/>
            <pc:sldMk cId="1726644304" sldId="882"/>
            <ac:spMk id="4" creationId="{C52E0371-3353-4672-8496-C66144004C1C}"/>
          </ac:spMkLst>
        </pc:spChg>
        <pc:spChg chg="del">
          <ac:chgData name="Daisy Parry" userId="fbbf6a23-d582-4174-b3b7-7ab882e9600c" providerId="ADAL" clId="{4FB2DD27-3D70-43D3-BC57-63BD45CD21F7}" dt="2019-11-29T14:52:31.819" v="935"/>
          <ac:spMkLst>
            <pc:docMk/>
            <pc:sldMk cId="1726644304" sldId="882"/>
            <ac:spMk id="5" creationId="{4FE7FD86-0008-4CEE-930F-BB2EF3811A0B}"/>
          </ac:spMkLst>
        </pc:spChg>
        <pc:spChg chg="mod">
          <ac:chgData name="Daisy Parry" userId="fbbf6a23-d582-4174-b3b7-7ab882e9600c" providerId="ADAL" clId="{4FB2DD27-3D70-43D3-BC57-63BD45CD21F7}" dt="2019-12-03T16:36:20.058" v="1377" actId="20577"/>
          <ac:spMkLst>
            <pc:docMk/>
            <pc:sldMk cId="1726644304" sldId="882"/>
            <ac:spMk id="10" creationId="{B275BC11-3FA2-425F-B835-5BF8E33F7B4C}"/>
          </ac:spMkLst>
        </pc:spChg>
        <pc:cxnChg chg="mod">
          <ac:chgData name="Daisy Parry" userId="fbbf6a23-d582-4174-b3b7-7ab882e9600c" providerId="ADAL" clId="{4FB2DD27-3D70-43D3-BC57-63BD45CD21F7}" dt="2019-11-25T15:40:25.781" v="423" actId="14100"/>
          <ac:cxnSpMkLst>
            <pc:docMk/>
            <pc:sldMk cId="1726644304" sldId="882"/>
            <ac:cxnSpMk id="3" creationId="{001D8B50-5C7A-41E4-8444-D3D37A7D23EF}"/>
          </ac:cxnSpMkLst>
        </pc:cxnChg>
      </pc:sldChg>
      <pc:sldChg chg="addSp delSp modSp add">
        <pc:chgData name="Daisy Parry" userId="fbbf6a23-d582-4174-b3b7-7ab882e9600c" providerId="ADAL" clId="{4FB2DD27-3D70-43D3-BC57-63BD45CD21F7}" dt="2019-11-29T14:47:06.076" v="664" actId="20577"/>
        <pc:sldMkLst>
          <pc:docMk/>
          <pc:sldMk cId="4152515150" sldId="883"/>
        </pc:sldMkLst>
        <pc:spChg chg="del">
          <ac:chgData name="Daisy Parry" userId="fbbf6a23-d582-4174-b3b7-7ab882e9600c" providerId="ADAL" clId="{4FB2DD27-3D70-43D3-BC57-63BD45CD21F7}" dt="2019-11-29T14:45:32.841" v="449" actId="478"/>
          <ac:spMkLst>
            <pc:docMk/>
            <pc:sldMk cId="4152515150" sldId="883"/>
            <ac:spMk id="2" creationId="{B8458AD9-0785-4E59-843A-A32BB39A63CC}"/>
          </ac:spMkLst>
        </pc:spChg>
        <pc:spChg chg="add mod">
          <ac:chgData name="Daisy Parry" userId="fbbf6a23-d582-4174-b3b7-7ab882e9600c" providerId="ADAL" clId="{4FB2DD27-3D70-43D3-BC57-63BD45CD21F7}" dt="2019-11-29T14:45:41.308" v="471" actId="20577"/>
          <ac:spMkLst>
            <pc:docMk/>
            <pc:sldMk cId="4152515150" sldId="883"/>
            <ac:spMk id="3" creationId="{4DCFB574-95DF-49E8-9141-255BDE3DA4F5}"/>
          </ac:spMkLst>
        </pc:spChg>
        <pc:spChg chg="del">
          <ac:chgData name="Daisy Parry" userId="fbbf6a23-d582-4174-b3b7-7ab882e9600c" providerId="ADAL" clId="{4FB2DD27-3D70-43D3-BC57-63BD45CD21F7}" dt="2019-11-29T14:45:49.040" v="472" actId="478"/>
          <ac:spMkLst>
            <pc:docMk/>
            <pc:sldMk cId="4152515150" sldId="883"/>
            <ac:spMk id="5" creationId="{1A22D7AF-2119-45CC-997A-41959E7345D9}"/>
          </ac:spMkLst>
        </pc:spChg>
        <pc:spChg chg="del mod">
          <ac:chgData name="Daisy Parry" userId="fbbf6a23-d582-4174-b3b7-7ab882e9600c" providerId="ADAL" clId="{4FB2DD27-3D70-43D3-BC57-63BD45CD21F7}" dt="2019-11-29T14:45:50.394" v="474" actId="478"/>
          <ac:spMkLst>
            <pc:docMk/>
            <pc:sldMk cId="4152515150" sldId="883"/>
            <ac:spMk id="7" creationId="{B93C3D94-BBA7-47E9-A622-631AF96272D7}"/>
          </ac:spMkLst>
        </pc:spChg>
        <pc:spChg chg="del">
          <ac:chgData name="Daisy Parry" userId="fbbf6a23-d582-4174-b3b7-7ab882e9600c" providerId="ADAL" clId="{4FB2DD27-3D70-43D3-BC57-63BD45CD21F7}" dt="2019-11-29T14:45:52.287" v="475" actId="478"/>
          <ac:spMkLst>
            <pc:docMk/>
            <pc:sldMk cId="4152515150" sldId="883"/>
            <ac:spMk id="9" creationId="{67DF1059-E8DC-4882-B43E-7DB3D824BFC9}"/>
          </ac:spMkLst>
        </pc:spChg>
        <pc:spChg chg="del">
          <ac:chgData name="Daisy Parry" userId="fbbf6a23-d582-4174-b3b7-7ab882e9600c" providerId="ADAL" clId="{4FB2DD27-3D70-43D3-BC57-63BD45CD21F7}" dt="2019-11-29T14:45:56.883" v="478" actId="478"/>
          <ac:spMkLst>
            <pc:docMk/>
            <pc:sldMk cId="4152515150" sldId="883"/>
            <ac:spMk id="13" creationId="{42A80FAC-7A3B-41F4-92D1-D1033EF5C4D3}"/>
          </ac:spMkLst>
        </pc:spChg>
        <pc:spChg chg="mod">
          <ac:chgData name="Daisy Parry" userId="fbbf6a23-d582-4174-b3b7-7ab882e9600c" providerId="ADAL" clId="{4FB2DD27-3D70-43D3-BC57-63BD45CD21F7}" dt="2019-11-29T14:47:06.076" v="664" actId="20577"/>
          <ac:spMkLst>
            <pc:docMk/>
            <pc:sldMk cId="4152515150" sldId="883"/>
            <ac:spMk id="14" creationId="{E0D8FF9E-EE35-440F-B00C-38F12E8A675C}"/>
          </ac:spMkLst>
        </pc:spChg>
        <pc:spChg chg="del">
          <ac:chgData name="Daisy Parry" userId="fbbf6a23-d582-4174-b3b7-7ab882e9600c" providerId="ADAL" clId="{4FB2DD27-3D70-43D3-BC57-63BD45CD21F7}" dt="2019-11-29T14:45:53.484" v="476" actId="478"/>
          <ac:spMkLst>
            <pc:docMk/>
            <pc:sldMk cId="4152515150" sldId="883"/>
            <ac:spMk id="20" creationId="{7BAFF413-E495-49A7-9A07-79B03B9574FB}"/>
          </ac:spMkLst>
        </pc:spChg>
        <pc:spChg chg="del">
          <ac:chgData name="Daisy Parry" userId="fbbf6a23-d582-4174-b3b7-7ab882e9600c" providerId="ADAL" clId="{4FB2DD27-3D70-43D3-BC57-63BD45CD21F7}" dt="2019-11-29T14:45:55.689" v="477" actId="478"/>
          <ac:spMkLst>
            <pc:docMk/>
            <pc:sldMk cId="4152515150" sldId="883"/>
            <ac:spMk id="21" creationId="{1725A502-36C9-49CB-99A3-14AD26C1CE53}"/>
          </ac:spMkLst>
        </pc:spChg>
        <pc:spChg chg="del">
          <ac:chgData name="Daisy Parry" userId="fbbf6a23-d582-4174-b3b7-7ab882e9600c" providerId="ADAL" clId="{4FB2DD27-3D70-43D3-BC57-63BD45CD21F7}" dt="2019-11-29T14:46:50.007" v="656" actId="478"/>
          <ac:spMkLst>
            <pc:docMk/>
            <pc:sldMk cId="4152515150" sldId="883"/>
            <ac:spMk id="22" creationId="{3AB67905-6258-466D-A69A-190163691FD6}"/>
          </ac:spMkLst>
        </pc:spChg>
        <pc:spChg chg="del">
          <ac:chgData name="Daisy Parry" userId="fbbf6a23-d582-4174-b3b7-7ab882e9600c" providerId="ADAL" clId="{4FB2DD27-3D70-43D3-BC57-63BD45CD21F7}" dt="2019-11-29T14:46:52.473" v="657" actId="478"/>
          <ac:spMkLst>
            <pc:docMk/>
            <pc:sldMk cId="4152515150" sldId="883"/>
            <ac:spMk id="23" creationId="{2FF5EAD9-4BDC-43B4-A42C-4D95628FBA2F}"/>
          </ac:spMkLst>
        </pc:spChg>
        <pc:spChg chg="del">
          <ac:chgData name="Daisy Parry" userId="fbbf6a23-d582-4174-b3b7-7ab882e9600c" providerId="ADAL" clId="{4FB2DD27-3D70-43D3-BC57-63BD45CD21F7}" dt="2019-11-29T14:46:53.642" v="658" actId="478"/>
          <ac:spMkLst>
            <pc:docMk/>
            <pc:sldMk cId="4152515150" sldId="883"/>
            <ac:spMk id="24" creationId="{E70087A7-151B-41E2-ADAA-625436275161}"/>
          </ac:spMkLst>
        </pc:spChg>
      </pc:sldChg>
      <pc:sldChg chg="addSp delSp modSp add">
        <pc:chgData name="Daisy Parry" userId="fbbf6a23-d582-4174-b3b7-7ab882e9600c" providerId="ADAL" clId="{4FB2DD27-3D70-43D3-BC57-63BD45CD21F7}" dt="2019-12-03T16:35:44.232" v="1258" actId="14100"/>
        <pc:sldMkLst>
          <pc:docMk/>
          <pc:sldMk cId="3289935587" sldId="884"/>
        </pc:sldMkLst>
        <pc:spChg chg="add del mod">
          <ac:chgData name="Daisy Parry" userId="fbbf6a23-d582-4174-b3b7-7ab882e9600c" providerId="ADAL" clId="{4FB2DD27-3D70-43D3-BC57-63BD45CD21F7}" dt="2019-11-29T14:53:05.472" v="1000"/>
          <ac:spMkLst>
            <pc:docMk/>
            <pc:sldMk cId="3289935587" sldId="884"/>
            <ac:spMk id="2" creationId="{3611B48F-335B-4016-A2DE-7C2517E4A2F6}"/>
          </ac:spMkLst>
        </pc:spChg>
        <pc:spChg chg="add mod">
          <ac:chgData name="Daisy Parry" userId="fbbf6a23-d582-4174-b3b7-7ab882e9600c" providerId="ADAL" clId="{4FB2DD27-3D70-43D3-BC57-63BD45CD21F7}" dt="2019-12-03T16:35:44.232" v="1258" actId="14100"/>
          <ac:spMkLst>
            <pc:docMk/>
            <pc:sldMk cId="3289935587" sldId="884"/>
            <ac:spMk id="3" creationId="{65DC6B7D-BF50-4A17-8F65-CAC237E8B0A5}"/>
          </ac:spMkLst>
        </pc:spChg>
      </pc:sldChg>
      <pc:sldChg chg="addSp delSp modSp add">
        <pc:chgData name="Daisy Parry" userId="fbbf6a23-d582-4174-b3b7-7ab882e9600c" providerId="ADAL" clId="{4FB2DD27-3D70-43D3-BC57-63BD45CD21F7}" dt="2019-12-03T16:33:22.008" v="1135" actId="1076"/>
        <pc:sldMkLst>
          <pc:docMk/>
          <pc:sldMk cId="1484959244" sldId="885"/>
        </pc:sldMkLst>
        <pc:spChg chg="add mod">
          <ac:chgData name="Daisy Parry" userId="fbbf6a23-d582-4174-b3b7-7ab882e9600c" providerId="ADAL" clId="{4FB2DD27-3D70-43D3-BC57-63BD45CD21F7}" dt="2019-12-03T16:32:39.017" v="1108" actId="1076"/>
          <ac:spMkLst>
            <pc:docMk/>
            <pc:sldMk cId="1484959244" sldId="885"/>
            <ac:spMk id="2" creationId="{B6C88DD8-7A45-4491-98AE-DF5AB7ACBAFC}"/>
          </ac:spMkLst>
        </pc:spChg>
        <pc:spChg chg="add mod">
          <ac:chgData name="Daisy Parry" userId="fbbf6a23-d582-4174-b3b7-7ab882e9600c" providerId="ADAL" clId="{4FB2DD27-3D70-43D3-BC57-63BD45CD21F7}" dt="2019-12-03T16:32:52.606" v="1117" actId="20577"/>
          <ac:spMkLst>
            <pc:docMk/>
            <pc:sldMk cId="1484959244" sldId="885"/>
            <ac:spMk id="8" creationId="{58E8918E-97AB-4011-9259-FB24A8AFE5EB}"/>
          </ac:spMkLst>
        </pc:spChg>
        <pc:spChg chg="del">
          <ac:chgData name="Daisy Parry" userId="fbbf6a23-d582-4174-b3b7-7ab882e9600c" providerId="ADAL" clId="{4FB2DD27-3D70-43D3-BC57-63BD45CD21F7}" dt="2019-12-03T16:05:46.772" v="1085" actId="478"/>
          <ac:spMkLst>
            <pc:docMk/>
            <pc:sldMk cId="1484959244" sldId="885"/>
            <ac:spMk id="9" creationId="{65E8D404-09EE-4B1C-8087-F4E61B4C0745}"/>
          </ac:spMkLst>
        </pc:spChg>
        <pc:spChg chg="mod">
          <ac:chgData name="Daisy Parry" userId="fbbf6a23-d582-4174-b3b7-7ab882e9600c" providerId="ADAL" clId="{4FB2DD27-3D70-43D3-BC57-63BD45CD21F7}" dt="2019-12-03T16:05:42.020" v="1083" actId="20577"/>
          <ac:spMkLst>
            <pc:docMk/>
            <pc:sldMk cId="1484959244" sldId="885"/>
            <ac:spMk id="10" creationId="{BA52D9D7-67B5-4023-8A8E-042669D6CE85}"/>
          </ac:spMkLst>
        </pc:spChg>
        <pc:spChg chg="del">
          <ac:chgData name="Daisy Parry" userId="fbbf6a23-d582-4174-b3b7-7ab882e9600c" providerId="ADAL" clId="{4FB2DD27-3D70-43D3-BC57-63BD45CD21F7}" dt="2019-12-03T16:05:48.223" v="1086" actId="478"/>
          <ac:spMkLst>
            <pc:docMk/>
            <pc:sldMk cId="1484959244" sldId="885"/>
            <ac:spMk id="12" creationId="{28DF3D47-E1C5-4205-B0D7-9AAEC5F5D1F7}"/>
          </ac:spMkLst>
        </pc:spChg>
        <pc:spChg chg="del">
          <ac:chgData name="Daisy Parry" userId="fbbf6a23-d582-4174-b3b7-7ab882e9600c" providerId="ADAL" clId="{4FB2DD27-3D70-43D3-BC57-63BD45CD21F7}" dt="2019-12-03T16:05:45.371" v="1084" actId="478"/>
          <ac:spMkLst>
            <pc:docMk/>
            <pc:sldMk cId="1484959244" sldId="885"/>
            <ac:spMk id="13" creationId="{5E88E1E8-D137-42CD-BEFB-7F93B32B4DC8}"/>
          </ac:spMkLst>
        </pc:spChg>
        <pc:spChg chg="add del mod">
          <ac:chgData name="Daisy Parry" userId="fbbf6a23-d582-4174-b3b7-7ab882e9600c" providerId="ADAL" clId="{4FB2DD27-3D70-43D3-BC57-63BD45CD21F7}" dt="2019-12-03T16:32:34.639" v="1106" actId="478"/>
          <ac:spMkLst>
            <pc:docMk/>
            <pc:sldMk cId="1484959244" sldId="885"/>
            <ac:spMk id="14" creationId="{36FDF3FB-B61D-48CB-83D0-615B33B3ABCC}"/>
          </ac:spMkLst>
        </pc:spChg>
        <pc:spChg chg="add del mod">
          <ac:chgData name="Daisy Parry" userId="fbbf6a23-d582-4174-b3b7-7ab882e9600c" providerId="ADAL" clId="{4FB2DD27-3D70-43D3-BC57-63BD45CD21F7}" dt="2019-12-03T16:33:19.381" v="1134"/>
          <ac:spMkLst>
            <pc:docMk/>
            <pc:sldMk cId="1484959244" sldId="885"/>
            <ac:spMk id="15" creationId="{3EFE7A07-0C80-4B5F-BF38-5B2F0A39FC95}"/>
          </ac:spMkLst>
        </pc:spChg>
        <pc:spChg chg="add mod">
          <ac:chgData name="Daisy Parry" userId="fbbf6a23-d582-4174-b3b7-7ab882e9600c" providerId="ADAL" clId="{4FB2DD27-3D70-43D3-BC57-63BD45CD21F7}" dt="2019-12-03T16:33:22.008" v="1135" actId="1076"/>
          <ac:spMkLst>
            <pc:docMk/>
            <pc:sldMk cId="1484959244" sldId="885"/>
            <ac:spMk id="16" creationId="{6500EB80-AD3E-4EC6-B730-3E9136CB7B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A548E-17E9-48AF-B904-FE019F317DB0}" type="datetimeFigureOut">
              <a:rPr lang="en-GB" smtClean="0"/>
              <a:t>06/12/2019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217A8-A25A-41E7-91B4-69D0F92983D5}" type="slidenum">
              <a:rPr lang="en-GB" smtClean="0"/>
              <a:t>‹#›</a:t>
            </a:fld>
            <a:endParaRPr lang="en-GB"/>
          </a:p>
        </p:txBody>
      </p:sp>
    </p:spTree>
    <p:extLst>
      <p:ext uri="{BB962C8B-B14F-4D97-AF65-F5344CB8AC3E}">
        <p14:creationId xmlns:p14="http://schemas.microsoft.com/office/powerpoint/2010/main" val="35688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7D165-F5E0-4B8D-AD8E-D8CA13CEEEDF}"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20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7D165-F5E0-4B8D-AD8E-D8CA13CEEEDF}"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09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97D165-F5E0-4B8D-AD8E-D8CA13CEEEDF}" type="slidenum">
              <a:rPr kumimoji="0" lang="en-GB"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2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03DC-2EE2-47ED-91DD-18BD04DB7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0B7881-693F-462E-B0A9-21781019D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5A6571-F96A-4E6B-A4B7-5ECAD2F7914E}"/>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5" name="Footer Placeholder 4">
            <a:extLst>
              <a:ext uri="{FF2B5EF4-FFF2-40B4-BE49-F238E27FC236}">
                <a16:creationId xmlns:a16="http://schemas.microsoft.com/office/drawing/2014/main" id="{6ECAE9C5-CE23-4A4D-AD31-D805C91244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1EED59-713E-483E-A6B1-087B9A09F846}"/>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296448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3FCE-6D73-49AB-BB47-F8D205130A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823FA9-1F73-41D2-B38B-D067E6047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99C2B8-F67E-4C5D-BFD2-89BFE89A8F71}"/>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5" name="Footer Placeholder 4">
            <a:extLst>
              <a:ext uri="{FF2B5EF4-FFF2-40B4-BE49-F238E27FC236}">
                <a16:creationId xmlns:a16="http://schemas.microsoft.com/office/drawing/2014/main" id="{A4561E4D-EF6C-4938-B4B8-330B3CC21F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734863-70BA-4BA2-9E8C-788111BFA6B5}"/>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729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788E6-DB86-4595-B7CB-FB16FFC83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2B34F2-8C4B-4DE8-A4BD-B47771B88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390AE7-27DB-44B2-81D1-8C7765508B61}"/>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5" name="Footer Placeholder 4">
            <a:extLst>
              <a:ext uri="{FF2B5EF4-FFF2-40B4-BE49-F238E27FC236}">
                <a16:creationId xmlns:a16="http://schemas.microsoft.com/office/drawing/2014/main" id="{6EAF6326-1742-4D55-AB5E-A1585B4997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0D6A8F-629A-4E94-8D2E-C96121F47B46}"/>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057706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op slide (Dark)">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3" y="2913229"/>
            <a:ext cx="5804747" cy="762016"/>
          </a:xfrm>
        </p:spPr>
        <p:txBody>
          <a:bodyPr/>
          <a:lstStyle>
            <a:lvl1pPr marL="0" indent="0">
              <a:lnSpc>
                <a:spcPct val="100000"/>
              </a:lnSpc>
              <a:buNone/>
              <a:defRPr sz="4533" b="1">
                <a:solidFill>
                  <a:schemeClr val="bg1"/>
                </a:solidFill>
              </a:defRPr>
            </a:lvl1pPr>
          </a:lstStyle>
          <a:p>
            <a:r>
              <a:rPr lang="en-US" dirty="0" err="1"/>
              <a:t>Slidedeck</a:t>
            </a:r>
            <a:r>
              <a:rPr lang="en-US" dirty="0"/>
              <a:t> title</a:t>
            </a:r>
            <a:endParaRPr lang="en-GB" dirty="0"/>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3" y="2913229"/>
            <a:ext cx="580474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734" y="555605"/>
            <a:ext cx="2898985" cy="1270984"/>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575733" y="4960485"/>
            <a:ext cx="5804747" cy="605367"/>
          </a:xfrm>
        </p:spPr>
        <p:txBody>
          <a:bodyPr/>
          <a:lstStyle>
            <a:lvl1pPr marL="0" indent="0">
              <a:buNone/>
              <a:defRPr sz="3733" b="0">
                <a:solidFill>
                  <a:schemeClr val="bg1"/>
                </a:solidFill>
              </a:defRPr>
            </a:lvl1pPr>
          </a:lstStyle>
          <a:p>
            <a:pPr lvl="0"/>
            <a:r>
              <a:rPr lang="en-US" dirty="0"/>
              <a:t>Presenter name</a:t>
            </a:r>
            <a:endParaRPr lang="en-GB" dirty="0"/>
          </a:p>
        </p:txBody>
      </p:sp>
      <p:sp>
        <p:nvSpPr>
          <p:cNvPr id="7" name="Picture Placeholder 10">
            <a:extLst>
              <a:ext uri="{FF2B5EF4-FFF2-40B4-BE49-F238E27FC236}">
                <a16:creationId xmlns:a16="http://schemas.microsoft.com/office/drawing/2014/main" id="{880E1784-6502-40DF-8151-F6A3B84DF5AA}"/>
              </a:ext>
            </a:extLst>
          </p:cNvPr>
          <p:cNvSpPr>
            <a:spLocks noGrp="1"/>
          </p:cNvSpPr>
          <p:nvPr>
            <p:ph type="pic" sz="quarter" idx="10" hasCustomPrompt="1"/>
          </p:nvPr>
        </p:nvSpPr>
        <p:spPr>
          <a:xfrm>
            <a:off x="7535830" y="1"/>
            <a:ext cx="4658285" cy="6098116"/>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1219170" rtl="0" eaLnBrk="0" fontAlgn="base" latinLnBrk="0" hangingPunct="0">
              <a:lnSpc>
                <a:spcPct val="100000"/>
              </a:lnSpc>
              <a:spcBef>
                <a:spcPct val="0"/>
              </a:spcBef>
              <a:spcAft>
                <a:spcPts val="800"/>
              </a:spcAft>
              <a:buClrTx/>
              <a:buSzTx/>
              <a:buFont typeface="Arial" panose="020B0604020202020204" pitchFamily="34" charset="0"/>
              <a:buNone/>
              <a:tabLst/>
              <a:defRPr>
                <a:solidFill>
                  <a:schemeClr val="bg1"/>
                </a:solidFill>
              </a:defRPr>
            </a:lvl1pPr>
            <a:lvl3pPr marL="241294" indent="0">
              <a:buNone/>
              <a:defRPr/>
            </a:lvl3pPr>
            <a:lvl4pPr marL="817013" indent="0">
              <a:buNone/>
              <a:defRPr/>
            </a:lvl4pPr>
          </a:lstStyle>
          <a:p>
            <a:pPr marL="0" marR="0" lvl="0" indent="0" algn="l" defTabSz="1219170" rtl="0" eaLnBrk="0" fontAlgn="base" latinLnBrk="0" hangingPunct="0">
              <a:lnSpc>
                <a:spcPct val="100000"/>
              </a:lnSpc>
              <a:spcBef>
                <a:spcPct val="0"/>
              </a:spcBef>
              <a:spcAft>
                <a:spcPts val="800"/>
              </a:spcAft>
              <a:buClrTx/>
              <a:buSzTx/>
              <a:buFont typeface="Arial" panose="020B0604020202020204" pitchFamily="34" charset="0"/>
              <a:buNone/>
              <a:tabLst/>
              <a:defRPr/>
            </a:pPr>
            <a:r>
              <a:rPr lang="en-GB" dirty="0"/>
              <a:t>Click icon to insert picture. Don’t change slide background colour on this layout</a:t>
            </a:r>
          </a:p>
        </p:txBody>
      </p:sp>
    </p:spTree>
    <p:extLst>
      <p:ext uri="{BB962C8B-B14F-4D97-AF65-F5344CB8AC3E}">
        <p14:creationId xmlns:p14="http://schemas.microsoft.com/office/powerpoint/2010/main" val="3435811563"/>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ction divider, no imag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4" y="2913229"/>
            <a:ext cx="11040533" cy="762016"/>
          </a:xfrm>
        </p:spPr>
        <p:txBody>
          <a:bodyPr/>
          <a:lstStyle>
            <a:lvl1pPr>
              <a:lnSpc>
                <a:spcPct val="100000"/>
              </a:lnSpc>
              <a:defRPr sz="4533" b="0">
                <a:solidFill>
                  <a:schemeClr val="bg1"/>
                </a:solidFill>
              </a:defRPr>
            </a:lvl1pPr>
          </a:lstStyle>
          <a:p>
            <a:r>
              <a:rPr lang="en-US"/>
              <a:t>Section divider title</a:t>
            </a:r>
            <a:endParaRPr lang="en-GB"/>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4" y="2913229"/>
            <a:ext cx="1104053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87476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no content">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D69152B6-83C3-4567-96CF-D19AF203925A}" type="datetime1">
              <a:rPr lang="en-GB" smtClean="0"/>
              <a:t>06/12/2019</a:t>
            </a:fld>
            <a:endParaRPr lang="en-GB" dirty="0"/>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76548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07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pPr lvl="0"/>
            <a:r>
              <a:rPr lang="en-US" noProof="0" dirty="0"/>
              <a:t>Click icon to add picture</a:t>
            </a:r>
            <a:endParaRPr lang="en-GB" noProof="0" dirty="0"/>
          </a:p>
        </p:txBody>
      </p:sp>
      <p:sp>
        <p:nvSpPr>
          <p:cNvPr id="6" name="TextBox 4">
            <a:extLst>
              <a:ext uri="{FF2B5EF4-FFF2-40B4-BE49-F238E27FC236}">
                <a16:creationId xmlns:a16="http://schemas.microsoft.com/office/drawing/2014/main" id="{4AF4EE99-6FEE-42D3-860B-599D4E558DCD}"/>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t>The Alan Turing Institute</a:t>
            </a:r>
          </a:p>
        </p:txBody>
      </p:sp>
      <p:cxnSp>
        <p:nvCxnSpPr>
          <p:cNvPr id="7" name="Straight Connector 5">
            <a:extLst>
              <a:ext uri="{FF2B5EF4-FFF2-40B4-BE49-F238E27FC236}">
                <a16:creationId xmlns:a16="http://schemas.microsoft.com/office/drawing/2014/main" id="{E9E18ACC-BB54-453A-A3D9-AF5D1DCEA316}"/>
              </a:ext>
            </a:extLst>
          </p:cNvPr>
          <p:cNvCxnSpPr/>
          <p:nvPr userDrawn="1"/>
        </p:nvCxnSpPr>
        <p:spPr>
          <a:xfrm>
            <a:off x="575735" y="6288617"/>
            <a:ext cx="1104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575733" y="2516989"/>
            <a:ext cx="8304576" cy="816000"/>
          </a:xfrm>
        </p:spPr>
        <p:txBody>
          <a:bodyPr/>
          <a:lstStyle>
            <a:lvl1pPr>
              <a:lnSpc>
                <a:spcPct val="100000"/>
              </a:lnSpc>
              <a:defRPr sz="4533" b="1">
                <a:solidFill>
                  <a:schemeClr val="tx1"/>
                </a:solidFill>
              </a:defRPr>
            </a:lvl1pPr>
          </a:lstStyle>
          <a:p>
            <a:r>
              <a:rPr lang="en-US" dirty="0"/>
              <a:t>Click to edit Master title style</a:t>
            </a:r>
            <a:endParaRPr lang="en-GB" dirty="0"/>
          </a:p>
        </p:txBody>
      </p:sp>
      <p:sp>
        <p:nvSpPr>
          <p:cNvPr id="11" name="Date Placeholder 1">
            <a:extLst>
              <a:ext uri="{FF2B5EF4-FFF2-40B4-BE49-F238E27FC236}">
                <a16:creationId xmlns:a16="http://schemas.microsoft.com/office/drawing/2014/main" id="{D2BA7735-2333-43F4-B2BF-F926BE4CC1F3}"/>
              </a:ext>
            </a:extLst>
          </p:cNvPr>
          <p:cNvSpPr>
            <a:spLocks noGrp="1"/>
          </p:cNvSpPr>
          <p:nvPr>
            <p:ph type="dt" sz="half" idx="15"/>
          </p:nvPr>
        </p:nvSpPr>
        <p:spPr/>
        <p:txBody>
          <a:bodyPr/>
          <a:lstStyle>
            <a:lvl1pPr>
              <a:defRPr>
                <a:solidFill>
                  <a:schemeClr val="tx1"/>
                </a:solidFill>
              </a:defRPr>
            </a:lvl1pPr>
          </a:lstStyle>
          <a:p>
            <a:pPr>
              <a:defRPr/>
            </a:pPr>
            <a:fld id="{B3683742-5251-4929-90E0-2918DEC7220D}" type="datetime1">
              <a:rPr lang="en-US" smtClean="0"/>
              <a:t>12/6/2019</a:t>
            </a:fld>
            <a:endParaRPr lang="en-GB" dirty="0"/>
          </a:p>
        </p:txBody>
      </p:sp>
      <p:sp>
        <p:nvSpPr>
          <p:cNvPr id="12" name="Slide Number Placeholder 3">
            <a:extLst>
              <a:ext uri="{FF2B5EF4-FFF2-40B4-BE49-F238E27FC236}">
                <a16:creationId xmlns:a16="http://schemas.microsoft.com/office/drawing/2014/main" id="{8DEFB274-1493-45D9-ACFC-CEDDDB96F548}"/>
              </a:ext>
            </a:extLst>
          </p:cNvPr>
          <p:cNvSpPr>
            <a:spLocks noGrp="1"/>
          </p:cNvSpPr>
          <p:nvPr>
            <p:ph type="sldNum" sz="quarter" idx="16"/>
          </p:nvPr>
        </p:nvSpPr>
        <p:spPr/>
        <p:txBody>
          <a:bodyPr/>
          <a:lstStyle>
            <a:lvl1pPr>
              <a:defRPr/>
            </a:lvl1pPr>
          </a:lstStyle>
          <a:p>
            <a:pPr>
              <a:defRPr/>
            </a:pPr>
            <a:fld id="{B578FBAC-47EC-49AB-B823-5197C67F0760}" type="slidenum">
              <a:rPr lang="en-GB" altLang="en-US"/>
              <a:pPr>
                <a:defRPr/>
              </a:pPr>
              <a:t>‹#›</a:t>
            </a:fld>
            <a:endParaRPr lang="en-GB" altLang="en-US"/>
          </a:p>
        </p:txBody>
      </p:sp>
      <p:sp>
        <p:nvSpPr>
          <p:cNvPr id="2" name="Rectangle 1">
            <a:extLst>
              <a:ext uri="{FF2B5EF4-FFF2-40B4-BE49-F238E27FC236}">
                <a16:creationId xmlns:a16="http://schemas.microsoft.com/office/drawing/2014/main" id="{04FC0F6C-55F0-4536-8E87-B69AC1305A87}"/>
              </a:ext>
            </a:extLst>
          </p:cNvPr>
          <p:cNvSpPr/>
          <p:nvPr userDrawn="1"/>
        </p:nvSpPr>
        <p:spPr>
          <a:xfrm>
            <a:off x="575733" y="2447691"/>
            <a:ext cx="8304576" cy="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4067719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rgbClr val="404040"/>
        </a:solidFill>
        <a:effectLst/>
      </p:bgPr>
    </p:bg>
    <p:spTree>
      <p:nvGrpSpPr>
        <p:cNvPr id="1" name=""/>
        <p:cNvGrpSpPr/>
        <p:nvPr/>
      </p:nvGrpSpPr>
      <p:grpSpPr>
        <a:xfrm>
          <a:off x="0" y="0"/>
          <a:ext cx="0" cy="0"/>
          <a:chOff x="0" y="0"/>
          <a:chExt cx="0" cy="0"/>
        </a:xfrm>
      </p:grpSpPr>
      <p:sp>
        <p:nvSpPr>
          <p:cNvPr id="6" name="TextBox 4">
            <a:extLst>
              <a:ext uri="{FF2B5EF4-FFF2-40B4-BE49-F238E27FC236}">
                <a16:creationId xmlns:a16="http://schemas.microsoft.com/office/drawing/2014/main" id="{8EE18E70-7502-4E0F-8EC1-1C1B9EE7265B}"/>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7" name="Straight Connector 5">
            <a:extLst>
              <a:ext uri="{FF2B5EF4-FFF2-40B4-BE49-F238E27FC236}">
                <a16:creationId xmlns:a16="http://schemas.microsoft.com/office/drawing/2014/main" id="{0C394799-DA55-420D-9FFF-2A9FEBFE55AF}"/>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11" descr="ATI_logo_white.ai">
            <a:extLst>
              <a:ext uri="{FF2B5EF4-FFF2-40B4-BE49-F238E27FC236}">
                <a16:creationId xmlns:a16="http://schemas.microsoft.com/office/drawing/2014/main" id="{AC5B6B32-AC06-4123-B59B-DEA7C560C85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75735" y="575735"/>
            <a:ext cx="1841500" cy="76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4"/>
          <p:cNvSpPr>
            <a:spLocks noGrp="1"/>
          </p:cNvSpPr>
          <p:nvPr>
            <p:ph type="pic" sz="quarter" idx="13"/>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pPr lvl="0"/>
            <a:r>
              <a:rPr lang="en-US" noProof="0"/>
              <a:t>Click icon to add picture</a:t>
            </a:r>
            <a:endParaRPr lang="en-GB" noProof="0" dirty="0"/>
          </a:p>
        </p:txBody>
      </p:sp>
      <p:sp>
        <p:nvSpPr>
          <p:cNvPr id="10" name="Date Placeholder 1">
            <a:extLst>
              <a:ext uri="{FF2B5EF4-FFF2-40B4-BE49-F238E27FC236}">
                <a16:creationId xmlns:a16="http://schemas.microsoft.com/office/drawing/2014/main" id="{9B561648-857D-4B6B-8706-B5D40722772D}"/>
              </a:ext>
            </a:extLst>
          </p:cNvPr>
          <p:cNvSpPr>
            <a:spLocks noGrp="1"/>
          </p:cNvSpPr>
          <p:nvPr>
            <p:ph type="dt" sz="half" idx="15"/>
          </p:nvPr>
        </p:nvSpPr>
        <p:spPr/>
        <p:txBody>
          <a:bodyPr/>
          <a:lstStyle>
            <a:lvl1pPr>
              <a:defRPr>
                <a:solidFill>
                  <a:schemeClr val="bg1"/>
                </a:solidFill>
              </a:defRPr>
            </a:lvl1pPr>
          </a:lstStyle>
          <a:p>
            <a:pPr>
              <a:defRPr/>
            </a:pPr>
            <a:fld id="{EA341E90-B792-4655-B331-B42CDD2774EF}" type="datetime1">
              <a:rPr lang="en-US" smtClean="0"/>
              <a:t>12/6/2019</a:t>
            </a:fld>
            <a:endParaRPr lang="en-GB" dirty="0"/>
          </a:p>
        </p:txBody>
      </p:sp>
      <p:sp>
        <p:nvSpPr>
          <p:cNvPr id="12" name="Slide Number Placeholder 3">
            <a:extLst>
              <a:ext uri="{FF2B5EF4-FFF2-40B4-BE49-F238E27FC236}">
                <a16:creationId xmlns:a16="http://schemas.microsoft.com/office/drawing/2014/main" id="{310EE622-E353-4CD0-8370-7639E185E44A}"/>
              </a:ext>
            </a:extLst>
          </p:cNvPr>
          <p:cNvSpPr>
            <a:spLocks noGrp="1"/>
          </p:cNvSpPr>
          <p:nvPr>
            <p:ph type="sldNum" sz="quarter" idx="16"/>
          </p:nvPr>
        </p:nvSpPr>
        <p:spPr/>
        <p:txBody>
          <a:bodyPr/>
          <a:lstStyle>
            <a:lvl1pPr>
              <a:defRPr>
                <a:solidFill>
                  <a:schemeClr val="bg1"/>
                </a:solidFill>
              </a:defRPr>
            </a:lvl1pPr>
          </a:lstStyle>
          <a:p>
            <a:pPr>
              <a:defRPr/>
            </a:pPr>
            <a:fld id="{94FA6F94-6CA3-486A-85D9-F6DBC7AB311A}" type="slidenum">
              <a:rPr lang="en-GB" altLang="en-US"/>
              <a:pPr>
                <a:defRPr/>
              </a:pPr>
              <a:t>‹#›</a:t>
            </a:fld>
            <a:endParaRPr lang="en-GB" altLang="en-US"/>
          </a:p>
        </p:txBody>
      </p:sp>
      <p:sp>
        <p:nvSpPr>
          <p:cNvPr id="13" name="Rectangle 12">
            <a:extLst>
              <a:ext uri="{FF2B5EF4-FFF2-40B4-BE49-F238E27FC236}">
                <a16:creationId xmlns:a16="http://schemas.microsoft.com/office/drawing/2014/main" id="{564C1BDB-33CC-4BEF-A547-6A55FA12790D}"/>
              </a:ext>
            </a:extLst>
          </p:cNvPr>
          <p:cNvSpPr/>
          <p:nvPr userDrawn="1"/>
        </p:nvSpPr>
        <p:spPr>
          <a:xfrm>
            <a:off x="575733" y="2447691"/>
            <a:ext cx="8304576" cy="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le 7">
            <a:extLst>
              <a:ext uri="{FF2B5EF4-FFF2-40B4-BE49-F238E27FC236}">
                <a16:creationId xmlns:a16="http://schemas.microsoft.com/office/drawing/2014/main" id="{F4CF05EA-F898-4007-AD46-0661D2E50EA1}"/>
              </a:ext>
            </a:extLst>
          </p:cNvPr>
          <p:cNvSpPr>
            <a:spLocks noGrp="1"/>
          </p:cNvSpPr>
          <p:nvPr>
            <p:ph type="title"/>
          </p:nvPr>
        </p:nvSpPr>
        <p:spPr>
          <a:xfrm>
            <a:off x="575733" y="2516989"/>
            <a:ext cx="8304576" cy="816000"/>
          </a:xfrm>
        </p:spPr>
        <p:txBody>
          <a:bodyPr/>
          <a:lstStyle>
            <a:lvl1pPr>
              <a:lnSpc>
                <a:spcPct val="100000"/>
              </a:lnSpc>
              <a:defRPr sz="4533" b="1">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79617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rgbClr val="404040"/>
        </a:solidFill>
        <a:effectLst/>
      </p:bgPr>
    </p:bg>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71C8010-C10A-4680-87CD-8A2A30BCE242}"/>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5" name="Straight Connector 5">
            <a:extLst>
              <a:ext uri="{FF2B5EF4-FFF2-40B4-BE49-F238E27FC236}">
                <a16:creationId xmlns:a16="http://schemas.microsoft.com/office/drawing/2014/main" id="{8371B85C-0188-4221-8821-B68670C6C3FA}"/>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Date Placeholder 1">
            <a:extLst>
              <a:ext uri="{FF2B5EF4-FFF2-40B4-BE49-F238E27FC236}">
                <a16:creationId xmlns:a16="http://schemas.microsoft.com/office/drawing/2014/main" id="{D789B564-B65F-4C15-BAD8-3C1B8B545D5A}"/>
              </a:ext>
            </a:extLst>
          </p:cNvPr>
          <p:cNvSpPr>
            <a:spLocks noGrp="1"/>
          </p:cNvSpPr>
          <p:nvPr>
            <p:ph type="dt" sz="half" idx="15"/>
          </p:nvPr>
        </p:nvSpPr>
        <p:spPr/>
        <p:txBody>
          <a:bodyPr/>
          <a:lstStyle>
            <a:lvl1pPr>
              <a:defRPr>
                <a:solidFill>
                  <a:schemeClr val="bg1"/>
                </a:solidFill>
              </a:defRPr>
            </a:lvl1pPr>
          </a:lstStyle>
          <a:p>
            <a:pPr>
              <a:defRPr/>
            </a:pPr>
            <a:fld id="{AF123749-D969-4DD2-9868-2215C26833D4}" type="datetime1">
              <a:rPr lang="en-US" smtClean="0"/>
              <a:t>12/6/2019</a:t>
            </a:fld>
            <a:endParaRPr lang="en-GB" dirty="0"/>
          </a:p>
        </p:txBody>
      </p:sp>
      <p:sp>
        <p:nvSpPr>
          <p:cNvPr id="7" name="Slide Number Placeholder 3">
            <a:extLst>
              <a:ext uri="{FF2B5EF4-FFF2-40B4-BE49-F238E27FC236}">
                <a16:creationId xmlns:a16="http://schemas.microsoft.com/office/drawing/2014/main" id="{A1CB9F07-C025-4D57-80FD-D6BDBC2D84BD}"/>
              </a:ext>
            </a:extLst>
          </p:cNvPr>
          <p:cNvSpPr>
            <a:spLocks noGrp="1"/>
          </p:cNvSpPr>
          <p:nvPr>
            <p:ph type="sldNum" sz="quarter" idx="16"/>
          </p:nvPr>
        </p:nvSpPr>
        <p:spPr/>
        <p:txBody>
          <a:bodyPr/>
          <a:lstStyle>
            <a:lvl1pPr>
              <a:defRPr>
                <a:solidFill>
                  <a:schemeClr val="bg1"/>
                </a:solidFill>
              </a:defRPr>
            </a:lvl1pPr>
          </a:lstStyle>
          <a:p>
            <a:pPr>
              <a:defRPr/>
            </a:pPr>
            <a:fld id="{2CAE0F74-7337-4072-91EA-E6767868A127}" type="slidenum">
              <a:rPr lang="en-GB" altLang="en-US"/>
              <a:pPr>
                <a:defRPr/>
              </a:pPr>
              <a:t>‹#›</a:t>
            </a:fld>
            <a:endParaRPr lang="en-GB" altLang="en-US"/>
          </a:p>
        </p:txBody>
      </p:sp>
      <p:sp>
        <p:nvSpPr>
          <p:cNvPr id="9" name="Title 7">
            <a:extLst>
              <a:ext uri="{FF2B5EF4-FFF2-40B4-BE49-F238E27FC236}">
                <a16:creationId xmlns:a16="http://schemas.microsoft.com/office/drawing/2014/main" id="{2E6F1581-B58A-429C-8271-FD022B15C411}"/>
              </a:ext>
            </a:extLst>
          </p:cNvPr>
          <p:cNvSpPr>
            <a:spLocks noGrp="1"/>
          </p:cNvSpPr>
          <p:nvPr>
            <p:ph type="title"/>
          </p:nvPr>
        </p:nvSpPr>
        <p:spPr>
          <a:xfrm>
            <a:off x="575733" y="452669"/>
            <a:ext cx="11040000" cy="816000"/>
          </a:xfrm>
        </p:spPr>
        <p:txBody>
          <a:bodyPr/>
          <a:lstStyle>
            <a:lvl1pPr>
              <a:lnSpc>
                <a:spcPct val="100000"/>
              </a:lnSpc>
              <a:defRPr sz="4267" b="0">
                <a:solidFill>
                  <a:schemeClr val="bg1"/>
                </a:solidFill>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976F1A75-16D6-4BC8-B120-1A5EA3D437FF}"/>
              </a:ext>
            </a:extLst>
          </p:cNvPr>
          <p:cNvSpPr/>
          <p:nvPr userDrawn="1"/>
        </p:nvSpPr>
        <p:spPr>
          <a:xfrm>
            <a:off x="575733" y="456899"/>
            <a:ext cx="11040000" cy="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4243555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F5B9C085-8AC3-4268-A366-B29751EB4ED6}"/>
              </a:ext>
            </a:extLst>
          </p:cNvPr>
          <p:cNvSpPr>
            <a:spLocks noGrp="1"/>
          </p:cNvSpPr>
          <p:nvPr>
            <p:ph type="dt" sz="half" idx="15"/>
          </p:nvPr>
        </p:nvSpPr>
        <p:spPr/>
        <p:txBody>
          <a:bodyPr/>
          <a:lstStyle>
            <a:lvl1pPr>
              <a:defRPr>
                <a:solidFill>
                  <a:schemeClr val="tx1"/>
                </a:solidFill>
              </a:defRPr>
            </a:lvl1pPr>
          </a:lstStyle>
          <a:p>
            <a:pPr>
              <a:defRPr/>
            </a:pPr>
            <a:fld id="{FFBA732A-1546-4313-975B-EC42DC7D6814}" type="datetime1">
              <a:rPr lang="en-US" smtClean="0"/>
              <a:t>12/6/2019</a:t>
            </a:fld>
            <a:endParaRPr lang="en-GB"/>
          </a:p>
        </p:txBody>
      </p:sp>
      <p:sp>
        <p:nvSpPr>
          <p:cNvPr id="5" name="Slide Number Placeholder 3">
            <a:extLst>
              <a:ext uri="{FF2B5EF4-FFF2-40B4-BE49-F238E27FC236}">
                <a16:creationId xmlns:a16="http://schemas.microsoft.com/office/drawing/2014/main" id="{87F7D7AC-845A-4E23-94DD-FD72BA0F006E}"/>
              </a:ext>
            </a:extLst>
          </p:cNvPr>
          <p:cNvSpPr>
            <a:spLocks noGrp="1"/>
          </p:cNvSpPr>
          <p:nvPr>
            <p:ph type="sldNum" sz="quarter" idx="16"/>
          </p:nvPr>
        </p:nvSpPr>
        <p:spPr/>
        <p:txBody>
          <a:bodyPr/>
          <a:lstStyle>
            <a:lvl1pPr>
              <a:defRPr/>
            </a:lvl1pPr>
          </a:lstStyle>
          <a:p>
            <a:pPr>
              <a:defRPr/>
            </a:pPr>
            <a:fld id="{9E1EE291-2B04-4E73-B2CF-D9C06A3805FD}" type="slidenum">
              <a:rPr lang="en-GB" altLang="en-US"/>
              <a:pPr>
                <a:defRPr/>
              </a:pPr>
              <a:t>‹#›</a:t>
            </a:fld>
            <a:endParaRPr lang="en-GB" altLang="en-US"/>
          </a:p>
        </p:txBody>
      </p:sp>
      <p:sp>
        <p:nvSpPr>
          <p:cNvPr id="6" name="Title 7">
            <a:extLst>
              <a:ext uri="{FF2B5EF4-FFF2-40B4-BE49-F238E27FC236}">
                <a16:creationId xmlns:a16="http://schemas.microsoft.com/office/drawing/2014/main" id="{46458DB0-81E4-473C-8F05-E673AC6AA71D}"/>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
        <p:nvSpPr>
          <p:cNvPr id="7" name="Rectangle 6">
            <a:extLst>
              <a:ext uri="{FF2B5EF4-FFF2-40B4-BE49-F238E27FC236}">
                <a16:creationId xmlns:a16="http://schemas.microsoft.com/office/drawing/2014/main" id="{49DD2D0D-BFE2-4B5F-B262-A88AE171CB5E}"/>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87625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7A66-0084-44B2-B5CF-6BBF680700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62EC99-79D1-4C4F-9922-AA090F8FB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978625-8360-47C8-8E45-96C307889172}"/>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5" name="Footer Placeholder 4">
            <a:extLst>
              <a:ext uri="{FF2B5EF4-FFF2-40B4-BE49-F238E27FC236}">
                <a16:creationId xmlns:a16="http://schemas.microsoft.com/office/drawing/2014/main" id="{54F25D4B-6688-4769-AB27-84C45658FD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D32910-A666-4DEB-BBD1-289D3BC656AA}"/>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428349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 Slide White">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CBCD2FD7-70C6-4461-AC83-43B854802DDA}" type="datetime1">
              <a:rPr lang="en-US" smtClean="0"/>
              <a:t>12/6/2019</a:t>
            </a:fld>
            <a:endParaRPr lang="en-GB" dirty="0"/>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265300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marL="575972" indent="-335984">
              <a:defRPr/>
            </a:lvl3pPr>
            <a:lvl4pPr marL="1151942" indent="-335984">
              <a:defRPr/>
            </a:lvl4pPr>
            <a:lvl5pPr marL="1727914" indent="-335984">
              <a:defRPr/>
            </a:lvl5pPr>
            <a:lvl6pPr indent="-335984">
              <a:defRPr/>
            </a:lvl6pPr>
            <a:lvl7pPr indent="-335984">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622BAAF-63B8-4AB8-8C6A-3CE7F66DBEB6}"/>
              </a:ext>
            </a:extLst>
          </p:cNvPr>
          <p:cNvSpPr>
            <a:spLocks noGrp="1"/>
          </p:cNvSpPr>
          <p:nvPr>
            <p:ph type="dt" sz="half" idx="10"/>
          </p:nvPr>
        </p:nvSpPr>
        <p:spPr/>
        <p:txBody>
          <a:bodyPr/>
          <a:lstStyle>
            <a:lvl1pPr>
              <a:defRPr/>
            </a:lvl1pPr>
          </a:lstStyle>
          <a:p>
            <a:pPr>
              <a:defRPr/>
            </a:pPr>
            <a:fld id="{3FA94DEC-B7DE-4B97-A7E2-9CB8110B0875}" type="datetime1">
              <a:rPr lang="en-US" smtClean="0"/>
              <a:t>12/6/2019</a:t>
            </a:fld>
            <a:endParaRPr lang="en-GB" dirty="0"/>
          </a:p>
        </p:txBody>
      </p:sp>
      <p:sp>
        <p:nvSpPr>
          <p:cNvPr id="5" name="Slide Number Placeholder 5">
            <a:extLst>
              <a:ext uri="{FF2B5EF4-FFF2-40B4-BE49-F238E27FC236}">
                <a16:creationId xmlns:a16="http://schemas.microsoft.com/office/drawing/2014/main" id="{CAC404C7-7B93-412B-8DC9-E56CD266AB71}"/>
              </a:ext>
            </a:extLst>
          </p:cNvPr>
          <p:cNvSpPr>
            <a:spLocks noGrp="1"/>
          </p:cNvSpPr>
          <p:nvPr>
            <p:ph type="sldNum" sz="quarter" idx="11"/>
          </p:nvPr>
        </p:nvSpPr>
        <p:spPr/>
        <p:txBody>
          <a:bodyPr/>
          <a:lstStyle>
            <a:lvl1pPr>
              <a:defRPr/>
            </a:lvl1pPr>
          </a:lstStyle>
          <a:p>
            <a:pPr>
              <a:defRPr/>
            </a:pPr>
            <a:fld id="{9CDA4729-CA73-46FD-B7FB-3083EDFB8E2B}" type="slidenum">
              <a:rPr lang="en-GB" altLang="en-US"/>
              <a:pPr>
                <a:defRPr/>
              </a:pPr>
              <a:t>‹#›</a:t>
            </a:fld>
            <a:endParaRPr lang="en-GB" altLang="en-US"/>
          </a:p>
        </p:txBody>
      </p:sp>
      <p:sp>
        <p:nvSpPr>
          <p:cNvPr id="6" name="Title 7">
            <a:extLst>
              <a:ext uri="{FF2B5EF4-FFF2-40B4-BE49-F238E27FC236}">
                <a16:creationId xmlns:a16="http://schemas.microsoft.com/office/drawing/2014/main" id="{681CA01A-567E-48A3-8D45-58C342F8A7A9}"/>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
        <p:nvSpPr>
          <p:cNvPr id="7" name="Rectangle 6">
            <a:extLst>
              <a:ext uri="{FF2B5EF4-FFF2-40B4-BE49-F238E27FC236}">
                <a16:creationId xmlns:a16="http://schemas.microsoft.com/office/drawing/2014/main" id="{D52ABB75-115E-465D-B19F-A054C4049C7D}"/>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185553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999" y="576000"/>
            <a:ext cx="11040000" cy="3168000"/>
          </a:xfrm>
        </p:spPr>
        <p:txBody>
          <a:bodyPr/>
          <a:lstStyle>
            <a:lvl1pPr>
              <a:lnSpc>
                <a:spcPct val="85000"/>
              </a:lnSpc>
              <a:spcAft>
                <a:spcPts val="2400"/>
              </a:spcAft>
              <a:defRPr sz="3200" b="0" baseline="0"/>
            </a:lvl1pPr>
            <a:lvl2pPr>
              <a:defRPr sz="2400" b="1"/>
            </a:lvl2pPr>
            <a:lvl3pPr marL="0" indent="0">
              <a:buFontTx/>
              <a:buNone/>
              <a:defRPr sz="2400"/>
            </a:lvl3pPr>
            <a:lvl4pPr marL="623968" indent="-311984">
              <a:defRPr sz="2400"/>
            </a:lvl4pPr>
            <a:lvl5pPr marL="935954" indent="-311984">
              <a:defRPr sz="2400"/>
            </a:lvl5pPr>
            <a:lvl6pPr>
              <a:defRPr sz="2400"/>
            </a:lvl6pPr>
            <a:lvl7pPr>
              <a:defRPr sz="2400"/>
            </a:lvl7pPr>
          </a:lstStyle>
          <a:p>
            <a:pPr lvl="0"/>
            <a:r>
              <a:rPr lang="en-US" dirty="0"/>
              <a:t>Click to edit Master text styles</a:t>
            </a:r>
          </a:p>
          <a:p>
            <a:pPr lvl="1"/>
            <a:r>
              <a:rPr lang="en-US" dirty="0"/>
              <a:t>Second level</a:t>
            </a:r>
          </a:p>
          <a:p>
            <a:pPr lvl="2"/>
            <a:r>
              <a:rPr lang="en-US" dirty="0"/>
              <a:t>Third level</a:t>
            </a:r>
          </a:p>
        </p:txBody>
      </p:sp>
      <p:sp>
        <p:nvSpPr>
          <p:cNvPr id="11" name="Picture Placeholder 10"/>
          <p:cNvSpPr>
            <a:spLocks noGrp="1"/>
          </p:cNvSpPr>
          <p:nvPr>
            <p:ph type="pic" sz="quarter" idx="13"/>
          </p:nvPr>
        </p:nvSpPr>
        <p:spPr>
          <a:xfrm>
            <a:off x="576000" y="2040000"/>
            <a:ext cx="2880000" cy="72000"/>
          </a:xfrm>
          <a:solidFill>
            <a:schemeClr val="tx1"/>
          </a:solidFill>
        </p:spPr>
        <p:txBody>
          <a:bodyPr/>
          <a:lstStyle>
            <a:lvl1pPr>
              <a:defRPr sz="133" b="0" baseline="0">
                <a:solidFill>
                  <a:schemeClr val="tx1"/>
                </a:solidFill>
              </a:defRPr>
            </a:lvl1pPr>
          </a:lstStyle>
          <a:p>
            <a:pPr lvl="0"/>
            <a:r>
              <a:rPr lang="en-US" noProof="0" dirty="0"/>
              <a:t>Click icon to add picture</a:t>
            </a:r>
            <a:endParaRPr lang="en-GB" noProof="0" dirty="0"/>
          </a:p>
        </p:txBody>
      </p:sp>
      <p:sp>
        <p:nvSpPr>
          <p:cNvPr id="13" name="Picture Placeholder 12"/>
          <p:cNvSpPr>
            <a:spLocks noGrp="1"/>
          </p:cNvSpPr>
          <p:nvPr>
            <p:ph type="pic" sz="quarter" idx="14"/>
          </p:nvPr>
        </p:nvSpPr>
        <p:spPr>
          <a:xfrm>
            <a:off x="576000" y="4128000"/>
            <a:ext cx="1440000" cy="1440000"/>
          </a:xfrm>
        </p:spPr>
        <p:txBody>
          <a:bodyPr/>
          <a:lstStyle>
            <a:lvl1pPr>
              <a:defRPr sz="1333" b="0"/>
            </a:lvl1pPr>
          </a:lstStyle>
          <a:p>
            <a:pPr lvl="0"/>
            <a:r>
              <a:rPr lang="en-US" noProof="0"/>
              <a:t>Click icon to add picture</a:t>
            </a:r>
            <a:endParaRPr lang="en-GB" noProof="0"/>
          </a:p>
        </p:txBody>
      </p:sp>
      <p:sp>
        <p:nvSpPr>
          <p:cNvPr id="14" name="Picture Placeholder 12"/>
          <p:cNvSpPr>
            <a:spLocks noGrp="1"/>
          </p:cNvSpPr>
          <p:nvPr>
            <p:ph type="pic" sz="quarter" idx="15"/>
          </p:nvPr>
        </p:nvSpPr>
        <p:spPr>
          <a:xfrm>
            <a:off x="4416000" y="4128000"/>
            <a:ext cx="1440000" cy="1440000"/>
          </a:xfrm>
        </p:spPr>
        <p:txBody>
          <a:bodyPr/>
          <a:lstStyle>
            <a:lvl1pPr>
              <a:defRPr sz="1333" b="0"/>
            </a:lvl1pPr>
          </a:lstStyle>
          <a:p>
            <a:pPr lvl="0"/>
            <a:r>
              <a:rPr lang="en-US" noProof="0"/>
              <a:t>Click icon to add picture</a:t>
            </a:r>
            <a:endParaRPr lang="en-GB" noProof="0"/>
          </a:p>
        </p:txBody>
      </p:sp>
      <p:sp>
        <p:nvSpPr>
          <p:cNvPr id="15" name="Picture Placeholder 12"/>
          <p:cNvSpPr>
            <a:spLocks noGrp="1"/>
          </p:cNvSpPr>
          <p:nvPr>
            <p:ph type="pic" sz="quarter" idx="16"/>
          </p:nvPr>
        </p:nvSpPr>
        <p:spPr>
          <a:xfrm>
            <a:off x="6336000" y="4128000"/>
            <a:ext cx="1440000" cy="1440000"/>
          </a:xfrm>
        </p:spPr>
        <p:txBody>
          <a:bodyPr/>
          <a:lstStyle>
            <a:lvl1pPr>
              <a:defRPr sz="1333" b="0"/>
            </a:lvl1pPr>
          </a:lstStyle>
          <a:p>
            <a:pPr lvl="0"/>
            <a:r>
              <a:rPr lang="en-US" noProof="0"/>
              <a:t>Click icon to add picture</a:t>
            </a:r>
            <a:endParaRPr lang="en-GB" noProof="0"/>
          </a:p>
        </p:txBody>
      </p:sp>
      <p:sp>
        <p:nvSpPr>
          <p:cNvPr id="16" name="Picture Placeholder 12"/>
          <p:cNvSpPr>
            <a:spLocks noGrp="1"/>
          </p:cNvSpPr>
          <p:nvPr>
            <p:ph type="pic" sz="quarter" idx="17"/>
          </p:nvPr>
        </p:nvSpPr>
        <p:spPr>
          <a:xfrm>
            <a:off x="8256000" y="4128000"/>
            <a:ext cx="1440000" cy="1440000"/>
          </a:xfrm>
        </p:spPr>
        <p:txBody>
          <a:bodyPr/>
          <a:lstStyle>
            <a:lvl1pPr>
              <a:defRPr sz="1333" b="0"/>
            </a:lvl1pPr>
          </a:lstStyle>
          <a:p>
            <a:pPr lvl="0"/>
            <a:r>
              <a:rPr lang="en-US" noProof="0"/>
              <a:t>Click icon to add picture</a:t>
            </a:r>
            <a:endParaRPr lang="en-GB" noProof="0"/>
          </a:p>
        </p:txBody>
      </p:sp>
      <p:sp>
        <p:nvSpPr>
          <p:cNvPr id="18" name="Picture Placeholder 12"/>
          <p:cNvSpPr>
            <a:spLocks noGrp="1"/>
          </p:cNvSpPr>
          <p:nvPr>
            <p:ph type="pic" sz="quarter" idx="19"/>
          </p:nvPr>
        </p:nvSpPr>
        <p:spPr>
          <a:xfrm>
            <a:off x="10176000" y="4128000"/>
            <a:ext cx="1440000" cy="1440000"/>
          </a:xfrm>
        </p:spPr>
        <p:txBody>
          <a:bodyPr/>
          <a:lstStyle>
            <a:lvl1pPr>
              <a:defRPr sz="1333" b="0"/>
            </a:lvl1pPr>
          </a:lstStyle>
          <a:p>
            <a:pPr lvl="0"/>
            <a:r>
              <a:rPr lang="en-US" noProof="0"/>
              <a:t>Click icon to add picture</a:t>
            </a:r>
            <a:endParaRPr lang="en-GB" noProof="0"/>
          </a:p>
        </p:txBody>
      </p:sp>
      <p:sp>
        <p:nvSpPr>
          <p:cNvPr id="17" name="Picture Placeholder 12"/>
          <p:cNvSpPr>
            <a:spLocks noGrp="1"/>
          </p:cNvSpPr>
          <p:nvPr>
            <p:ph type="pic" sz="quarter" idx="21"/>
          </p:nvPr>
        </p:nvSpPr>
        <p:spPr>
          <a:xfrm>
            <a:off x="2496000" y="4128000"/>
            <a:ext cx="1440000" cy="1440000"/>
          </a:xfrm>
        </p:spPr>
        <p:txBody>
          <a:bodyPr/>
          <a:lstStyle>
            <a:lvl1pPr>
              <a:defRPr sz="1333" b="0"/>
            </a:lvl1pPr>
          </a:lstStyle>
          <a:p>
            <a:pPr lvl="0"/>
            <a:r>
              <a:rPr lang="en-US" noProof="0"/>
              <a:t>Click icon to add picture</a:t>
            </a:r>
            <a:endParaRPr lang="en-GB" noProof="0"/>
          </a:p>
        </p:txBody>
      </p:sp>
      <p:sp>
        <p:nvSpPr>
          <p:cNvPr id="12" name="Date Placeholder 3">
            <a:extLst>
              <a:ext uri="{FF2B5EF4-FFF2-40B4-BE49-F238E27FC236}">
                <a16:creationId xmlns:a16="http://schemas.microsoft.com/office/drawing/2014/main" id="{625C8C3B-1B48-4871-A27A-E21F2C18FFF9}"/>
              </a:ext>
            </a:extLst>
          </p:cNvPr>
          <p:cNvSpPr>
            <a:spLocks noGrp="1"/>
          </p:cNvSpPr>
          <p:nvPr>
            <p:ph type="dt" sz="half" idx="22"/>
          </p:nvPr>
        </p:nvSpPr>
        <p:spPr/>
        <p:txBody>
          <a:bodyPr/>
          <a:lstStyle>
            <a:lvl1pPr>
              <a:defRPr/>
            </a:lvl1pPr>
          </a:lstStyle>
          <a:p>
            <a:pPr>
              <a:defRPr/>
            </a:pPr>
            <a:fld id="{50F7B037-EADE-4FAE-91C0-80DCF89985AE}" type="datetime1">
              <a:rPr lang="en-US" smtClean="0"/>
              <a:t>12/6/2019</a:t>
            </a:fld>
            <a:endParaRPr lang="en-GB" dirty="0"/>
          </a:p>
        </p:txBody>
      </p:sp>
      <p:sp>
        <p:nvSpPr>
          <p:cNvPr id="19" name="Slide Number Placeholder 5">
            <a:extLst>
              <a:ext uri="{FF2B5EF4-FFF2-40B4-BE49-F238E27FC236}">
                <a16:creationId xmlns:a16="http://schemas.microsoft.com/office/drawing/2014/main" id="{8B452863-23BB-408C-8690-5ACA294022B5}"/>
              </a:ext>
            </a:extLst>
          </p:cNvPr>
          <p:cNvSpPr>
            <a:spLocks noGrp="1"/>
          </p:cNvSpPr>
          <p:nvPr>
            <p:ph type="sldNum" sz="quarter" idx="23"/>
          </p:nvPr>
        </p:nvSpPr>
        <p:spPr/>
        <p:txBody>
          <a:bodyPr/>
          <a:lstStyle>
            <a:lvl1pPr>
              <a:defRPr/>
            </a:lvl1pPr>
          </a:lstStyle>
          <a:p>
            <a:pPr>
              <a:defRPr/>
            </a:pPr>
            <a:fld id="{351013DD-1452-4B0F-9E7A-AB6E0392C2A1}" type="slidenum">
              <a:rPr lang="en-GB" altLang="en-US"/>
              <a:pPr>
                <a:defRPr/>
              </a:pPr>
              <a:t>‹#›</a:t>
            </a:fld>
            <a:endParaRPr lang="en-GB" altLang="en-US"/>
          </a:p>
        </p:txBody>
      </p:sp>
      <p:sp>
        <p:nvSpPr>
          <p:cNvPr id="20" name="Rectangle 19">
            <a:extLst>
              <a:ext uri="{FF2B5EF4-FFF2-40B4-BE49-F238E27FC236}">
                <a16:creationId xmlns:a16="http://schemas.microsoft.com/office/drawing/2014/main" id="{3AD8D25E-5D4A-4348-9095-DFA43477E15C}"/>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61737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8ECBD2-724D-44E0-B506-603A94A123C2}"/>
              </a:ext>
            </a:extLst>
          </p:cNvPr>
          <p:cNvSpPr>
            <a:spLocks noGrp="1"/>
          </p:cNvSpPr>
          <p:nvPr>
            <p:ph type="dt" sz="half" idx="21"/>
          </p:nvPr>
        </p:nvSpPr>
        <p:spPr/>
        <p:txBody>
          <a:bodyPr/>
          <a:lstStyle>
            <a:lvl1pPr>
              <a:defRPr/>
            </a:lvl1pPr>
          </a:lstStyle>
          <a:p>
            <a:pPr>
              <a:defRPr/>
            </a:pPr>
            <a:fld id="{111E98C5-DF07-4A9B-8796-005250B528B3}" type="datetime1">
              <a:rPr lang="en-US" smtClean="0"/>
              <a:t>12/6/2019</a:t>
            </a:fld>
            <a:endParaRPr lang="en-GB" dirty="0"/>
          </a:p>
        </p:txBody>
      </p:sp>
      <p:sp>
        <p:nvSpPr>
          <p:cNvPr id="5" name="Slide Number Placeholder 5">
            <a:extLst>
              <a:ext uri="{FF2B5EF4-FFF2-40B4-BE49-F238E27FC236}">
                <a16:creationId xmlns:a16="http://schemas.microsoft.com/office/drawing/2014/main" id="{D4A33973-F439-4630-9F01-06C4371A2376}"/>
              </a:ext>
            </a:extLst>
          </p:cNvPr>
          <p:cNvSpPr>
            <a:spLocks noGrp="1"/>
          </p:cNvSpPr>
          <p:nvPr>
            <p:ph type="sldNum" sz="quarter" idx="22"/>
          </p:nvPr>
        </p:nvSpPr>
        <p:spPr/>
        <p:txBody>
          <a:bodyPr/>
          <a:lstStyle>
            <a:lvl1pPr>
              <a:defRPr/>
            </a:lvl1pPr>
          </a:lstStyle>
          <a:p>
            <a:pPr>
              <a:defRPr/>
            </a:pPr>
            <a:fld id="{7105BD0D-EBF5-429D-BD54-7FC942F384EC}" type="slidenum">
              <a:rPr lang="en-GB" altLang="en-US"/>
              <a:pPr>
                <a:defRPr/>
              </a:pPr>
              <a:t>‹#›</a:t>
            </a:fld>
            <a:endParaRPr lang="en-GB" altLang="en-US"/>
          </a:p>
        </p:txBody>
      </p:sp>
      <p:sp>
        <p:nvSpPr>
          <p:cNvPr id="6" name="Rectangle 5">
            <a:extLst>
              <a:ext uri="{FF2B5EF4-FFF2-40B4-BE49-F238E27FC236}">
                <a16:creationId xmlns:a16="http://schemas.microsoft.com/office/drawing/2014/main" id="{663B4455-0CE4-4CC6-86D1-485B27B50035}"/>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0" name="Title 7">
            <a:extLst>
              <a:ext uri="{FF2B5EF4-FFF2-40B4-BE49-F238E27FC236}">
                <a16:creationId xmlns:a16="http://schemas.microsoft.com/office/drawing/2014/main" id="{A2A60ACF-2223-4A15-91FB-C09331069E3B}"/>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64844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576000" y="1632000"/>
            <a:ext cx="5232000" cy="4320000"/>
          </a:xfrm>
        </p:spPr>
        <p:txBody>
          <a:bodyPr/>
          <a:lstStyle>
            <a:lvl1pPr>
              <a:defRPr sz="1733"/>
            </a:lvl1pPr>
            <a:lvl2pPr>
              <a:defRPr sz="1733"/>
            </a:lvl2pPr>
            <a:lvl3pPr indent="-239989">
              <a:defRPr sz="1733"/>
            </a:lvl3pPr>
            <a:lvl4pPr indent="-239989">
              <a:defRPr sz="1733"/>
            </a:lvl4pPr>
            <a:lvl5pPr indent="-239989">
              <a:defRPr sz="1733"/>
            </a:lvl5pPr>
            <a:lvl6pPr indent="-239989">
              <a:defRPr sz="1733" baseline="0"/>
            </a:lvl6pPr>
            <a:lvl7pPr indent="-239989">
              <a:defRPr sz="1733"/>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384000" y="1632000"/>
            <a:ext cx="5232000" cy="4320000"/>
          </a:xfrm>
        </p:spPr>
        <p:txBody>
          <a:bodyPr/>
          <a:lstStyle>
            <a:lvl1pPr>
              <a:defRPr sz="1733"/>
            </a:lvl1pPr>
            <a:lvl2pPr>
              <a:defRPr sz="1733"/>
            </a:lvl2pPr>
            <a:lvl3pPr indent="-239989">
              <a:defRPr sz="1733"/>
            </a:lvl3pPr>
            <a:lvl4pPr indent="-239989">
              <a:defRPr sz="1733"/>
            </a:lvl4pPr>
            <a:lvl5pPr indent="-239989">
              <a:defRPr sz="1733" baseline="0"/>
            </a:lvl5pPr>
            <a:lvl6pPr indent="-239989">
              <a:defRPr sz="1733"/>
            </a:lvl6pPr>
            <a:lvl7pPr indent="-239989">
              <a:defRPr sz="1733"/>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3">
            <a:extLst>
              <a:ext uri="{FF2B5EF4-FFF2-40B4-BE49-F238E27FC236}">
                <a16:creationId xmlns:a16="http://schemas.microsoft.com/office/drawing/2014/main" id="{BBCA3FE1-876B-4B9F-8344-8F718338971C}"/>
              </a:ext>
            </a:extLst>
          </p:cNvPr>
          <p:cNvSpPr>
            <a:spLocks noGrp="1"/>
          </p:cNvSpPr>
          <p:nvPr>
            <p:ph type="dt" sz="half" idx="10"/>
          </p:nvPr>
        </p:nvSpPr>
        <p:spPr/>
        <p:txBody>
          <a:bodyPr/>
          <a:lstStyle>
            <a:lvl1pPr>
              <a:defRPr/>
            </a:lvl1pPr>
          </a:lstStyle>
          <a:p>
            <a:pPr>
              <a:defRPr/>
            </a:pPr>
            <a:fld id="{6E5D954E-7EF5-4303-BCE5-C30C3B0E54E1}" type="datetime1">
              <a:rPr lang="en-US" smtClean="0"/>
              <a:t>12/6/2019</a:t>
            </a:fld>
            <a:endParaRPr lang="en-GB" dirty="0"/>
          </a:p>
        </p:txBody>
      </p:sp>
      <p:sp>
        <p:nvSpPr>
          <p:cNvPr id="6" name="Slide Number Placeholder 5">
            <a:extLst>
              <a:ext uri="{FF2B5EF4-FFF2-40B4-BE49-F238E27FC236}">
                <a16:creationId xmlns:a16="http://schemas.microsoft.com/office/drawing/2014/main" id="{69A7202A-1758-49DC-8055-0F9FACFCE9F7}"/>
              </a:ext>
            </a:extLst>
          </p:cNvPr>
          <p:cNvSpPr>
            <a:spLocks noGrp="1"/>
          </p:cNvSpPr>
          <p:nvPr>
            <p:ph type="sldNum" sz="quarter" idx="11"/>
          </p:nvPr>
        </p:nvSpPr>
        <p:spPr/>
        <p:txBody>
          <a:bodyPr/>
          <a:lstStyle>
            <a:lvl1pPr>
              <a:defRPr/>
            </a:lvl1pPr>
          </a:lstStyle>
          <a:p>
            <a:pPr>
              <a:defRPr/>
            </a:pPr>
            <a:fld id="{128FA4FC-8334-40DA-9595-BE83E1ECD18D}" type="slidenum">
              <a:rPr lang="en-GB" altLang="en-US"/>
              <a:pPr>
                <a:defRPr/>
              </a:pPr>
              <a:t>‹#›</a:t>
            </a:fld>
            <a:endParaRPr lang="en-GB" altLang="en-US"/>
          </a:p>
        </p:txBody>
      </p:sp>
    </p:spTree>
    <p:extLst>
      <p:ext uri="{BB962C8B-B14F-4D97-AF65-F5344CB8AC3E}">
        <p14:creationId xmlns:p14="http://schemas.microsoft.com/office/powerpoint/2010/main" val="2547527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rgbClr val="404040"/>
        </a:solidFill>
        <a:effectLst/>
      </p:bgPr>
    </p:bg>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676DD3BB-A8C8-44E0-85A7-8F180878BA59}"/>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chemeClr val="bg1"/>
                </a:solidFill>
              </a:rPr>
              <a:t>The Alan Turing Institute</a:t>
            </a:r>
          </a:p>
        </p:txBody>
      </p:sp>
      <p:cxnSp>
        <p:nvCxnSpPr>
          <p:cNvPr id="5" name="Straight Connector 5">
            <a:extLst>
              <a:ext uri="{FF2B5EF4-FFF2-40B4-BE49-F238E27FC236}">
                <a16:creationId xmlns:a16="http://schemas.microsoft.com/office/drawing/2014/main" id="{66A13792-893F-453A-854B-23B09BC6C1AF}"/>
              </a:ext>
            </a:extLst>
          </p:cNvPr>
          <p:cNvCxnSpPr/>
          <p:nvPr userDrawn="1"/>
        </p:nvCxnSpPr>
        <p:spPr>
          <a:xfrm>
            <a:off x="575735" y="6288617"/>
            <a:ext cx="1104053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9" descr="ATI_logo_white.ai">
            <a:extLst>
              <a:ext uri="{FF2B5EF4-FFF2-40B4-BE49-F238E27FC236}">
                <a16:creationId xmlns:a16="http://schemas.microsoft.com/office/drawing/2014/main" id="{9DF29087-D290-4B3A-A800-022C8840AEF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09600" y="609600"/>
            <a:ext cx="1610784"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576000" y="4128000"/>
            <a:ext cx="7680000" cy="1200000"/>
          </a:xfrm>
        </p:spPr>
        <p:txBody>
          <a:bodyPr/>
          <a:lstStyle>
            <a:lvl1pPr>
              <a:defRPr sz="2400" b="1">
                <a:solidFill>
                  <a:schemeClr val="bg1"/>
                </a:solidFill>
              </a:defRPr>
            </a:lvl1pPr>
            <a:lvl2pPr marL="311984" indent="-311984">
              <a:buFont typeface="Arial" pitchFamily="34" charset="0"/>
              <a:buChar char="–"/>
              <a:defRPr sz="2400">
                <a:solidFill>
                  <a:schemeClr val="bg1"/>
                </a:solidFill>
              </a:defRPr>
            </a:lvl2pPr>
            <a:lvl3pPr marL="623968">
              <a:defRPr sz="2400">
                <a:solidFill>
                  <a:schemeClr val="bg1"/>
                </a:solidFill>
              </a:defRPr>
            </a:lvl3pPr>
            <a:lvl4pPr marL="935954">
              <a:defRPr sz="2400">
                <a:solidFill>
                  <a:schemeClr val="bg1"/>
                </a:solidFill>
              </a:defRPr>
            </a:lvl4pPr>
            <a:lvl5pPr marL="1247938">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Picture Placeholder 10"/>
          <p:cNvSpPr>
            <a:spLocks noGrp="1"/>
          </p:cNvSpPr>
          <p:nvPr>
            <p:ph type="pic" sz="quarter" idx="14"/>
          </p:nvPr>
        </p:nvSpPr>
        <p:spPr>
          <a:xfrm>
            <a:off x="576000" y="4008000"/>
            <a:ext cx="4056000" cy="72000"/>
          </a:xfrm>
          <a:solidFill>
            <a:schemeClr val="bg1"/>
          </a:solidFill>
        </p:spPr>
        <p:txBody>
          <a:bodyPr/>
          <a:lstStyle>
            <a:lvl1pPr>
              <a:defRPr sz="133" b="0" baseline="0">
                <a:solidFill>
                  <a:schemeClr val="tx1"/>
                </a:solidFill>
              </a:defRPr>
            </a:lvl1pPr>
          </a:lstStyle>
          <a:p>
            <a:pPr lvl="0"/>
            <a:r>
              <a:rPr lang="en-US" noProof="0" dirty="0"/>
              <a:t>Click icon to add picture</a:t>
            </a:r>
            <a:endParaRPr lang="en-GB" noProof="0" dirty="0"/>
          </a:p>
        </p:txBody>
      </p:sp>
      <p:sp>
        <p:nvSpPr>
          <p:cNvPr id="7" name="Date Placeholder 1">
            <a:extLst>
              <a:ext uri="{FF2B5EF4-FFF2-40B4-BE49-F238E27FC236}">
                <a16:creationId xmlns:a16="http://schemas.microsoft.com/office/drawing/2014/main" id="{F33FD4B3-D552-4731-A7AF-1C3D4533A424}"/>
              </a:ext>
            </a:extLst>
          </p:cNvPr>
          <p:cNvSpPr>
            <a:spLocks noGrp="1"/>
          </p:cNvSpPr>
          <p:nvPr>
            <p:ph type="dt" sz="half" idx="15"/>
          </p:nvPr>
        </p:nvSpPr>
        <p:spPr/>
        <p:txBody>
          <a:bodyPr/>
          <a:lstStyle>
            <a:lvl1pPr>
              <a:defRPr>
                <a:solidFill>
                  <a:schemeClr val="bg1"/>
                </a:solidFill>
              </a:defRPr>
            </a:lvl1pPr>
          </a:lstStyle>
          <a:p>
            <a:pPr>
              <a:defRPr/>
            </a:pPr>
            <a:fld id="{E25BA17C-A6A9-44B0-B24E-F5B9F7A14D85}" type="datetime1">
              <a:rPr lang="en-US" smtClean="0"/>
              <a:t>12/6/2019</a:t>
            </a:fld>
            <a:endParaRPr lang="en-GB"/>
          </a:p>
        </p:txBody>
      </p:sp>
      <p:sp>
        <p:nvSpPr>
          <p:cNvPr id="8" name="Slide Number Placeholder 3">
            <a:extLst>
              <a:ext uri="{FF2B5EF4-FFF2-40B4-BE49-F238E27FC236}">
                <a16:creationId xmlns:a16="http://schemas.microsoft.com/office/drawing/2014/main" id="{6AD7EC05-A11A-4736-92A0-3F65A9E76EA2}"/>
              </a:ext>
            </a:extLst>
          </p:cNvPr>
          <p:cNvSpPr>
            <a:spLocks noGrp="1"/>
          </p:cNvSpPr>
          <p:nvPr>
            <p:ph type="sldNum" sz="quarter" idx="16"/>
          </p:nvPr>
        </p:nvSpPr>
        <p:spPr/>
        <p:txBody>
          <a:bodyPr/>
          <a:lstStyle>
            <a:lvl1pPr>
              <a:defRPr>
                <a:solidFill>
                  <a:schemeClr val="bg1"/>
                </a:solidFill>
              </a:defRPr>
            </a:lvl1pPr>
          </a:lstStyle>
          <a:p>
            <a:pPr>
              <a:defRPr/>
            </a:pPr>
            <a:fld id="{DC439F6A-78F2-4692-956A-FE4F6A87BD04}" type="slidenum">
              <a:rPr lang="en-GB" altLang="en-US"/>
              <a:pPr>
                <a:defRPr/>
              </a:pPr>
              <a:t>‹#›</a:t>
            </a:fld>
            <a:endParaRPr lang="en-GB" altLang="en-US"/>
          </a:p>
        </p:txBody>
      </p:sp>
    </p:spTree>
    <p:extLst>
      <p:ext uri="{BB962C8B-B14F-4D97-AF65-F5344CB8AC3E}">
        <p14:creationId xmlns:p14="http://schemas.microsoft.com/office/powerpoint/2010/main" val="15499668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41710ECF-1F4C-404C-9FAB-BFCD8A35F250}"/>
              </a:ext>
            </a:extLst>
          </p:cNvPr>
          <p:cNvSpPr>
            <a:spLocks noGrp="1"/>
          </p:cNvSpPr>
          <p:nvPr>
            <p:ph type="dt" sz="half" idx="10"/>
          </p:nvPr>
        </p:nvSpPr>
        <p:spPr/>
        <p:txBody>
          <a:bodyPr/>
          <a:lstStyle>
            <a:lvl1pPr>
              <a:defRPr/>
            </a:lvl1pPr>
          </a:lstStyle>
          <a:p>
            <a:pPr>
              <a:defRPr/>
            </a:pPr>
            <a:fld id="{652C7649-B18B-45FF-8C50-4F96B849356E}" type="datetime1">
              <a:rPr lang="en-US" smtClean="0"/>
              <a:t>12/6/2019</a:t>
            </a:fld>
            <a:endParaRPr lang="en-GB" dirty="0"/>
          </a:p>
        </p:txBody>
      </p:sp>
      <p:sp>
        <p:nvSpPr>
          <p:cNvPr id="4" name="Slide Number Placeholder 5">
            <a:extLst>
              <a:ext uri="{FF2B5EF4-FFF2-40B4-BE49-F238E27FC236}">
                <a16:creationId xmlns:a16="http://schemas.microsoft.com/office/drawing/2014/main" id="{7188A90A-AE44-495E-9E36-6C9137BAFDE3}"/>
              </a:ext>
            </a:extLst>
          </p:cNvPr>
          <p:cNvSpPr>
            <a:spLocks noGrp="1"/>
          </p:cNvSpPr>
          <p:nvPr>
            <p:ph type="sldNum" sz="quarter" idx="11"/>
          </p:nvPr>
        </p:nvSpPr>
        <p:spPr/>
        <p:txBody>
          <a:bodyPr/>
          <a:lstStyle>
            <a:lvl1pPr>
              <a:defRPr/>
            </a:lvl1pPr>
          </a:lstStyle>
          <a:p>
            <a:pPr>
              <a:defRPr/>
            </a:pPr>
            <a:fld id="{C5C0F2F6-87B3-49D6-9633-F12FBF454F01}" type="slidenum">
              <a:rPr lang="en-GB" altLang="en-US"/>
              <a:pPr>
                <a:defRPr/>
              </a:pPr>
              <a:t>‹#›</a:t>
            </a:fld>
            <a:endParaRPr lang="en-GB" altLang="en-US"/>
          </a:p>
        </p:txBody>
      </p:sp>
      <p:sp>
        <p:nvSpPr>
          <p:cNvPr id="5" name="Title 7">
            <a:extLst>
              <a:ext uri="{FF2B5EF4-FFF2-40B4-BE49-F238E27FC236}">
                <a16:creationId xmlns:a16="http://schemas.microsoft.com/office/drawing/2014/main" id="{2246877A-178E-471D-B307-49D284631B22}"/>
              </a:ext>
            </a:extLst>
          </p:cNvPr>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
        <p:nvSpPr>
          <p:cNvPr id="6" name="Rectangle 5">
            <a:extLst>
              <a:ext uri="{FF2B5EF4-FFF2-40B4-BE49-F238E27FC236}">
                <a16:creationId xmlns:a16="http://schemas.microsoft.com/office/drawing/2014/main" id="{AF49CC3A-F852-411D-B0EE-0702C531C81C}"/>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878372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1C6A178-01F4-4197-A4ED-2541F5E32075}"/>
              </a:ext>
            </a:extLst>
          </p:cNvPr>
          <p:cNvSpPr>
            <a:spLocks noGrp="1"/>
          </p:cNvSpPr>
          <p:nvPr>
            <p:ph type="dt" sz="half" idx="10"/>
          </p:nvPr>
        </p:nvSpPr>
        <p:spPr/>
        <p:txBody>
          <a:bodyPr/>
          <a:lstStyle>
            <a:lvl1pPr>
              <a:defRPr/>
            </a:lvl1pPr>
          </a:lstStyle>
          <a:p>
            <a:pPr>
              <a:defRPr/>
            </a:pPr>
            <a:fld id="{7C4D95BA-5C55-48B1-B4CD-55DD6A06884B}" type="datetime1">
              <a:rPr lang="en-US" smtClean="0"/>
              <a:t>12/6/2019</a:t>
            </a:fld>
            <a:endParaRPr lang="en-GB" dirty="0"/>
          </a:p>
        </p:txBody>
      </p:sp>
      <p:sp>
        <p:nvSpPr>
          <p:cNvPr id="3" name="Slide Number Placeholder 5">
            <a:extLst>
              <a:ext uri="{FF2B5EF4-FFF2-40B4-BE49-F238E27FC236}">
                <a16:creationId xmlns:a16="http://schemas.microsoft.com/office/drawing/2014/main" id="{BB4D1037-5046-4EC1-82FA-1EAAE64E26DA}"/>
              </a:ext>
            </a:extLst>
          </p:cNvPr>
          <p:cNvSpPr>
            <a:spLocks noGrp="1"/>
          </p:cNvSpPr>
          <p:nvPr>
            <p:ph type="sldNum" sz="quarter" idx="11"/>
          </p:nvPr>
        </p:nvSpPr>
        <p:spPr/>
        <p:txBody>
          <a:bodyPr/>
          <a:lstStyle>
            <a:lvl1pPr>
              <a:defRPr/>
            </a:lvl1pPr>
          </a:lstStyle>
          <a:p>
            <a:pPr>
              <a:defRPr/>
            </a:pPr>
            <a:fld id="{3EBBF90B-B6CB-4080-A483-201BC8321953}" type="slidenum">
              <a:rPr lang="en-GB" altLang="en-US"/>
              <a:pPr>
                <a:defRPr/>
              </a:pPr>
              <a:t>‹#›</a:t>
            </a:fld>
            <a:endParaRPr lang="en-GB" altLang="en-US"/>
          </a:p>
        </p:txBody>
      </p:sp>
    </p:spTree>
    <p:extLst>
      <p:ext uri="{BB962C8B-B14F-4D97-AF65-F5344CB8AC3E}">
        <p14:creationId xmlns:p14="http://schemas.microsoft.com/office/powerpoint/2010/main" val="2350220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no content">
    <p:spTree>
      <p:nvGrpSpPr>
        <p:cNvPr id="1" name=""/>
        <p:cNvGrpSpPr/>
        <p:nvPr/>
      </p:nvGrpSpPr>
      <p:grpSpPr>
        <a:xfrm>
          <a:off x="0" y="0"/>
          <a:ext cx="0" cy="0"/>
          <a:chOff x="0" y="0"/>
          <a:chExt cx="0" cy="0"/>
        </a:xfrm>
      </p:grpSpPr>
      <p:sp>
        <p:nvSpPr>
          <p:cNvPr id="8" name="Title 7"/>
          <p:cNvSpPr>
            <a:spLocks noGrp="1"/>
          </p:cNvSpPr>
          <p:nvPr>
            <p:ph type="title"/>
          </p:nvPr>
        </p:nvSpPr>
        <p:spPr>
          <a:xfrm>
            <a:off x="575733" y="452669"/>
            <a:ext cx="11040000" cy="816000"/>
          </a:xfrm>
        </p:spPr>
        <p:txBody>
          <a:bodyPr/>
          <a:lstStyle>
            <a:lvl1pPr>
              <a:lnSpc>
                <a:spcPct val="100000"/>
              </a:lnSpc>
              <a:defRPr sz="4267" b="0">
                <a:solidFill>
                  <a:schemeClr val="tx1"/>
                </a:solidFill>
              </a:defRPr>
            </a:lvl1pPr>
          </a:lstStyle>
          <a:p>
            <a:r>
              <a:rPr lang="en-US" dirty="0"/>
              <a:t>Click to edit Master title style</a:t>
            </a:r>
            <a:endParaRPr lang="en-GB" dirty="0"/>
          </a:p>
        </p:txBody>
      </p:sp>
      <p:sp>
        <p:nvSpPr>
          <p:cNvPr id="4" name="Date Placeholder 3">
            <a:extLst>
              <a:ext uri="{FF2B5EF4-FFF2-40B4-BE49-F238E27FC236}">
                <a16:creationId xmlns:a16="http://schemas.microsoft.com/office/drawing/2014/main" id="{19DDE1E0-EE2C-45DE-9148-0261E27AE51B}"/>
              </a:ext>
            </a:extLst>
          </p:cNvPr>
          <p:cNvSpPr>
            <a:spLocks noGrp="1"/>
          </p:cNvSpPr>
          <p:nvPr>
            <p:ph type="dt" sz="half" idx="15"/>
          </p:nvPr>
        </p:nvSpPr>
        <p:spPr/>
        <p:txBody>
          <a:bodyPr/>
          <a:lstStyle>
            <a:lvl1pPr>
              <a:defRPr/>
            </a:lvl1pPr>
          </a:lstStyle>
          <a:p>
            <a:pPr>
              <a:defRPr/>
            </a:pPr>
            <a:fld id="{3A2C75FA-818A-4A9C-B9FD-207DA55ADB5D}" type="datetime1">
              <a:rPr lang="en-US" smtClean="0"/>
              <a:t>12/6/2019</a:t>
            </a:fld>
            <a:endParaRPr lang="en-GB" dirty="0"/>
          </a:p>
        </p:txBody>
      </p:sp>
      <p:sp>
        <p:nvSpPr>
          <p:cNvPr id="5" name="Slide Number Placeholder 5">
            <a:extLst>
              <a:ext uri="{FF2B5EF4-FFF2-40B4-BE49-F238E27FC236}">
                <a16:creationId xmlns:a16="http://schemas.microsoft.com/office/drawing/2014/main" id="{4800508B-71A0-427E-8E7A-E086E3EDCF47}"/>
              </a:ext>
            </a:extLst>
          </p:cNvPr>
          <p:cNvSpPr>
            <a:spLocks noGrp="1"/>
          </p:cNvSpPr>
          <p:nvPr>
            <p:ph type="sldNum" sz="quarter" idx="16"/>
          </p:nvPr>
        </p:nvSpPr>
        <p:spPr/>
        <p:txBody>
          <a:bodyPr/>
          <a:lstStyle>
            <a:lvl1pPr>
              <a:defRPr/>
            </a:lvl1pPr>
          </a:lstStyle>
          <a:p>
            <a:pPr>
              <a:defRPr/>
            </a:pPr>
            <a:fld id="{0723F4AA-6BDB-435B-B70F-96D631AC163B}" type="slidenum">
              <a:rPr lang="en-GB" altLang="en-US"/>
              <a:pPr>
                <a:defRPr/>
              </a:pPr>
              <a:t>‹#›</a:t>
            </a:fld>
            <a:endParaRPr lang="en-GB" altLang="en-US"/>
          </a:p>
        </p:txBody>
      </p:sp>
      <p:sp>
        <p:nvSpPr>
          <p:cNvPr id="7" name="Rectangle 6">
            <a:extLst>
              <a:ext uri="{FF2B5EF4-FFF2-40B4-BE49-F238E27FC236}">
                <a16:creationId xmlns:a16="http://schemas.microsoft.com/office/drawing/2014/main" id="{0AE0BBD1-F037-4859-9F9A-032B9CA15F4B}"/>
              </a:ext>
            </a:extLst>
          </p:cNvPr>
          <p:cNvSpPr/>
          <p:nvPr userDrawn="1"/>
        </p:nvSpPr>
        <p:spPr>
          <a:xfrm>
            <a:off x="575733" y="456899"/>
            <a:ext cx="11040000" cy="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16359455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5050369" y="0"/>
            <a:ext cx="7141633" cy="6096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a:t> </a:t>
            </a:r>
          </a:p>
        </p:txBody>
      </p:sp>
      <p:sp>
        <p:nvSpPr>
          <p:cNvPr id="2" name="Date Placeholder 1"/>
          <p:cNvSpPr>
            <a:spLocks noGrp="1"/>
          </p:cNvSpPr>
          <p:nvPr>
            <p:ph type="dt" sz="half" idx="10"/>
          </p:nvPr>
        </p:nvSpPr>
        <p:spPr/>
        <p:txBody>
          <a:bodyPr/>
          <a:lstStyle>
            <a:lvl1pPr>
              <a:defRPr>
                <a:solidFill>
                  <a:schemeClr val="tx1"/>
                </a:solidFill>
              </a:defRPr>
            </a:lvl1pPr>
          </a:lstStyle>
          <a:p>
            <a:fld id="{7067E9E9-2E9C-447B-8931-6866408E1786}" type="datetime1">
              <a:rPr lang="en-US" smtClean="0"/>
              <a:t>12/6/2019</a:t>
            </a:fld>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728000" y="6297600"/>
            <a:ext cx="4800000" cy="192000"/>
          </a:xfrm>
          <a:prstGeom prst="rect">
            <a:avLst/>
          </a:prstGeom>
          <a:noFill/>
        </p:spPr>
        <p:txBody>
          <a:bodyPr wrap="square" lIns="0" tIns="0" rIns="0" bIns="0" rtlCol="0" anchor="b" anchorCtr="0">
            <a:noAutofit/>
          </a:bodyPr>
          <a:lstStyle/>
          <a:p>
            <a:pPr marL="0" marR="0" indent="0" algn="l" defTabSz="121914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1067" b="0" i="0" u="none" strike="noStrike" kern="1200" cap="none" spc="0" normalizeH="0" baseline="0" noProof="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576000" y="6288000"/>
            <a:ext cx="1104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576000" y="2640000"/>
            <a:ext cx="11040000" cy="816000"/>
          </a:xfrm>
        </p:spPr>
        <p:txBody>
          <a:bodyPr/>
          <a:lstStyle>
            <a:lvl1pPr>
              <a:defRPr sz="7333" b="0">
                <a:solidFill>
                  <a:schemeClr val="tx1"/>
                </a:solidFill>
              </a:defRPr>
            </a:lvl1pPr>
          </a:lstStyle>
          <a:p>
            <a:r>
              <a:rPr lang="en-US"/>
              <a:t>Click to edit Master title style</a:t>
            </a:r>
            <a:endParaRPr lang="en-GB"/>
          </a:p>
        </p:txBody>
      </p:sp>
      <p:sp>
        <p:nvSpPr>
          <p:cNvPr id="10" name="Subtitle 2"/>
          <p:cNvSpPr>
            <a:spLocks noGrp="1"/>
          </p:cNvSpPr>
          <p:nvPr>
            <p:ph type="subTitle" idx="1"/>
          </p:nvPr>
        </p:nvSpPr>
        <p:spPr>
          <a:xfrm>
            <a:off x="576000" y="3552000"/>
            <a:ext cx="11040000" cy="720000"/>
          </a:xfrm>
        </p:spPr>
        <p:txBody>
          <a:bodyPr/>
          <a:lstStyle>
            <a:lvl1pPr marL="0" indent="0" algn="l">
              <a:lnSpc>
                <a:spcPct val="85000"/>
              </a:lnSpc>
              <a:buNone/>
              <a:defRPr sz="4533" b="0">
                <a:solidFill>
                  <a:schemeClr val="tx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GB"/>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3619" y="579967"/>
            <a:ext cx="1841733" cy="768000"/>
          </a:xfrm>
          <a:prstGeom prst="rect">
            <a:avLst/>
          </a:prstGeom>
        </p:spPr>
      </p:pic>
      <p:sp>
        <p:nvSpPr>
          <p:cNvPr id="16" name="Picture Placeholder 10"/>
          <p:cNvSpPr>
            <a:spLocks noGrp="1"/>
          </p:cNvSpPr>
          <p:nvPr>
            <p:ph type="pic" sz="quarter" idx="14" hasCustomPrompt="1"/>
          </p:nvPr>
        </p:nvSpPr>
        <p:spPr>
          <a:xfrm>
            <a:off x="576000" y="2472000"/>
            <a:ext cx="11040000" cy="57600"/>
          </a:xfrm>
          <a:solidFill>
            <a:schemeClr val="tx1"/>
          </a:solidFill>
        </p:spPr>
        <p:txBody>
          <a:bodyPr/>
          <a:lstStyle>
            <a:lvl1pPr>
              <a:defRPr sz="133" b="0" baseline="0">
                <a:solidFill>
                  <a:schemeClr val="tx1"/>
                </a:solidFill>
              </a:defRPr>
            </a:lvl1pPr>
          </a:lstStyle>
          <a:p>
            <a:r>
              <a:rPr lang="en-GB"/>
              <a:t> </a:t>
            </a:r>
          </a:p>
        </p:txBody>
      </p:sp>
    </p:spTree>
    <p:extLst>
      <p:ext uri="{BB962C8B-B14F-4D97-AF65-F5344CB8AC3E}">
        <p14:creationId xmlns:p14="http://schemas.microsoft.com/office/powerpoint/2010/main" val="47838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F4B0-0000-439D-ADE7-9DE3513AF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FA9C7A-45B8-4F5B-89BC-CD7752383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5E5AD-C645-4FEC-99AA-2DDE62B869D6}"/>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5" name="Footer Placeholder 4">
            <a:extLst>
              <a:ext uri="{FF2B5EF4-FFF2-40B4-BE49-F238E27FC236}">
                <a16:creationId xmlns:a16="http://schemas.microsoft.com/office/drawing/2014/main" id="{16810E6C-2AFE-4E70-9232-260309EDE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E10DE1-9486-44C0-B85F-F66630A83295}"/>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85073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AEFB-9804-4A7F-B88B-CB0643FC09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683E04-2405-40EF-BED0-50D126FEA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6C96F97-6797-41F2-8754-C79EAA0B6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DA580D-C174-4DA0-9CDE-D0354229E1A3}"/>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6" name="Footer Placeholder 5">
            <a:extLst>
              <a:ext uri="{FF2B5EF4-FFF2-40B4-BE49-F238E27FC236}">
                <a16:creationId xmlns:a16="http://schemas.microsoft.com/office/drawing/2014/main" id="{6E1E309E-7E01-4F54-B852-ECA33ED18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21334-F0F8-4457-AB12-5247BC1CAA6E}"/>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30362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1DCD-E302-4ADF-80C0-4A1BB92810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EDD12A-F9AD-485D-BBFA-C22309EB3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3EF13-B51C-41B1-A082-D48334453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79523F-7539-4BDD-B3A0-B322E9876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8499A-A4B5-4FE3-8021-3174D3947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1D2511-CFE6-4B35-95F0-7A8DDD41D56D}"/>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8" name="Footer Placeholder 7">
            <a:extLst>
              <a:ext uri="{FF2B5EF4-FFF2-40B4-BE49-F238E27FC236}">
                <a16:creationId xmlns:a16="http://schemas.microsoft.com/office/drawing/2014/main" id="{5678C0D9-2506-4181-8C27-19A916A367C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910F9A-8D69-4937-BB17-1C89F3354F68}"/>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79803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7B69-D993-4362-9D98-5C5A85276C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DC7095-5832-4107-95CA-7386BD82D688}"/>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4" name="Footer Placeholder 3">
            <a:extLst>
              <a:ext uri="{FF2B5EF4-FFF2-40B4-BE49-F238E27FC236}">
                <a16:creationId xmlns:a16="http://schemas.microsoft.com/office/drawing/2014/main" id="{5D38B951-B96D-4631-A7D1-0EB5A0DA47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3B5566-6F84-46CB-A912-07BB57D253FB}"/>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4706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B7FD4-28C9-4F5A-AB8B-85A2258CBF6B}"/>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3" name="Footer Placeholder 2">
            <a:extLst>
              <a:ext uri="{FF2B5EF4-FFF2-40B4-BE49-F238E27FC236}">
                <a16:creationId xmlns:a16="http://schemas.microsoft.com/office/drawing/2014/main" id="{79A30879-B3F4-43D4-9D8D-49FC3BA843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5424BC-ED50-4496-8BBA-0F162933C3BC}"/>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106747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6974-C398-4263-981F-5FF078C17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054797-151F-4D2A-8731-1015E902D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ABF2AE-23FE-4DCF-A935-607A09CDD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C983-2301-4E82-B173-83E71A702EF9}"/>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6" name="Footer Placeholder 5">
            <a:extLst>
              <a:ext uri="{FF2B5EF4-FFF2-40B4-BE49-F238E27FC236}">
                <a16:creationId xmlns:a16="http://schemas.microsoft.com/office/drawing/2014/main" id="{FAB9ABF6-8F8C-4011-8F78-EEF9857265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0247F0-CDFF-45B7-892F-1A27D318AF4A}"/>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392659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DF06-6DD3-4997-9F2D-1980E91025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DCC7A3-9E2A-4C76-BD0B-134C570C6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B1FA90-081E-42EF-B84B-F883A96D4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E1A5A-E533-41EB-B5D0-DAA0965D4B32}"/>
              </a:ext>
            </a:extLst>
          </p:cNvPr>
          <p:cNvSpPr>
            <a:spLocks noGrp="1"/>
          </p:cNvSpPr>
          <p:nvPr>
            <p:ph type="dt" sz="half" idx="10"/>
          </p:nvPr>
        </p:nvSpPr>
        <p:spPr/>
        <p:txBody>
          <a:bodyPr/>
          <a:lstStyle/>
          <a:p>
            <a:fld id="{2D3FFE4B-EB3C-48E1-9309-4A3EFF9939C9}" type="datetimeFigureOut">
              <a:rPr lang="en-GB" smtClean="0"/>
              <a:t>06/12/2019</a:t>
            </a:fld>
            <a:endParaRPr lang="en-GB"/>
          </a:p>
        </p:txBody>
      </p:sp>
      <p:sp>
        <p:nvSpPr>
          <p:cNvPr id="6" name="Footer Placeholder 5">
            <a:extLst>
              <a:ext uri="{FF2B5EF4-FFF2-40B4-BE49-F238E27FC236}">
                <a16:creationId xmlns:a16="http://schemas.microsoft.com/office/drawing/2014/main" id="{E783AE9E-0931-409F-A864-01601EF171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87C299-4F91-4148-B7E5-2D2AC308D762}"/>
              </a:ext>
            </a:extLst>
          </p:cNvPr>
          <p:cNvSpPr>
            <a:spLocks noGrp="1"/>
          </p:cNvSpPr>
          <p:nvPr>
            <p:ph type="sldNum" sz="quarter" idx="12"/>
          </p:nvPr>
        </p:nvSpPr>
        <p:spPr/>
        <p:txBody>
          <a:bodyPr/>
          <a:lstStyle/>
          <a:p>
            <a:fld id="{948E7A71-8A15-4D33-AFC5-DFCBFC50B887}" type="slidenum">
              <a:rPr lang="en-GB" smtClean="0"/>
              <a:t>‹#›</a:t>
            </a:fld>
            <a:endParaRPr lang="en-GB"/>
          </a:p>
        </p:txBody>
      </p:sp>
    </p:spTree>
    <p:extLst>
      <p:ext uri="{BB962C8B-B14F-4D97-AF65-F5344CB8AC3E}">
        <p14:creationId xmlns:p14="http://schemas.microsoft.com/office/powerpoint/2010/main" val="42591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8B229-2873-4EFE-8EE0-ADDDB8FF80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B34D24-4F12-44E4-9B88-C8DF4FB47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4C8DF7-FC7A-490B-8F35-CC93E665D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FFE4B-EB3C-48E1-9309-4A3EFF9939C9}" type="datetimeFigureOut">
              <a:rPr lang="en-GB" smtClean="0"/>
              <a:t>06/12/2019</a:t>
            </a:fld>
            <a:endParaRPr lang="en-GB"/>
          </a:p>
        </p:txBody>
      </p:sp>
      <p:sp>
        <p:nvSpPr>
          <p:cNvPr id="5" name="Footer Placeholder 4">
            <a:extLst>
              <a:ext uri="{FF2B5EF4-FFF2-40B4-BE49-F238E27FC236}">
                <a16:creationId xmlns:a16="http://schemas.microsoft.com/office/drawing/2014/main" id="{CF7243E1-3A96-43C6-9AF6-9B7ACD3C2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4A8B6F-684E-4C17-B54B-6776A3AF8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E7A71-8A15-4D33-AFC5-DFCBFC50B887}" type="slidenum">
              <a:rPr lang="en-GB" smtClean="0"/>
              <a:t>‹#›</a:t>
            </a:fld>
            <a:endParaRPr lang="en-GB"/>
          </a:p>
        </p:txBody>
      </p:sp>
    </p:spTree>
    <p:extLst>
      <p:ext uri="{BB962C8B-B14F-4D97-AF65-F5344CB8AC3E}">
        <p14:creationId xmlns:p14="http://schemas.microsoft.com/office/powerpoint/2010/main" val="3867095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538748"/>
      </p:ext>
    </p:extLst>
  </p:cSld>
  <p:clrMap bg1="lt1" tx1="dk1" bg2="lt2" tx2="dk2" accent1="accent1" accent2="accent2" accent3="accent3" accent4="accent4" accent5="accent5" accent6="accent6" hlink="hlink" folHlink="folHlink"/>
  <p:sldLayoutIdLst>
    <p:sldLayoutId id="2147483676" r:id="rId1"/>
  </p:sldLayoutIdLst>
  <p:hf sldNum="0"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Box 12">
            <a:extLst>
              <a:ext uri="{FF2B5EF4-FFF2-40B4-BE49-F238E27FC236}">
                <a16:creationId xmlns:a16="http://schemas.microsoft.com/office/drawing/2014/main" id="{3B78A1B5-5D60-4CB3-BE35-45F09174924E}"/>
              </a:ext>
            </a:extLst>
          </p:cNvPr>
          <p:cNvSpPr txBox="1">
            <a:spLocks noChangeArrowheads="1"/>
          </p:cNvSpPr>
          <p:nvPr userDrawn="1"/>
        </p:nvSpPr>
        <p:spPr bwMode="auto">
          <a:xfrm>
            <a:off x="1727200" y="6297084"/>
            <a:ext cx="4800600" cy="19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r>
              <a:rPr lang="en-GB" altLang="en-US" sz="1067">
                <a:solidFill>
                  <a:srgbClr val="000000"/>
                </a:solidFill>
              </a:rPr>
              <a:t>The Alan Turing Institute</a:t>
            </a:r>
          </a:p>
        </p:txBody>
      </p:sp>
      <p:sp>
        <p:nvSpPr>
          <p:cNvPr id="1027" name="Title Placeholder 1">
            <a:extLst>
              <a:ext uri="{FF2B5EF4-FFF2-40B4-BE49-F238E27FC236}">
                <a16:creationId xmlns:a16="http://schemas.microsoft.com/office/drawing/2014/main" id="{5FA0B099-D98B-4334-B69B-347B6181D5C2}"/>
              </a:ext>
            </a:extLst>
          </p:cNvPr>
          <p:cNvSpPr>
            <a:spLocks noGrp="1"/>
          </p:cNvSpPr>
          <p:nvPr>
            <p:ph type="title"/>
          </p:nvPr>
        </p:nvSpPr>
        <p:spPr bwMode="auto">
          <a:xfrm>
            <a:off x="575735" y="575736"/>
            <a:ext cx="11040533" cy="62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4F564EA9-55AA-41D3-854D-4E8DBDF8760C}"/>
              </a:ext>
            </a:extLst>
          </p:cNvPr>
          <p:cNvSpPr>
            <a:spLocks noGrp="1"/>
          </p:cNvSpPr>
          <p:nvPr>
            <p:ph type="body" idx="1"/>
          </p:nvPr>
        </p:nvSpPr>
        <p:spPr>
          <a:xfrm>
            <a:off x="575735" y="1631951"/>
            <a:ext cx="11040533" cy="4320116"/>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a:extLst>
              <a:ext uri="{FF2B5EF4-FFF2-40B4-BE49-F238E27FC236}">
                <a16:creationId xmlns:a16="http://schemas.microsoft.com/office/drawing/2014/main" id="{B99D0711-CF50-4324-AACA-9A3E08F43046}"/>
              </a:ext>
            </a:extLst>
          </p:cNvPr>
          <p:cNvSpPr>
            <a:spLocks noGrp="1"/>
          </p:cNvSpPr>
          <p:nvPr>
            <p:ph type="dt" sz="half" idx="2"/>
          </p:nvPr>
        </p:nvSpPr>
        <p:spPr>
          <a:xfrm>
            <a:off x="575735" y="6297084"/>
            <a:ext cx="1104900" cy="192616"/>
          </a:xfrm>
          <a:prstGeom prst="rect">
            <a:avLst/>
          </a:prstGeom>
        </p:spPr>
        <p:txBody>
          <a:bodyPr vert="horz" lIns="0" tIns="0" rIns="0" bIns="0" rtlCol="0" anchor="b" anchorCtr="0">
            <a:noAutofit/>
          </a:bodyPr>
          <a:lstStyle>
            <a:lvl1pPr algn="l" eaLnBrk="1" fontAlgn="auto" hangingPunct="1">
              <a:spcBef>
                <a:spcPts val="0"/>
              </a:spcBef>
              <a:spcAft>
                <a:spcPts val="0"/>
              </a:spcAft>
              <a:defRPr sz="1067">
                <a:solidFill>
                  <a:schemeClr val="tx1"/>
                </a:solidFill>
                <a:latin typeface="+mn-lt"/>
                <a:cs typeface="+mn-cs"/>
              </a:defRPr>
            </a:lvl1pPr>
          </a:lstStyle>
          <a:p>
            <a:pPr>
              <a:defRPr/>
            </a:pPr>
            <a:fld id="{F0E7D4FB-D556-4702-BF77-3BBD141624CD}" type="datetime1">
              <a:rPr lang="en-US" smtClean="0"/>
              <a:t>12/6/2019</a:t>
            </a:fld>
            <a:endParaRPr lang="en-GB" dirty="0"/>
          </a:p>
        </p:txBody>
      </p:sp>
      <p:sp>
        <p:nvSpPr>
          <p:cNvPr id="6" name="Slide Number Placeholder 5">
            <a:extLst>
              <a:ext uri="{FF2B5EF4-FFF2-40B4-BE49-F238E27FC236}">
                <a16:creationId xmlns:a16="http://schemas.microsoft.com/office/drawing/2014/main" id="{6C6101B8-A913-4DC6-83DA-276AC8DA9012}"/>
              </a:ext>
            </a:extLst>
          </p:cNvPr>
          <p:cNvSpPr>
            <a:spLocks noGrp="1"/>
          </p:cNvSpPr>
          <p:nvPr>
            <p:ph type="sldNum" sz="quarter" idx="4"/>
          </p:nvPr>
        </p:nvSpPr>
        <p:spPr>
          <a:xfrm>
            <a:off x="10896601" y="6297084"/>
            <a:ext cx="719667" cy="192616"/>
          </a:xfrm>
          <a:prstGeom prst="rect">
            <a:avLst/>
          </a:prstGeom>
        </p:spPr>
        <p:txBody>
          <a:bodyPr vert="horz" wrap="square" lIns="0" tIns="0" rIns="0" bIns="0" numCol="1" anchor="b" anchorCtr="0" compatLnSpc="1">
            <a:prstTxWarp prst="textNoShape">
              <a:avLst/>
            </a:prstTxWarp>
            <a:noAutofit/>
          </a:bodyPr>
          <a:lstStyle>
            <a:lvl1pPr algn="r" eaLnBrk="1" hangingPunct="1">
              <a:defRPr sz="1067" b="1"/>
            </a:lvl1pPr>
          </a:lstStyle>
          <a:p>
            <a:pPr>
              <a:defRPr/>
            </a:pPr>
            <a:fld id="{F5125F9C-A842-4714-8AB3-35D4838AD656}" type="slidenum">
              <a:rPr lang="en-GB" altLang="en-US"/>
              <a:pPr>
                <a:defRPr/>
              </a:pPr>
              <a:t>‹#›</a:t>
            </a:fld>
            <a:endParaRPr lang="en-GB" altLang="en-US"/>
          </a:p>
        </p:txBody>
      </p:sp>
      <p:cxnSp>
        <p:nvCxnSpPr>
          <p:cNvPr id="11" name="Straight Connector 10">
            <a:extLst>
              <a:ext uri="{FF2B5EF4-FFF2-40B4-BE49-F238E27FC236}">
                <a16:creationId xmlns:a16="http://schemas.microsoft.com/office/drawing/2014/main" id="{1D2BC769-0FEC-48A6-A33C-FA6B8451362A}"/>
              </a:ext>
            </a:extLst>
          </p:cNvPr>
          <p:cNvCxnSpPr/>
          <p:nvPr userDrawn="1"/>
        </p:nvCxnSpPr>
        <p:spPr>
          <a:xfrm>
            <a:off x="575735" y="6288617"/>
            <a:ext cx="1104053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33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sldNum="0" hdr="0"/>
  <p:txStyles>
    <p:titleStyle>
      <a:lvl1pPr algn="l" rtl="0" eaLnBrk="0" fontAlgn="base" hangingPunct="0">
        <a:lnSpc>
          <a:spcPct val="85000"/>
        </a:lnSpc>
        <a:spcBef>
          <a:spcPct val="0"/>
        </a:spcBef>
        <a:spcAft>
          <a:spcPct val="0"/>
        </a:spcAft>
        <a:defRPr sz="28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800" b="1">
          <a:solidFill>
            <a:schemeClr val="tx1"/>
          </a:solidFill>
          <a:latin typeface="Arial" panose="020B0604020202020204" pitchFamily="34" charset="0"/>
        </a:defRPr>
      </a:lvl5pPr>
      <a:lvl6pPr marL="609570" algn="l" rtl="0" fontAlgn="base">
        <a:lnSpc>
          <a:spcPct val="85000"/>
        </a:lnSpc>
        <a:spcBef>
          <a:spcPct val="0"/>
        </a:spcBef>
        <a:spcAft>
          <a:spcPct val="0"/>
        </a:spcAft>
        <a:defRPr sz="2800" b="1">
          <a:solidFill>
            <a:schemeClr val="tx1"/>
          </a:solidFill>
          <a:latin typeface="Arial" panose="020B0604020202020204" pitchFamily="34" charset="0"/>
        </a:defRPr>
      </a:lvl6pPr>
      <a:lvl7pPr marL="1219140" algn="l" rtl="0" fontAlgn="base">
        <a:lnSpc>
          <a:spcPct val="85000"/>
        </a:lnSpc>
        <a:spcBef>
          <a:spcPct val="0"/>
        </a:spcBef>
        <a:spcAft>
          <a:spcPct val="0"/>
        </a:spcAft>
        <a:defRPr sz="2800" b="1">
          <a:solidFill>
            <a:schemeClr val="tx1"/>
          </a:solidFill>
          <a:latin typeface="Arial" panose="020B0604020202020204" pitchFamily="34" charset="0"/>
        </a:defRPr>
      </a:lvl7pPr>
      <a:lvl8pPr marL="1828709" algn="l" rtl="0" fontAlgn="base">
        <a:lnSpc>
          <a:spcPct val="85000"/>
        </a:lnSpc>
        <a:spcBef>
          <a:spcPct val="0"/>
        </a:spcBef>
        <a:spcAft>
          <a:spcPct val="0"/>
        </a:spcAft>
        <a:defRPr sz="2800" b="1">
          <a:solidFill>
            <a:schemeClr val="tx1"/>
          </a:solidFill>
          <a:latin typeface="Arial" panose="020B0604020202020204" pitchFamily="34" charset="0"/>
        </a:defRPr>
      </a:lvl8pPr>
      <a:lvl9pPr marL="2438278" algn="l" rtl="0" fontAlgn="base">
        <a:lnSpc>
          <a:spcPct val="85000"/>
        </a:lnSpc>
        <a:spcBef>
          <a:spcPct val="0"/>
        </a:spcBef>
        <a:spcAft>
          <a:spcPct val="0"/>
        </a:spcAft>
        <a:defRPr sz="2800" b="1">
          <a:solidFill>
            <a:schemeClr val="tx1"/>
          </a:solidFill>
          <a:latin typeface="Arial" panose="020B0604020202020204" pitchFamily="34" charset="0"/>
        </a:defRPr>
      </a:lvl9pPr>
    </p:titleStyle>
    <p:bodyStyle>
      <a:lvl1pPr algn="l" rtl="0" eaLnBrk="0" fontAlgn="base" hangingPunct="0">
        <a:spcBef>
          <a:spcPct val="0"/>
        </a:spcBef>
        <a:spcAft>
          <a:spcPct val="0"/>
        </a:spcAft>
        <a:buFont typeface="Arial" panose="020B0604020202020204" pitchFamily="34" charset="0"/>
        <a:defRPr sz="2800" b="1" kern="1200">
          <a:solidFill>
            <a:schemeClr val="tx1"/>
          </a:solidFill>
          <a:latin typeface="+mn-lt"/>
          <a:ea typeface="+mn-ea"/>
          <a:cs typeface="+mn-cs"/>
        </a:defRPr>
      </a:lvl1pPr>
      <a:lvl2pPr algn="l" rtl="0" eaLnBrk="0" fontAlgn="base" hangingPunct="0">
        <a:spcBef>
          <a:spcPct val="0"/>
        </a:spcBef>
        <a:spcAft>
          <a:spcPct val="0"/>
        </a:spcAft>
        <a:buFont typeface="Arial" panose="020B0604020202020204" pitchFamily="34" charset="0"/>
        <a:defRPr sz="2800" kern="1200">
          <a:solidFill>
            <a:schemeClr val="tx1"/>
          </a:solidFill>
          <a:latin typeface="+mn-lt"/>
          <a:ea typeface="+mn-ea"/>
          <a:cs typeface="+mn-cs"/>
        </a:defRPr>
      </a:lvl2pPr>
      <a:lvl3pPr marL="575704"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3pPr>
      <a:lvl4pPr marL="1151410"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4pPr>
      <a:lvl5pPr marL="1727114" indent="-334417" algn="l" rtl="0" eaLnBrk="0" fontAlgn="base" hangingPunct="0">
        <a:spcBef>
          <a:spcPct val="0"/>
        </a:spcBef>
        <a:spcAft>
          <a:spcPct val="0"/>
        </a:spcAft>
        <a:buFont typeface="Arial" panose="020B0604020202020204" pitchFamily="34" charset="0"/>
        <a:buChar char="–"/>
        <a:defRPr sz="2800" kern="1200">
          <a:solidFill>
            <a:schemeClr val="tx1"/>
          </a:solidFill>
          <a:latin typeface="+mn-lt"/>
          <a:ea typeface="+mn-ea"/>
          <a:cs typeface="+mn-cs"/>
        </a:defRPr>
      </a:lvl5pPr>
      <a:lvl6pPr marL="2303885" indent="-335984" algn="l" defTabSz="1219140" rtl="0" eaLnBrk="1" latinLnBrk="0" hangingPunct="1">
        <a:spcBef>
          <a:spcPts val="0"/>
        </a:spcBef>
        <a:buFont typeface="Arial" panose="020B0604020202020204" pitchFamily="34" charset="0"/>
        <a:buChar char="–"/>
        <a:defRPr sz="2800" kern="1200">
          <a:solidFill>
            <a:schemeClr val="tx1"/>
          </a:solidFill>
          <a:latin typeface="+mn-lt"/>
          <a:ea typeface="+mn-ea"/>
          <a:cs typeface="+mn-cs"/>
        </a:defRPr>
      </a:lvl6pPr>
      <a:lvl7pPr marL="2879856" indent="-335984" algn="l" defTabSz="1219140" rtl="0" eaLnBrk="1" latinLnBrk="0" hangingPunct="1">
        <a:spcBef>
          <a:spcPts val="0"/>
        </a:spcBef>
        <a:buFont typeface="Arial" panose="020B0604020202020204" pitchFamily="34" charset="0"/>
        <a:buChar char="–"/>
        <a:defRPr sz="2800" kern="1200">
          <a:solidFill>
            <a:schemeClr val="tx1"/>
          </a:solidFill>
          <a:latin typeface="+mn-lt"/>
          <a:ea typeface="+mn-ea"/>
          <a:cs typeface="+mn-cs"/>
        </a:defRPr>
      </a:lvl7pPr>
      <a:lvl8pPr marL="457177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turingdsg.slack.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mrnamelessit.deviantart.com/art/Post-It-Note-203022375"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en.wikipedia.org/wiki/File:Post-it-note-transparent.png"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hackmd.io/OQ6tj3lrQzapB0HXTxoPPw"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 name="Rectangle 6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Placeholder 39">
            <a:extLst>
              <a:ext uri="{FF2B5EF4-FFF2-40B4-BE49-F238E27FC236}">
                <a16:creationId xmlns:a16="http://schemas.microsoft.com/office/drawing/2014/main" id="{B54BEBE2-E3BB-43D5-8F76-2981088F1A8A}"/>
              </a:ext>
            </a:extLst>
          </p:cNvPr>
          <p:cNvPicPr>
            <a:picLocks noGrp="1" noChangeAspect="1"/>
          </p:cNvPicPr>
          <p:nvPr>
            <p:ph type="pic" sz="quarter" idx="10"/>
          </p:nvPr>
        </p:nvPicPr>
        <p:blipFill rotWithShape="1">
          <a:blip r:embed="rId2">
            <a:alphaModFix amt="50000"/>
            <a:extLst>
              <a:ext uri="{28A0092B-C50C-407E-A947-70E740481C1C}">
                <a14:useLocalDpi xmlns:a14="http://schemas.microsoft.com/office/drawing/2010/main" val="0"/>
              </a:ext>
            </a:extLst>
          </a:blip>
          <a:srcRect t="18575" b="3300"/>
          <a:stretch/>
        </p:blipFill>
        <p:spPr>
          <a:xfrm>
            <a:off x="0" y="-73892"/>
            <a:ext cx="12191980" cy="6857999"/>
          </a:xfrm>
          <a:prstGeom prst="rect">
            <a:avLst/>
          </a:prstGeom>
        </p:spPr>
      </p:pic>
      <p:sp>
        <p:nvSpPr>
          <p:cNvPr id="24" name="Title 7">
            <a:extLst>
              <a:ext uri="{FF2B5EF4-FFF2-40B4-BE49-F238E27FC236}">
                <a16:creationId xmlns:a16="http://schemas.microsoft.com/office/drawing/2014/main" id="{4BFB7630-E40A-4DC6-8A08-623294FA327E}"/>
              </a:ext>
            </a:extLst>
          </p:cNvPr>
          <p:cNvSpPr>
            <a:spLocks noGrp="1"/>
          </p:cNvSpPr>
          <p:nvPr>
            <p:ph type="title"/>
          </p:nvPr>
        </p:nvSpPr>
        <p:spPr>
          <a:xfrm>
            <a:off x="4387349" y="1200152"/>
            <a:ext cx="6897171" cy="4457696"/>
          </a:xfrm>
        </p:spPr>
        <p:txBody>
          <a:bodyPr vert="horz" lIns="91440" tIns="45720" rIns="91440" bIns="45720" rtlCol="0" anchor="ctr">
            <a:normAutofit/>
          </a:bodyPr>
          <a:lstStyle/>
          <a:p>
            <a:pPr>
              <a:lnSpc>
                <a:spcPct val="90000"/>
              </a:lnSpc>
            </a:pPr>
            <a:r>
              <a:rPr lang="en-US" sz="9600" dirty="0">
                <a:solidFill>
                  <a:srgbClr val="FFFFFF"/>
                </a:solidFill>
                <a:latin typeface="+mn-lt"/>
              </a:rPr>
              <a:t>Facilitator Training </a:t>
            </a:r>
            <a:br>
              <a:rPr lang="en-US" sz="9600" dirty="0">
                <a:solidFill>
                  <a:srgbClr val="FFFFFF"/>
                </a:solidFill>
                <a:latin typeface="+mn-lt"/>
              </a:rPr>
            </a:br>
            <a:r>
              <a:rPr lang="en-US" sz="9600" dirty="0">
                <a:solidFill>
                  <a:srgbClr val="FFFFFF"/>
                </a:solidFill>
                <a:latin typeface="+mn-lt"/>
              </a:rPr>
              <a:t>Day 2</a:t>
            </a:r>
          </a:p>
        </p:txBody>
      </p:sp>
      <p:sp>
        <p:nvSpPr>
          <p:cNvPr id="25" name="Text Placeholder 9">
            <a:extLst>
              <a:ext uri="{FF2B5EF4-FFF2-40B4-BE49-F238E27FC236}">
                <a16:creationId xmlns:a16="http://schemas.microsoft.com/office/drawing/2014/main" id="{6D43FB42-1708-4ADA-AB38-065754A48CA6}"/>
              </a:ext>
            </a:extLst>
          </p:cNvPr>
          <p:cNvSpPr>
            <a:spLocks noGrp="1"/>
          </p:cNvSpPr>
          <p:nvPr>
            <p:ph type="body" sz="quarter" idx="12"/>
          </p:nvPr>
        </p:nvSpPr>
        <p:spPr>
          <a:xfrm>
            <a:off x="907480" y="1126259"/>
            <a:ext cx="2816535" cy="4457696"/>
          </a:xfrm>
        </p:spPr>
        <p:txBody>
          <a:bodyPr vert="horz" lIns="91440" tIns="45720" rIns="91440" bIns="45720" rtlCol="0" anchor="ctr">
            <a:normAutofit/>
          </a:bodyPr>
          <a:lstStyle/>
          <a:p>
            <a:pPr algn="r"/>
            <a:r>
              <a:rPr lang="en-US" sz="2800" b="1" dirty="0">
                <a:solidFill>
                  <a:srgbClr val="FFFFFF"/>
                </a:solidFill>
              </a:rPr>
              <a:t>The Alan Turing Institute Data Study Group</a:t>
            </a:r>
          </a:p>
        </p:txBody>
      </p:sp>
      <p:cxnSp>
        <p:nvCxnSpPr>
          <p:cNvPr id="15" name="Straight Connector 14">
            <a:extLst>
              <a:ext uri="{FF2B5EF4-FFF2-40B4-BE49-F238E27FC236}">
                <a16:creationId xmlns:a16="http://schemas.microsoft.com/office/drawing/2014/main" id="{989E7176-08DD-4D92-8FE5-86AA0FEC192A}"/>
              </a:ext>
            </a:extLst>
          </p:cNvPr>
          <p:cNvCxnSpPr/>
          <p:nvPr/>
        </p:nvCxnSpPr>
        <p:spPr>
          <a:xfrm>
            <a:off x="4121265" y="1544780"/>
            <a:ext cx="0" cy="37684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9103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92283" y="-1257184"/>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a:ea typeface="+mj-ea"/>
                <a:cs typeface="+mj-cs"/>
              </a:rPr>
              <a:t>Report Writing Checklist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77097"/>
            <a:ext cx="559723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376557" y="1508192"/>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376557" y="1245352"/>
            <a:ext cx="10690351" cy="544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6" name="TextBox 5">
            <a:extLst>
              <a:ext uri="{FF2B5EF4-FFF2-40B4-BE49-F238E27FC236}">
                <a16:creationId xmlns:a16="http://schemas.microsoft.com/office/drawing/2014/main" id="{FD5E3155-4AA8-4822-B0E0-4C101AEE375D}"/>
              </a:ext>
            </a:extLst>
          </p:cNvPr>
          <p:cNvSpPr txBox="1"/>
          <p:nvPr/>
        </p:nvSpPr>
        <p:spPr>
          <a:xfrm>
            <a:off x="1011382" y="1508192"/>
            <a:ext cx="10239800"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Executive Summary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Data scientific problem formulation/ Methodological approach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Data Summary and exploratory data analysis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Sections about different approaches- experiments &amp; advanced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Limitations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Future work </a:t>
            </a:r>
          </a:p>
        </p:txBody>
      </p:sp>
    </p:spTree>
    <p:extLst>
      <p:ext uri="{BB962C8B-B14F-4D97-AF65-F5344CB8AC3E}">
        <p14:creationId xmlns:p14="http://schemas.microsoft.com/office/powerpoint/2010/main" val="43248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8AD9-0785-4E59-843A-A32BB39A63CC}"/>
              </a:ext>
            </a:extLst>
          </p:cNvPr>
          <p:cNvSpPr>
            <a:spLocks noGrp="1"/>
          </p:cNvSpPr>
          <p:nvPr>
            <p:ph type="title"/>
          </p:nvPr>
        </p:nvSpPr>
        <p:spPr/>
        <p:txBody>
          <a:bodyPr/>
          <a:lstStyle/>
          <a:p>
            <a:r>
              <a:rPr lang="en-GB" dirty="0"/>
              <a:t>DSG report – technicalities</a:t>
            </a:r>
          </a:p>
        </p:txBody>
      </p:sp>
      <p:sp>
        <p:nvSpPr>
          <p:cNvPr id="5" name="Rectangle 4">
            <a:extLst>
              <a:ext uri="{FF2B5EF4-FFF2-40B4-BE49-F238E27FC236}">
                <a16:creationId xmlns:a16="http://schemas.microsoft.com/office/drawing/2014/main" id="{1A22D7AF-2119-45CC-997A-41959E7345D9}"/>
              </a:ext>
            </a:extLst>
          </p:cNvPr>
          <p:cNvSpPr/>
          <p:nvPr/>
        </p:nvSpPr>
        <p:spPr>
          <a:xfrm>
            <a:off x="327929" y="1116277"/>
            <a:ext cx="108226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Make sure all files to compile the report are saved as outputs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B93C3D94-BBA7-47E9-A622-631AF96272D7}"/>
              </a:ext>
            </a:extLst>
          </p:cNvPr>
          <p:cNvSpPr/>
          <p:nvPr/>
        </p:nvSpPr>
        <p:spPr>
          <a:xfrm>
            <a:off x="683529" y="1573477"/>
            <a:ext cx="104670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Tables/figures: make sure these have a complete legend or row/col headers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8">
            <a:extLst>
              <a:ext uri="{FF2B5EF4-FFF2-40B4-BE49-F238E27FC236}">
                <a16:creationId xmlns:a16="http://schemas.microsoft.com/office/drawing/2014/main" id="{67DF1059-E8DC-4882-B43E-7DB3D824BFC9}"/>
              </a:ext>
            </a:extLst>
          </p:cNvPr>
          <p:cNvSpPr/>
          <p:nvPr/>
        </p:nvSpPr>
        <p:spPr>
          <a:xfrm>
            <a:off x="1010098" y="1996197"/>
            <a:ext cx="11180545"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Attach a full caption/description (txt file) of what the tables figure show</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42A80FAC-7A3B-41F4-92D1-D1033EF5C4D3}"/>
              </a:ext>
            </a:extLst>
          </p:cNvPr>
          <p:cNvSpPr/>
          <p:nvPr/>
        </p:nvSpPr>
        <p:spPr>
          <a:xfrm>
            <a:off x="327929" y="3106546"/>
            <a:ext cx="108226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Regularly use Gitlab to sub-version your code</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E0D8FF9E-EE35-440F-B00C-38F12E8A675C}"/>
              </a:ext>
            </a:extLst>
          </p:cNvPr>
          <p:cNvSpPr/>
          <p:nvPr/>
        </p:nvSpPr>
        <p:spPr>
          <a:xfrm>
            <a:off x="683527" y="3529279"/>
            <a:ext cx="11180547"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Commit your code at important checkpoints, include descriptive labels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Rectangle 19">
            <a:extLst>
              <a:ext uri="{FF2B5EF4-FFF2-40B4-BE49-F238E27FC236}">
                <a16:creationId xmlns:a16="http://schemas.microsoft.com/office/drawing/2014/main" id="{7BAFF413-E495-49A7-9A07-79B03B9574FB}"/>
              </a:ext>
            </a:extLst>
          </p:cNvPr>
          <p:cNvSpPr/>
          <p:nvPr/>
        </p:nvSpPr>
        <p:spPr>
          <a:xfrm>
            <a:off x="679900" y="2440707"/>
            <a:ext cx="113365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safe haven: make sure to put these in the correct output folder for egress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Rectangle 21">
            <a:extLst>
              <a:ext uri="{FF2B5EF4-FFF2-40B4-BE49-F238E27FC236}">
                <a16:creationId xmlns:a16="http://schemas.microsoft.com/office/drawing/2014/main" id="{3AB67905-6258-466D-A69A-190163691FD6}"/>
              </a:ext>
            </a:extLst>
          </p:cNvPr>
          <p:cNvSpPr/>
          <p:nvPr/>
        </p:nvSpPr>
        <p:spPr>
          <a:xfrm>
            <a:off x="324299" y="5105889"/>
            <a:ext cx="11490536"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working across teams: agree on conditionalities, interfaces and timelines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Rectangle 22">
            <a:extLst>
              <a:ext uri="{FF2B5EF4-FFF2-40B4-BE49-F238E27FC236}">
                <a16:creationId xmlns:a16="http://schemas.microsoft.com/office/drawing/2014/main" id="{2FF5EAD9-4BDC-43B4-A42C-4D95628FBA2F}"/>
              </a:ext>
            </a:extLst>
          </p:cNvPr>
          <p:cNvSpPr/>
          <p:nvPr/>
        </p:nvSpPr>
        <p:spPr>
          <a:xfrm>
            <a:off x="679897" y="5561270"/>
            <a:ext cx="11180547"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Example: data cleaning, everyone should agree format &amp; who does it when</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Rectangle 14">
            <a:extLst>
              <a:ext uri="{FF2B5EF4-FFF2-40B4-BE49-F238E27FC236}">
                <a16:creationId xmlns:a16="http://schemas.microsoft.com/office/drawing/2014/main" id="{FC258812-A421-4A80-B3ED-183806E238FC}"/>
              </a:ext>
            </a:extLst>
          </p:cNvPr>
          <p:cNvSpPr/>
          <p:nvPr/>
        </p:nvSpPr>
        <p:spPr>
          <a:xfrm>
            <a:off x="992162" y="3961077"/>
            <a:ext cx="108226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Make sure most recent code produces most recent figures, or include version</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Rectangle 15">
            <a:extLst>
              <a:ext uri="{FF2B5EF4-FFF2-40B4-BE49-F238E27FC236}">
                <a16:creationId xmlns:a16="http://schemas.microsoft.com/office/drawing/2014/main" id="{1B8395A3-B483-4A34-8F43-35DB940D6D05}"/>
              </a:ext>
            </a:extLst>
          </p:cNvPr>
          <p:cNvSpPr/>
          <p:nvPr/>
        </p:nvSpPr>
        <p:spPr>
          <a:xfrm>
            <a:off x="679896" y="4429165"/>
            <a:ext cx="11180547"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Day 1: agree on </a:t>
            </a:r>
            <a:r>
              <a:rPr kumimoji="0" lang="en-GB" sz="2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shared</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folder &amp; project structure – VM are shared</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3504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A38-75CA-4A07-BA2E-BBCD8C67DCFE}"/>
              </a:ext>
            </a:extLst>
          </p:cNvPr>
          <p:cNvSpPr>
            <a:spLocks noGrp="1"/>
          </p:cNvSpPr>
          <p:nvPr>
            <p:ph type="title"/>
          </p:nvPr>
        </p:nvSpPr>
        <p:spPr>
          <a:xfrm>
            <a:off x="700424" y="2040393"/>
            <a:ext cx="11040533" cy="762016"/>
          </a:xfrm>
        </p:spPr>
        <p:txBody>
          <a:bodyPr>
            <a:normAutofit fontScale="90000"/>
          </a:bodyPr>
          <a:lstStyle/>
          <a:p>
            <a:r>
              <a:rPr lang="en-GB" b="1" dirty="0">
                <a:latin typeface="+mn-lt"/>
                <a:cs typeface="Arial" panose="020B0604020202020204" pitchFamily="34" charset="0"/>
              </a:rPr>
              <a:t>Friday Presentations</a:t>
            </a:r>
          </a:p>
        </p:txBody>
      </p:sp>
      <p:sp>
        <p:nvSpPr>
          <p:cNvPr id="3" name="Rectangle 2">
            <a:extLst>
              <a:ext uri="{FF2B5EF4-FFF2-40B4-BE49-F238E27FC236}">
                <a16:creationId xmlns:a16="http://schemas.microsoft.com/office/drawing/2014/main" id="{C153D186-39C5-4849-BE45-5712C673DEC5}"/>
              </a:ext>
            </a:extLst>
          </p:cNvPr>
          <p:cNvSpPr/>
          <p:nvPr/>
        </p:nvSpPr>
        <p:spPr>
          <a:xfrm>
            <a:off x="4305439" y="3280341"/>
            <a:ext cx="9898301" cy="2677656"/>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20 minutes roughly, 3-4 presenters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Overview of data &amp; challenge</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Results &amp; Limitations</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Approaches (and why you chose them)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Future work </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99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38460" y="-1707435"/>
            <a:ext cx="10786519"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Communication via Slack</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961222"/>
            <a:ext cx="931310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7">
            <a:extLst>
              <a:ext uri="{FF2B5EF4-FFF2-40B4-BE49-F238E27FC236}">
                <a16:creationId xmlns:a16="http://schemas.microsoft.com/office/drawing/2014/main" id="{FB20892D-DA62-43B0-A6AE-637C7B1667A2}"/>
              </a:ext>
            </a:extLst>
          </p:cNvPr>
          <p:cNvSpPr txBox="1">
            <a:spLocks/>
          </p:cNvSpPr>
          <p:nvPr/>
        </p:nvSpPr>
        <p:spPr>
          <a:xfrm>
            <a:off x="297116" y="855656"/>
            <a:ext cx="1159776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803CB9D5-957C-4768-A782-C37C90065154}"/>
              </a:ext>
            </a:extLst>
          </p:cNvPr>
          <p:cNvSpPr/>
          <p:nvPr/>
        </p:nvSpPr>
        <p:spPr>
          <a:xfrm>
            <a:off x="138460" y="855656"/>
            <a:ext cx="6096000" cy="6119111"/>
          </a:xfrm>
          <a:prstGeom prst="rect">
            <a:avLst/>
          </a:prstGeom>
        </p:spPr>
        <p:txBody>
          <a:bodyPr>
            <a:spAutoFit/>
          </a:bodyPr>
          <a:lstStyle/>
          <a:p>
            <a:pPr marL="0" marR="0" lvl="0" indent="0" algn="l" defTabSz="914400" rtl="0" eaLnBrk="1" fontAlgn="auto" latinLnBrk="0" hangingPunct="1">
              <a:lnSpc>
                <a:spcPct val="150000"/>
              </a:lnSpc>
              <a:spcBef>
                <a:spcPts val="1600"/>
              </a:spcBef>
              <a:spcAft>
                <a:spcPts val="400"/>
              </a:spcAft>
              <a:buClrTx/>
              <a:buSzTx/>
              <a:buFontTx/>
              <a:buNone/>
              <a:tabLst/>
              <a:defRPr/>
            </a:pPr>
            <a:r>
              <a:rPr kumimoji="0" lang="en-GB" sz="1400" b="1" i="0" u="none" strike="noStrike" kern="1200" cap="none" spc="0" normalizeH="0" baseline="0" noProof="0" dirty="0">
                <a:ln>
                  <a:noFill/>
                </a:ln>
                <a:solidFill>
                  <a:srgbClr val="434343"/>
                </a:solidFill>
                <a:effectLst/>
                <a:uLnTx/>
                <a:uFillTx/>
                <a:latin typeface="Arial" panose="020B0604020202020204" pitchFamily="34" charset="0"/>
                <a:ea typeface="+mn-ea"/>
                <a:cs typeface="+mn-cs"/>
              </a:rPr>
              <a:t>Communications via slack</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2">
                  <a:extLst>
                    <a:ext uri="{A12FA001-AC4F-418D-AE19-62706E023703}">
                      <ahyp:hlinkClr xmlns:ahyp="http://schemas.microsoft.com/office/drawing/2018/hyperlinkcolor" val="tx"/>
                    </a:ext>
                  </a:extLst>
                </a:hlinkClick>
              </a:rPr>
              <a:t>https://turingdsg.slack.com</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Everyone will be invited on Monday morning after the presentations.</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Due to the confidentiality of some of the challenges, it is imperative that </a:t>
            </a:r>
            <a:r>
              <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rPr>
              <a:t>no discussions on the actual challenge data, code or insights</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be conducted on the Slack channel.</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Do use the Slack channel to: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organise in your groups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ask the executive team for additional help including IT support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share interesting resources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ask someone to come and find you to discuss a particular challenge question in person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People coming from different teams is totally fine but do not discuss the challenges in any part of the Slack workspace (including private channels and direct messages).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0C36FA2-276E-443E-B953-6E9C22964C66}"/>
              </a:ext>
            </a:extLst>
          </p:cNvPr>
          <p:cNvSpPr txBox="1"/>
          <p:nvPr/>
        </p:nvSpPr>
        <p:spPr>
          <a:xfrm>
            <a:off x="6791578" y="1815815"/>
            <a:ext cx="5043055" cy="4431983"/>
          </a:xfrm>
          <a:prstGeom prst="rect">
            <a:avLst/>
          </a:prstGeom>
          <a:noFill/>
          <a:ln w="57150">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Also use Slack to build an ongoing Turing DSG participant community that continues following the event itself.</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Be aware that previous participants will be in the Slack channel already!</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This is supposed to be a good thing! You can share opportunities!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Everyone is able to leave the channel at any time they wish.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64493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38460" y="-1707435"/>
            <a:ext cx="10786519"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The Slack Channels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961222"/>
            <a:ext cx="931310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7">
            <a:extLst>
              <a:ext uri="{FF2B5EF4-FFF2-40B4-BE49-F238E27FC236}">
                <a16:creationId xmlns:a16="http://schemas.microsoft.com/office/drawing/2014/main" id="{FB20892D-DA62-43B0-A6AE-637C7B1667A2}"/>
              </a:ext>
            </a:extLst>
          </p:cNvPr>
          <p:cNvSpPr txBox="1">
            <a:spLocks/>
          </p:cNvSpPr>
          <p:nvPr/>
        </p:nvSpPr>
        <p:spPr>
          <a:xfrm>
            <a:off x="297116" y="855656"/>
            <a:ext cx="1159776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6" name="Rectangle 5">
            <a:extLst>
              <a:ext uri="{FF2B5EF4-FFF2-40B4-BE49-F238E27FC236}">
                <a16:creationId xmlns:a16="http://schemas.microsoft.com/office/drawing/2014/main" id="{5E055146-15B5-4342-A659-31E7C99235D4}"/>
              </a:ext>
            </a:extLst>
          </p:cNvPr>
          <p:cNvSpPr/>
          <p:nvPr/>
        </p:nvSpPr>
        <p:spPr>
          <a:xfrm>
            <a:off x="851298" y="2207341"/>
            <a:ext cx="3069539" cy="2585323"/>
          </a:xfrm>
          <a:prstGeom prst="rect">
            <a:avLst/>
          </a:prstGeom>
          <a:ln w="57150">
            <a:solidFill>
              <a:schemeClr val="bg1"/>
            </a:solidFill>
          </a:ln>
        </p:spPr>
        <p:txBody>
          <a:bodyPr wrap="square">
            <a:spAutoFit/>
          </a:bodyPr>
          <a:lstStyle/>
          <a:p>
            <a:pPr marL="342900" lvl="0" indent="-342900">
              <a:buFont typeface="Arial" panose="020B0604020202020204" pitchFamily="34" charset="0"/>
              <a:buChar char="●"/>
            </a:pPr>
            <a:r>
              <a:rPr lang="en-GB" dirty="0">
                <a:solidFill>
                  <a:schemeClr val="bg1"/>
                </a:solidFill>
              </a:rPr>
              <a:t>There will be channels for each of the challenges:</a:t>
            </a:r>
          </a:p>
          <a:p>
            <a:pPr marL="742950" lvl="1" indent="-285750">
              <a:buFont typeface="Arial" panose="020B0604020202020204" pitchFamily="34" charset="0"/>
              <a:buChar char="○"/>
            </a:pPr>
            <a:r>
              <a:rPr lang="en-GB" b="1" dirty="0">
                <a:solidFill>
                  <a:schemeClr val="bg1"/>
                </a:solidFill>
              </a:rPr>
              <a:t>dec19-WWF</a:t>
            </a:r>
            <a:endParaRPr lang="en-GB" dirty="0">
              <a:solidFill>
                <a:schemeClr val="bg1"/>
              </a:solidFill>
            </a:endParaRPr>
          </a:p>
          <a:p>
            <a:pPr marL="742950" lvl="1" indent="-285750">
              <a:buFont typeface="Arial" panose="020B0604020202020204" pitchFamily="34" charset="0"/>
              <a:buChar char="○"/>
            </a:pPr>
            <a:r>
              <a:rPr lang="en-GB" b="1" dirty="0">
                <a:solidFill>
                  <a:schemeClr val="bg1"/>
                </a:solidFill>
              </a:rPr>
              <a:t>dec19-TNA</a:t>
            </a:r>
            <a:endParaRPr lang="en-GB" dirty="0">
              <a:solidFill>
                <a:schemeClr val="bg1"/>
              </a:solidFill>
            </a:endParaRPr>
          </a:p>
          <a:p>
            <a:pPr marL="742950" lvl="1" indent="-285750">
              <a:buFont typeface="Arial" panose="020B0604020202020204" pitchFamily="34" charset="0"/>
              <a:buChar char="○"/>
            </a:pPr>
            <a:r>
              <a:rPr lang="en-GB" b="1" dirty="0">
                <a:solidFill>
                  <a:schemeClr val="bg1"/>
                </a:solidFill>
              </a:rPr>
              <a:t>dec19-DstlAnthrax</a:t>
            </a:r>
            <a:endParaRPr lang="en-GB" dirty="0">
              <a:solidFill>
                <a:schemeClr val="bg1"/>
              </a:solidFill>
            </a:endParaRPr>
          </a:p>
          <a:p>
            <a:pPr marL="742950" lvl="1" indent="-285750">
              <a:buFont typeface="Arial" panose="020B0604020202020204" pitchFamily="34" charset="0"/>
              <a:buChar char="○"/>
            </a:pPr>
            <a:r>
              <a:rPr lang="en-GB" b="1" dirty="0">
                <a:solidFill>
                  <a:schemeClr val="bg1"/>
                </a:solidFill>
              </a:rPr>
              <a:t>dec19-DstlConfocal</a:t>
            </a:r>
          </a:p>
          <a:p>
            <a:pPr marL="742950" lvl="1" indent="-285750">
              <a:buFont typeface="Arial" panose="020B0604020202020204" pitchFamily="34" charset="0"/>
              <a:buChar char="○"/>
            </a:pPr>
            <a:r>
              <a:rPr lang="en-GB" b="1" dirty="0">
                <a:solidFill>
                  <a:schemeClr val="bg1"/>
                </a:solidFill>
              </a:rPr>
              <a:t>dec19-SenSat</a:t>
            </a:r>
          </a:p>
          <a:p>
            <a:pPr marL="742950" lvl="1" indent="-285750">
              <a:buFont typeface="Arial" panose="020B0604020202020204" pitchFamily="34" charset="0"/>
              <a:buChar char="○"/>
            </a:pPr>
            <a:r>
              <a:rPr lang="en-GB" b="1" dirty="0">
                <a:solidFill>
                  <a:schemeClr val="bg1"/>
                </a:solidFill>
              </a:rPr>
              <a:t>dec19-AgileDatum  </a:t>
            </a:r>
          </a:p>
          <a:p>
            <a:pPr marL="742950" lvl="1" indent="-285750">
              <a:buFont typeface="Arial" panose="020B0604020202020204" pitchFamily="34" charset="0"/>
              <a:buChar char="○"/>
            </a:pPr>
            <a:endParaRPr lang="en-GB" b="1" dirty="0">
              <a:solidFill>
                <a:schemeClr val="bg1"/>
              </a:solidFill>
            </a:endParaRPr>
          </a:p>
        </p:txBody>
      </p:sp>
      <p:sp>
        <p:nvSpPr>
          <p:cNvPr id="7" name="Rectangle 6">
            <a:extLst>
              <a:ext uri="{FF2B5EF4-FFF2-40B4-BE49-F238E27FC236}">
                <a16:creationId xmlns:a16="http://schemas.microsoft.com/office/drawing/2014/main" id="{7A039603-2581-44B4-9213-C06204DD075F}"/>
              </a:ext>
            </a:extLst>
          </p:cNvPr>
          <p:cNvSpPr/>
          <p:nvPr/>
        </p:nvSpPr>
        <p:spPr>
          <a:xfrm>
            <a:off x="4987635" y="1299399"/>
            <a:ext cx="6096000" cy="5324535"/>
          </a:xfrm>
          <a:prstGeom prst="rect">
            <a:avLst/>
          </a:prstGeom>
        </p:spPr>
        <p:txBody>
          <a:bodyPr>
            <a:spAutoFit/>
          </a:bodyPr>
          <a:lstStyle/>
          <a:p>
            <a:pPr marL="342900" lvl="0" indent="-342900">
              <a:buFont typeface="Arial" panose="020B0604020202020204" pitchFamily="34" charset="0"/>
              <a:buChar char="●"/>
            </a:pPr>
            <a:r>
              <a:rPr lang="en-GB" sz="2000" dirty="0">
                <a:solidFill>
                  <a:schemeClr val="bg1"/>
                </a:solidFill>
              </a:rPr>
              <a:t>Other useful channels:</a:t>
            </a:r>
          </a:p>
          <a:p>
            <a:pPr marL="742950" lvl="1" indent="-285750">
              <a:buFont typeface="Arial" panose="020B0604020202020204" pitchFamily="34" charset="0"/>
              <a:buChar char="○"/>
            </a:pPr>
            <a:r>
              <a:rPr lang="en-GB" sz="2000" b="1" dirty="0">
                <a:solidFill>
                  <a:schemeClr val="bg1"/>
                </a:solidFill>
              </a:rPr>
              <a:t>dec19-facilitators</a:t>
            </a:r>
            <a:r>
              <a:rPr lang="en-GB" sz="2000" dirty="0">
                <a:solidFill>
                  <a:schemeClr val="bg1"/>
                </a:solidFill>
              </a:rPr>
              <a:t> private channel for delicate discussions</a:t>
            </a:r>
          </a:p>
          <a:p>
            <a:pPr marL="742950" lvl="1" indent="-285750">
              <a:buFont typeface="Arial" panose="020B0604020202020204" pitchFamily="34" charset="0"/>
              <a:buChar char="○"/>
            </a:pPr>
            <a:r>
              <a:rPr lang="en-GB" sz="2000" b="1" dirty="0">
                <a:solidFill>
                  <a:schemeClr val="bg1"/>
                </a:solidFill>
              </a:rPr>
              <a:t>presentation-</a:t>
            </a:r>
            <a:r>
              <a:rPr lang="en-GB" sz="2000" b="1" dirty="0" err="1">
                <a:solidFill>
                  <a:schemeClr val="bg1"/>
                </a:solidFill>
              </a:rPr>
              <a:t>qs</a:t>
            </a:r>
            <a:r>
              <a:rPr lang="en-GB" sz="2000" dirty="0">
                <a:solidFill>
                  <a:schemeClr val="bg1"/>
                </a:solidFill>
              </a:rPr>
              <a:t> for questions about the presentation</a:t>
            </a:r>
          </a:p>
          <a:p>
            <a:pPr marL="742950" lvl="1" indent="-285750">
              <a:buFont typeface="Arial" panose="020B0604020202020204" pitchFamily="34" charset="0"/>
              <a:buChar char="○"/>
            </a:pPr>
            <a:r>
              <a:rPr lang="en-GB" sz="2000" b="1" dirty="0">
                <a:solidFill>
                  <a:schemeClr val="bg1"/>
                </a:solidFill>
              </a:rPr>
              <a:t>report-</a:t>
            </a:r>
            <a:r>
              <a:rPr lang="en-GB" sz="2000" b="1" dirty="0" err="1">
                <a:solidFill>
                  <a:schemeClr val="bg1"/>
                </a:solidFill>
              </a:rPr>
              <a:t>qs</a:t>
            </a:r>
            <a:r>
              <a:rPr lang="en-GB" sz="2000" b="1" dirty="0">
                <a:solidFill>
                  <a:schemeClr val="bg1"/>
                </a:solidFill>
              </a:rPr>
              <a:t> </a:t>
            </a:r>
            <a:r>
              <a:rPr lang="en-GB" sz="2000" dirty="0">
                <a:solidFill>
                  <a:schemeClr val="bg1"/>
                </a:solidFill>
              </a:rPr>
              <a:t>for questions about the reports</a:t>
            </a:r>
          </a:p>
          <a:p>
            <a:pPr marL="742950" lvl="1" indent="-285750">
              <a:buFont typeface="Arial" panose="020B0604020202020204" pitchFamily="34" charset="0"/>
              <a:buChar char="○"/>
            </a:pPr>
            <a:r>
              <a:rPr lang="en-GB" sz="2000" b="1" dirty="0">
                <a:solidFill>
                  <a:schemeClr val="bg1"/>
                </a:solidFill>
              </a:rPr>
              <a:t>introductions </a:t>
            </a:r>
            <a:r>
              <a:rPr lang="en-GB" sz="2000" dirty="0">
                <a:solidFill>
                  <a:schemeClr val="bg1"/>
                </a:solidFill>
              </a:rPr>
              <a:t>to share a little more about yourself and virtually meet other participants</a:t>
            </a:r>
          </a:p>
          <a:p>
            <a:pPr marL="742950" lvl="1" indent="-285750">
              <a:buFont typeface="Arial" panose="020B0604020202020204" pitchFamily="34" charset="0"/>
              <a:buChar char="○"/>
            </a:pPr>
            <a:r>
              <a:rPr lang="en-GB" sz="2000" b="1" dirty="0">
                <a:solidFill>
                  <a:schemeClr val="bg1"/>
                </a:solidFill>
              </a:rPr>
              <a:t>requests</a:t>
            </a:r>
            <a:r>
              <a:rPr lang="en-GB" sz="2000" dirty="0">
                <a:solidFill>
                  <a:schemeClr val="bg1"/>
                </a:solidFill>
              </a:rPr>
              <a:t> for...well...requests!</a:t>
            </a:r>
          </a:p>
          <a:p>
            <a:pPr marL="742950" lvl="1" indent="-285750">
              <a:buFont typeface="Arial" panose="020B0604020202020204" pitchFamily="34" charset="0"/>
              <a:buChar char="○"/>
            </a:pPr>
            <a:r>
              <a:rPr lang="en-GB" sz="2000" b="1" dirty="0">
                <a:solidFill>
                  <a:schemeClr val="bg1"/>
                </a:solidFill>
              </a:rPr>
              <a:t>help</a:t>
            </a:r>
            <a:r>
              <a:rPr lang="en-GB" sz="2000" dirty="0">
                <a:solidFill>
                  <a:schemeClr val="bg1"/>
                </a:solidFill>
              </a:rPr>
              <a:t> for help!</a:t>
            </a:r>
          </a:p>
          <a:p>
            <a:pPr marL="742950" lvl="1" indent="-285750">
              <a:buFont typeface="Arial" panose="020B0604020202020204" pitchFamily="34" charset="0"/>
              <a:buChar char="○"/>
            </a:pPr>
            <a:r>
              <a:rPr lang="en-GB" sz="2000" b="1" dirty="0">
                <a:solidFill>
                  <a:schemeClr val="bg1"/>
                </a:solidFill>
              </a:rPr>
              <a:t>social</a:t>
            </a:r>
            <a:r>
              <a:rPr lang="en-GB" sz="2000" dirty="0">
                <a:solidFill>
                  <a:schemeClr val="bg1"/>
                </a:solidFill>
              </a:rPr>
              <a:t> to help coordinate any breaks from the work</a:t>
            </a:r>
          </a:p>
          <a:p>
            <a:pPr marL="742950" lvl="1" indent="-285750">
              <a:buFont typeface="Arial" panose="020B0604020202020204" pitchFamily="34" charset="0"/>
              <a:buChar char="○"/>
            </a:pPr>
            <a:r>
              <a:rPr lang="en-GB" sz="2000" b="1" dirty="0">
                <a:solidFill>
                  <a:schemeClr val="bg1"/>
                </a:solidFill>
              </a:rPr>
              <a:t>opportunities</a:t>
            </a:r>
            <a:r>
              <a:rPr lang="en-GB" sz="2000" dirty="0">
                <a:solidFill>
                  <a:schemeClr val="bg1"/>
                </a:solidFill>
              </a:rPr>
              <a:t> to share other events or other opportunities that DSG community members may be interested in</a:t>
            </a:r>
          </a:p>
          <a:p>
            <a:pPr marL="742950" lvl="1" indent="-285750">
              <a:buFont typeface="Arial" panose="020B0604020202020204" pitchFamily="34" charset="0"/>
              <a:buChar char="○"/>
            </a:pPr>
            <a:r>
              <a:rPr lang="en-GB" sz="2000" b="1" dirty="0">
                <a:solidFill>
                  <a:schemeClr val="bg1"/>
                </a:solidFill>
              </a:rPr>
              <a:t>pictures</a:t>
            </a:r>
            <a:r>
              <a:rPr lang="en-GB" sz="2000" dirty="0">
                <a:solidFill>
                  <a:schemeClr val="bg1"/>
                </a:solidFill>
              </a:rPr>
              <a:t> to share pictures </a:t>
            </a:r>
            <a:r>
              <a:rPr lang="en-GB" sz="2000" i="1" dirty="0">
                <a:solidFill>
                  <a:schemeClr val="bg1"/>
                </a:solidFill>
              </a:rPr>
              <a:t>if all people in the photographs consent to the picture being shared</a:t>
            </a:r>
            <a:endParaRPr lang="en-GB" sz="2000" u="none" strike="noStrike" dirty="0">
              <a:solidFill>
                <a:schemeClr val="bg1"/>
              </a:solidFill>
              <a:effectLst/>
            </a:endParaRPr>
          </a:p>
        </p:txBody>
      </p:sp>
    </p:spTree>
    <p:extLst>
      <p:ext uri="{BB962C8B-B14F-4D97-AF65-F5344CB8AC3E}">
        <p14:creationId xmlns:p14="http://schemas.microsoft.com/office/powerpoint/2010/main" val="89204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8AD9-0785-4E59-843A-A32BB39A63CC}"/>
              </a:ext>
            </a:extLst>
          </p:cNvPr>
          <p:cNvSpPr>
            <a:spLocks noGrp="1"/>
          </p:cNvSpPr>
          <p:nvPr>
            <p:ph type="title"/>
          </p:nvPr>
        </p:nvSpPr>
        <p:spPr/>
        <p:txBody>
          <a:bodyPr/>
          <a:lstStyle/>
          <a:p>
            <a:r>
              <a:rPr lang="en-GB" dirty="0"/>
              <a:t>DSG report – recommended workflow</a:t>
            </a:r>
          </a:p>
        </p:txBody>
      </p:sp>
      <p:sp>
        <p:nvSpPr>
          <p:cNvPr id="5" name="Rectangle 4">
            <a:extLst>
              <a:ext uri="{FF2B5EF4-FFF2-40B4-BE49-F238E27FC236}">
                <a16:creationId xmlns:a16="http://schemas.microsoft.com/office/drawing/2014/main" id="{1A22D7AF-2119-45CC-997A-41959E7345D9}"/>
              </a:ext>
            </a:extLst>
          </p:cNvPr>
          <p:cNvSpPr/>
          <p:nvPr/>
        </p:nvSpPr>
        <p:spPr>
          <a:xfrm>
            <a:off x="518180" y="1120435"/>
            <a:ext cx="108226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Day 1 – brainstorming session &amp; complete record of ideas (section 2!)</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B93C3D94-BBA7-47E9-A622-631AF96272D7}"/>
              </a:ext>
            </a:extLst>
          </p:cNvPr>
          <p:cNvSpPr/>
          <p:nvPr/>
        </p:nvSpPr>
        <p:spPr>
          <a:xfrm>
            <a:off x="683529" y="1595243"/>
            <a:ext cx="104670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Which high-level data scientific approaches address which questions?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8">
            <a:extLst>
              <a:ext uri="{FF2B5EF4-FFF2-40B4-BE49-F238E27FC236}">
                <a16:creationId xmlns:a16="http://schemas.microsoft.com/office/drawing/2014/main" id="{67DF1059-E8DC-4882-B43E-7DB3D824BFC9}"/>
              </a:ext>
            </a:extLst>
          </p:cNvPr>
          <p:cNvSpPr/>
          <p:nvPr/>
        </p:nvSpPr>
        <p:spPr>
          <a:xfrm>
            <a:off x="1032995" y="2039743"/>
            <a:ext cx="10851727"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e.g., supervised learning, or model structure inference within predictive model</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42A80FAC-7A3B-41F4-92D1-D1033EF5C4D3}"/>
              </a:ext>
            </a:extLst>
          </p:cNvPr>
          <p:cNvSpPr/>
          <p:nvPr/>
        </p:nvSpPr>
        <p:spPr>
          <a:xfrm>
            <a:off x="327929" y="3705261"/>
            <a:ext cx="108226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Day 2-4 – everyone should keep a lab book!</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E0D8FF9E-EE35-440F-B00C-38F12E8A675C}"/>
              </a:ext>
            </a:extLst>
          </p:cNvPr>
          <p:cNvSpPr/>
          <p:nvPr/>
        </p:nvSpPr>
        <p:spPr>
          <a:xfrm>
            <a:off x="683527" y="4106219"/>
            <a:ext cx="11180547"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a:t>
            </a:r>
            <a:r>
              <a:rPr kumimoji="0" lang="en-GB"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hackMD</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individual notes of ideas, experiments, findings!</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Rectangle 19">
            <a:extLst>
              <a:ext uri="{FF2B5EF4-FFF2-40B4-BE49-F238E27FC236}">
                <a16:creationId xmlns:a16="http://schemas.microsoft.com/office/drawing/2014/main" id="{7BAFF413-E495-49A7-9A07-79B03B9574FB}"/>
              </a:ext>
            </a:extLst>
          </p:cNvPr>
          <p:cNvSpPr/>
          <p:nvPr/>
        </p:nvSpPr>
        <p:spPr>
          <a:xfrm>
            <a:off x="679900" y="2506019"/>
            <a:ext cx="113365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the data sufficient to address all questions? Or, only surrogates (defined as …)</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a:extLst>
              <a:ext uri="{FF2B5EF4-FFF2-40B4-BE49-F238E27FC236}">
                <a16:creationId xmlns:a16="http://schemas.microsoft.com/office/drawing/2014/main" id="{1725A502-36C9-49CB-99A3-14AD26C1CE53}"/>
              </a:ext>
            </a:extLst>
          </p:cNvPr>
          <p:cNvSpPr/>
          <p:nvPr/>
        </p:nvSpPr>
        <p:spPr>
          <a:xfrm>
            <a:off x="1028285" y="2926934"/>
            <a:ext cx="10305976"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t>
            </a:r>
            <a:r>
              <a:rPr kumimoji="0" lang="en-GB"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ommon</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issues: data only observational, no causality; no control group</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Rectangle 21">
            <a:extLst>
              <a:ext uri="{FF2B5EF4-FFF2-40B4-BE49-F238E27FC236}">
                <a16:creationId xmlns:a16="http://schemas.microsoft.com/office/drawing/2014/main" id="{3AB67905-6258-466D-A69A-190163691FD6}"/>
              </a:ext>
            </a:extLst>
          </p:cNvPr>
          <p:cNvSpPr/>
          <p:nvPr/>
        </p:nvSpPr>
        <p:spPr>
          <a:xfrm>
            <a:off x="324300" y="4801093"/>
            <a:ext cx="10822673"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Day 3-4 – start filling in (joint) report as you go along</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Rectangle 22">
            <a:extLst>
              <a:ext uri="{FF2B5EF4-FFF2-40B4-BE49-F238E27FC236}">
                <a16:creationId xmlns:a16="http://schemas.microsoft.com/office/drawing/2014/main" id="{2FF5EAD9-4BDC-43B4-A42C-4D95628FBA2F}"/>
              </a:ext>
            </a:extLst>
          </p:cNvPr>
          <p:cNvSpPr/>
          <p:nvPr/>
        </p:nvSpPr>
        <p:spPr>
          <a:xfrm>
            <a:off x="679897" y="5223817"/>
            <a:ext cx="11180547"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Well-structured &amp; complete report results in a great presentation on Friday!</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Rectangle 23">
            <a:extLst>
              <a:ext uri="{FF2B5EF4-FFF2-40B4-BE49-F238E27FC236}">
                <a16:creationId xmlns:a16="http://schemas.microsoft.com/office/drawing/2014/main" id="{E70087A7-151B-41E2-ADAA-625436275161}"/>
              </a:ext>
            </a:extLst>
          </p:cNvPr>
          <p:cNvSpPr/>
          <p:nvPr/>
        </p:nvSpPr>
        <p:spPr>
          <a:xfrm>
            <a:off x="926639" y="5655614"/>
            <a:ext cx="10585464" cy="461665"/>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Regularly review each other’s contributions – is more detail needed?</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1030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D8FF9E-EE35-440F-B00C-38F12E8A675C}"/>
              </a:ext>
            </a:extLst>
          </p:cNvPr>
          <p:cNvSpPr/>
          <p:nvPr/>
        </p:nvSpPr>
        <p:spPr>
          <a:xfrm>
            <a:off x="1637090" y="1545081"/>
            <a:ext cx="8917286" cy="1938992"/>
          </a:xfrm>
          <a:prstGeom prst="rect">
            <a:avLst/>
          </a:prstGeom>
        </p:spPr>
        <p:txBody>
          <a:bodyPr wrap="square">
            <a:spAutoFit/>
          </a:bodyPr>
          <a:lstStyle/>
          <a:p>
            <a:pPr marL="0" marR="0" lvl="0" indent="0" algn="l" defTabSz="1219140" rtl="0" eaLnBrk="0" fontAlgn="base" latinLnBrk="0" hangingPunct="0">
              <a:lnSpc>
                <a:spcPct val="100000"/>
              </a:lnSpc>
              <a:spcBef>
                <a:spcPct val="0"/>
              </a:spcBef>
              <a:spcAft>
                <a:spcPct val="0"/>
              </a:spcAft>
              <a:buClrTx/>
              <a:buSzTx/>
              <a:buFontTx/>
              <a:buNone/>
              <a:tabLst/>
              <a:defRPr/>
            </a:pPr>
            <a:r>
              <a:rPr lang="en-GB" sz="2400" dirty="0">
                <a:solidFill>
                  <a:prstClr val="black"/>
                </a:solidFill>
                <a:latin typeface="Arial" panose="020B0604020202020204" pitchFamily="34" charset="0"/>
                <a:cs typeface="Arial" panose="020B0604020202020204" pitchFamily="34" charset="0"/>
              </a:rPr>
              <a:t>Everyone should have their own</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n-GB" sz="2400" dirty="0">
                <a:solidFill>
                  <a:prstClr val="black"/>
                </a:solidFill>
                <a:latin typeface="Arial" panose="020B0604020202020204" pitchFamily="34" charset="0"/>
                <a:cs typeface="Arial" panose="020B0604020202020204" pitchFamily="34" charset="0"/>
              </a:rPr>
              <a:t>H</a:t>
            </a:r>
            <a:r>
              <a:rPr kumimoji="0" lang="en-GB"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ackMD</a:t>
            </a: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lab book for individual notes of ideas, experiments, findings. </a:t>
            </a:r>
          </a:p>
          <a:p>
            <a:pPr marL="0" marR="0" lvl="0" indent="0" algn="l" defTabSz="1219140" rtl="0" eaLnBrk="0" fontAlgn="base" latinLnBrk="0" hangingPunct="0">
              <a:lnSpc>
                <a:spcPct val="100000"/>
              </a:lnSpc>
              <a:spcBef>
                <a:spcPct val="0"/>
              </a:spcBef>
              <a:spcAft>
                <a:spcPct val="0"/>
              </a:spcAft>
              <a:buClrTx/>
              <a:buSzTx/>
              <a:buFontTx/>
              <a:buNone/>
              <a:tabLst/>
              <a:defRPr/>
            </a:pPr>
            <a:endParaRPr lang="en-GB" sz="2400" dirty="0">
              <a:solidFill>
                <a:prstClr val="black"/>
              </a:solidFill>
              <a:latin typeface="Arial" panose="020B0604020202020204" pitchFamily="34" charset="0"/>
              <a:cs typeface="Arial" panose="020B0604020202020204" pitchFamily="34" charset="0"/>
            </a:endParaRPr>
          </a:p>
          <a:p>
            <a:pPr marL="0" marR="0" lvl="0" indent="0" algn="l" defTabSz="121914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These should all be combined at the end of group work to help create the report.</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2">
            <a:extLst>
              <a:ext uri="{FF2B5EF4-FFF2-40B4-BE49-F238E27FC236}">
                <a16:creationId xmlns:a16="http://schemas.microsoft.com/office/drawing/2014/main" id="{4DCFB574-95DF-49E8-9141-255BDE3DA4F5}"/>
              </a:ext>
            </a:extLst>
          </p:cNvPr>
          <p:cNvSpPr>
            <a:spLocks noGrp="1"/>
          </p:cNvSpPr>
          <p:nvPr>
            <p:ph type="title"/>
          </p:nvPr>
        </p:nvSpPr>
        <p:spPr/>
        <p:txBody>
          <a:bodyPr/>
          <a:lstStyle/>
          <a:p>
            <a:r>
              <a:rPr lang="en-GB" dirty="0" err="1"/>
              <a:t>HackMD</a:t>
            </a:r>
            <a:endParaRPr lang="en-GB" dirty="0"/>
          </a:p>
        </p:txBody>
      </p:sp>
    </p:spTree>
    <p:extLst>
      <p:ext uri="{BB962C8B-B14F-4D97-AF65-F5344CB8AC3E}">
        <p14:creationId xmlns:p14="http://schemas.microsoft.com/office/powerpoint/2010/main" val="415251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297117" y="-349689"/>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Kan Ban Boards</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297117" y="2405420"/>
            <a:ext cx="753331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7">
            <a:extLst>
              <a:ext uri="{FF2B5EF4-FFF2-40B4-BE49-F238E27FC236}">
                <a16:creationId xmlns:a16="http://schemas.microsoft.com/office/drawing/2014/main" id="{FB20892D-DA62-43B0-A6AE-637C7B1667A2}"/>
              </a:ext>
            </a:extLst>
          </p:cNvPr>
          <p:cNvSpPr txBox="1">
            <a:spLocks/>
          </p:cNvSpPr>
          <p:nvPr/>
        </p:nvSpPr>
        <p:spPr>
          <a:xfrm>
            <a:off x="297116" y="855656"/>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Calibri" panose="020F0502020204030204"/>
                <a:ea typeface="+mj-ea"/>
                <a:cs typeface="+mj-cs"/>
              </a:rPr>
              <a:t>Past facilitators have found using this method really useful, we recommend you try it!</a:t>
            </a:r>
          </a:p>
        </p:txBody>
      </p:sp>
    </p:spTree>
    <p:extLst>
      <p:ext uri="{BB962C8B-B14F-4D97-AF65-F5344CB8AC3E}">
        <p14:creationId xmlns:p14="http://schemas.microsoft.com/office/powerpoint/2010/main" val="303349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83905" y="-1751769"/>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Kan Ban Boards</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114236" y="855656"/>
            <a:ext cx="753331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7">
            <a:extLst>
              <a:ext uri="{FF2B5EF4-FFF2-40B4-BE49-F238E27FC236}">
                <a16:creationId xmlns:a16="http://schemas.microsoft.com/office/drawing/2014/main" id="{FB20892D-DA62-43B0-A6AE-637C7B1667A2}"/>
              </a:ext>
            </a:extLst>
          </p:cNvPr>
          <p:cNvSpPr txBox="1">
            <a:spLocks/>
          </p:cNvSpPr>
          <p:nvPr/>
        </p:nvSpPr>
        <p:spPr>
          <a:xfrm>
            <a:off x="253574" y="2179359"/>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4" name="TextBox 3">
            <a:extLst>
              <a:ext uri="{FF2B5EF4-FFF2-40B4-BE49-F238E27FC236}">
                <a16:creationId xmlns:a16="http://schemas.microsoft.com/office/drawing/2014/main" id="{9BD78A8D-03F7-459C-983C-C97B8FE27517}"/>
              </a:ext>
            </a:extLst>
          </p:cNvPr>
          <p:cNvSpPr txBox="1"/>
          <p:nvPr/>
        </p:nvSpPr>
        <p:spPr>
          <a:xfrm>
            <a:off x="748937" y="1477923"/>
            <a:ext cx="9910354"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Time is of the essence to organise and visualise what everyone is working 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rPr>
              <a:t>Kanban Cards</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 This is the visual representation of tasks. Each card contains information about the task and its status such as deadline, assignee, description, etc.</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rPr>
              <a:t>Kanban Columns</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 Each column on the board represents a different stage of your workflow. The cards go through the workflow until their full completion.</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panose="020F0502020204030204"/>
                <a:ea typeface="+mn-ea"/>
                <a:cs typeface="+mn-cs"/>
              </a:rPr>
              <a:t>Work-in-Progress Limits</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 They restrict the maximum amount of tasks in the different stages of the workflow. Limiting WIP allows you to finish work items faster, by helping your team to focus only on current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76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226503" y="-1316545"/>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KAN BAN Suggested Workflow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51930"/>
            <a:ext cx="7244612"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F2760A4-B79A-4499-8362-9B161F7DB8F8}"/>
              </a:ext>
            </a:extLst>
          </p:cNvPr>
          <p:cNvCxnSpPr/>
          <p:nvPr/>
        </p:nvCxnSpPr>
        <p:spPr>
          <a:xfrm>
            <a:off x="618978" y="2110154"/>
            <a:ext cx="110150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A45B367-F5E8-4011-9555-7DA70A719E59}"/>
              </a:ext>
            </a:extLst>
          </p:cNvPr>
          <p:cNvCxnSpPr>
            <a:cxnSpLocks/>
          </p:cNvCxnSpPr>
          <p:nvPr/>
        </p:nvCxnSpPr>
        <p:spPr>
          <a:xfrm flipV="1">
            <a:off x="3064413" y="1727982"/>
            <a:ext cx="0" cy="4143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751783-4647-4A02-859B-97F1615A4B60}"/>
              </a:ext>
            </a:extLst>
          </p:cNvPr>
          <p:cNvCxnSpPr>
            <a:cxnSpLocks/>
          </p:cNvCxnSpPr>
          <p:nvPr/>
        </p:nvCxnSpPr>
        <p:spPr>
          <a:xfrm flipV="1">
            <a:off x="5748998" y="1826456"/>
            <a:ext cx="0" cy="4143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A8264C-EDB5-4A05-8E70-5AB0C09A98CD}"/>
              </a:ext>
            </a:extLst>
          </p:cNvPr>
          <p:cNvCxnSpPr>
            <a:cxnSpLocks/>
          </p:cNvCxnSpPr>
          <p:nvPr/>
        </p:nvCxnSpPr>
        <p:spPr>
          <a:xfrm flipV="1">
            <a:off x="8743072" y="1727982"/>
            <a:ext cx="0" cy="4143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7">
            <a:extLst>
              <a:ext uri="{FF2B5EF4-FFF2-40B4-BE49-F238E27FC236}">
                <a16:creationId xmlns:a16="http://schemas.microsoft.com/office/drawing/2014/main" id="{060036F2-803A-4B7A-AAB7-AED4875A2481}"/>
              </a:ext>
            </a:extLst>
          </p:cNvPr>
          <p:cNvSpPr txBox="1">
            <a:spLocks/>
          </p:cNvSpPr>
          <p:nvPr/>
        </p:nvSpPr>
        <p:spPr>
          <a:xfrm>
            <a:off x="1276658" y="1365555"/>
            <a:ext cx="2235986" cy="8156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panose="020F0502020204030204"/>
                <a:ea typeface="+mj-ea"/>
                <a:cs typeface="+mj-cs"/>
              </a:rPr>
              <a:t>To do </a:t>
            </a:r>
          </a:p>
        </p:txBody>
      </p:sp>
      <p:sp>
        <p:nvSpPr>
          <p:cNvPr id="11" name="Title 7">
            <a:extLst>
              <a:ext uri="{FF2B5EF4-FFF2-40B4-BE49-F238E27FC236}">
                <a16:creationId xmlns:a16="http://schemas.microsoft.com/office/drawing/2014/main" id="{AAAFAC9A-8466-49A2-87A7-6C515C673375}"/>
              </a:ext>
            </a:extLst>
          </p:cNvPr>
          <p:cNvSpPr txBox="1">
            <a:spLocks/>
          </p:cNvSpPr>
          <p:nvPr/>
        </p:nvSpPr>
        <p:spPr>
          <a:xfrm>
            <a:off x="3212609" y="1418616"/>
            <a:ext cx="2536389" cy="81567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alibri" panose="020F0502020204030204"/>
                <a:ea typeface="+mj-ea"/>
                <a:cs typeface="+mj-cs"/>
              </a:rPr>
              <a:t>Development </a:t>
            </a:r>
          </a:p>
        </p:txBody>
      </p:sp>
      <p:sp>
        <p:nvSpPr>
          <p:cNvPr id="12" name="Title 7">
            <a:extLst>
              <a:ext uri="{FF2B5EF4-FFF2-40B4-BE49-F238E27FC236}">
                <a16:creationId xmlns:a16="http://schemas.microsoft.com/office/drawing/2014/main" id="{0C97AF9D-6C7D-4BA5-8AEA-571E3867B948}"/>
              </a:ext>
            </a:extLst>
          </p:cNvPr>
          <p:cNvSpPr txBox="1">
            <a:spLocks/>
          </p:cNvSpPr>
          <p:nvPr/>
        </p:nvSpPr>
        <p:spPr>
          <a:xfrm>
            <a:off x="5956272" y="1439458"/>
            <a:ext cx="2684577" cy="81567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alibri" panose="020F0502020204030204"/>
                <a:ea typeface="+mj-ea"/>
                <a:cs typeface="+mj-cs"/>
              </a:rPr>
              <a:t>Documentation</a:t>
            </a:r>
          </a:p>
        </p:txBody>
      </p:sp>
      <p:sp>
        <p:nvSpPr>
          <p:cNvPr id="13" name="Title 7">
            <a:extLst>
              <a:ext uri="{FF2B5EF4-FFF2-40B4-BE49-F238E27FC236}">
                <a16:creationId xmlns:a16="http://schemas.microsoft.com/office/drawing/2014/main" id="{79165999-8537-4A7C-979B-8DFD58E6D8DA}"/>
              </a:ext>
            </a:extLst>
          </p:cNvPr>
          <p:cNvSpPr txBox="1">
            <a:spLocks/>
          </p:cNvSpPr>
          <p:nvPr/>
        </p:nvSpPr>
        <p:spPr>
          <a:xfrm>
            <a:off x="9010440" y="1379128"/>
            <a:ext cx="2684577" cy="8156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alibri" panose="020F0502020204030204"/>
                <a:ea typeface="+mj-ea"/>
                <a:cs typeface="+mj-cs"/>
              </a:rPr>
              <a:t>Completed</a:t>
            </a:r>
            <a:r>
              <a:rPr kumimoji="0" lang="en-US" sz="4400" b="0" i="0" u="none" strike="noStrike" kern="1200" cap="none" spc="0" normalizeH="0" baseline="0" noProof="0" dirty="0">
                <a:ln>
                  <a:noFill/>
                </a:ln>
                <a:solidFill>
                  <a:srgbClr val="FFFFFF"/>
                </a:solidFill>
                <a:effectLst/>
                <a:uLnTx/>
                <a:uFillTx/>
                <a:latin typeface="Calibri" panose="020F0502020204030204"/>
                <a:ea typeface="+mj-ea"/>
                <a:cs typeface="+mj-cs"/>
              </a:rPr>
              <a:t> </a:t>
            </a:r>
          </a:p>
        </p:txBody>
      </p:sp>
      <p:pic>
        <p:nvPicPr>
          <p:cNvPr id="22" name="Picture 21" descr="A close up of a logo&#10;&#10;Description automatically generated">
            <a:extLst>
              <a:ext uri="{FF2B5EF4-FFF2-40B4-BE49-F238E27FC236}">
                <a16:creationId xmlns:a16="http://schemas.microsoft.com/office/drawing/2014/main" id="{139B8D0A-0D06-41B1-9470-DD7739A565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7876" y="2155410"/>
            <a:ext cx="2744834" cy="2058625"/>
          </a:xfrm>
          <a:prstGeom prst="rect">
            <a:avLst/>
          </a:prstGeom>
        </p:spPr>
      </p:pic>
      <p:pic>
        <p:nvPicPr>
          <p:cNvPr id="28" name="Picture 27" descr="A picture containing stationary, envelope, table, sitting&#10;&#10;Description automatically generated">
            <a:extLst>
              <a:ext uri="{FF2B5EF4-FFF2-40B4-BE49-F238E27FC236}">
                <a16:creationId xmlns:a16="http://schemas.microsoft.com/office/drawing/2014/main" id="{97A8E042-991D-42C7-AAF5-5CEA4EC9E66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5572" y="4145043"/>
            <a:ext cx="2111287" cy="2202422"/>
          </a:xfrm>
          <a:prstGeom prst="rect">
            <a:avLst/>
          </a:prstGeom>
        </p:spPr>
      </p:pic>
      <p:pic>
        <p:nvPicPr>
          <p:cNvPr id="29" name="Picture 28" descr="A close up of a logo&#10;&#10;Description automatically generated">
            <a:extLst>
              <a:ext uri="{FF2B5EF4-FFF2-40B4-BE49-F238E27FC236}">
                <a16:creationId xmlns:a16="http://schemas.microsoft.com/office/drawing/2014/main" id="{B5CABAED-4D46-4124-8C63-55BFF3833C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78476" y="1981577"/>
            <a:ext cx="2974121" cy="2230590"/>
          </a:xfrm>
          <a:prstGeom prst="rect">
            <a:avLst/>
          </a:prstGeom>
        </p:spPr>
      </p:pic>
      <p:pic>
        <p:nvPicPr>
          <p:cNvPr id="30" name="Picture 29" descr="A close up of a logo&#10;&#10;Description automatically generated">
            <a:extLst>
              <a:ext uri="{FF2B5EF4-FFF2-40B4-BE49-F238E27FC236}">
                <a16:creationId xmlns:a16="http://schemas.microsoft.com/office/drawing/2014/main" id="{11B24A30-3947-47F9-A5E1-8654B1E643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34256" y="3768377"/>
            <a:ext cx="3033546" cy="2275159"/>
          </a:xfrm>
          <a:prstGeom prst="rect">
            <a:avLst/>
          </a:prstGeom>
        </p:spPr>
      </p:pic>
      <p:pic>
        <p:nvPicPr>
          <p:cNvPr id="31" name="Picture 30" descr="A picture containing stationary, envelope, table, sitting&#10;&#10;Description automatically generated">
            <a:extLst>
              <a:ext uri="{FF2B5EF4-FFF2-40B4-BE49-F238E27FC236}">
                <a16:creationId xmlns:a16="http://schemas.microsoft.com/office/drawing/2014/main" id="{174F7F08-09DA-4379-AB51-D84440BE968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99024" y="2234295"/>
            <a:ext cx="1707408" cy="1781109"/>
          </a:xfrm>
          <a:prstGeom prst="rect">
            <a:avLst/>
          </a:prstGeom>
        </p:spPr>
      </p:pic>
      <p:sp>
        <p:nvSpPr>
          <p:cNvPr id="33" name="Title 7">
            <a:extLst>
              <a:ext uri="{FF2B5EF4-FFF2-40B4-BE49-F238E27FC236}">
                <a16:creationId xmlns:a16="http://schemas.microsoft.com/office/drawing/2014/main" id="{732F4197-0612-4474-B4F8-8D0F98A5F684}"/>
              </a:ext>
            </a:extLst>
          </p:cNvPr>
          <p:cNvSpPr txBox="1">
            <a:spLocks/>
          </p:cNvSpPr>
          <p:nvPr/>
        </p:nvSpPr>
        <p:spPr>
          <a:xfrm>
            <a:off x="877204" y="4461200"/>
            <a:ext cx="1716819" cy="141029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Can only be moved across when someone becomes the owner and adds their name </a:t>
            </a:r>
          </a:p>
        </p:txBody>
      </p:sp>
      <p:sp>
        <p:nvSpPr>
          <p:cNvPr id="37" name="Title 7">
            <a:extLst>
              <a:ext uri="{FF2B5EF4-FFF2-40B4-BE49-F238E27FC236}">
                <a16:creationId xmlns:a16="http://schemas.microsoft.com/office/drawing/2014/main" id="{C937C96B-DD3B-4C07-A701-0616E7E29EFB}"/>
              </a:ext>
            </a:extLst>
          </p:cNvPr>
          <p:cNvSpPr txBox="1">
            <a:spLocks/>
          </p:cNvSpPr>
          <p:nvPr/>
        </p:nvSpPr>
        <p:spPr>
          <a:xfrm>
            <a:off x="1035949" y="2634314"/>
            <a:ext cx="1315365" cy="88900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1 note per idea  </a:t>
            </a:r>
          </a:p>
        </p:txBody>
      </p:sp>
      <p:pic>
        <p:nvPicPr>
          <p:cNvPr id="38" name="Picture 37" descr="A picture containing stationary, envelope, table, sitting&#10;&#10;Description automatically generated">
            <a:extLst>
              <a:ext uri="{FF2B5EF4-FFF2-40B4-BE49-F238E27FC236}">
                <a16:creationId xmlns:a16="http://schemas.microsoft.com/office/drawing/2014/main" id="{E35D11A8-F68A-4571-AC2C-6C8170887F2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534804" y="2191795"/>
            <a:ext cx="2787366" cy="2223025"/>
          </a:xfrm>
          <a:prstGeom prst="rect">
            <a:avLst/>
          </a:prstGeom>
        </p:spPr>
      </p:pic>
      <p:sp>
        <p:nvSpPr>
          <p:cNvPr id="41" name="Title 7">
            <a:extLst>
              <a:ext uri="{FF2B5EF4-FFF2-40B4-BE49-F238E27FC236}">
                <a16:creationId xmlns:a16="http://schemas.microsoft.com/office/drawing/2014/main" id="{05F7C387-1158-4B8F-9D98-B85FBA196E0A}"/>
              </a:ext>
            </a:extLst>
          </p:cNvPr>
          <p:cNvSpPr txBox="1">
            <a:spLocks/>
          </p:cNvSpPr>
          <p:nvPr/>
        </p:nvSpPr>
        <p:spPr>
          <a:xfrm>
            <a:off x="3739884" y="2440857"/>
            <a:ext cx="2338591" cy="167109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NO MORE THAN 1 NOTE PER PERSON IN THIS COLOUMB</a:t>
            </a:r>
          </a:p>
        </p:txBody>
      </p:sp>
      <p:sp>
        <p:nvSpPr>
          <p:cNvPr id="42" name="Title 7">
            <a:extLst>
              <a:ext uri="{FF2B5EF4-FFF2-40B4-BE49-F238E27FC236}">
                <a16:creationId xmlns:a16="http://schemas.microsoft.com/office/drawing/2014/main" id="{4639DBC5-C1C7-4E41-BFEA-E3CE00A3B233}"/>
              </a:ext>
            </a:extLst>
          </p:cNvPr>
          <p:cNvSpPr txBox="1">
            <a:spLocks/>
          </p:cNvSpPr>
          <p:nvPr/>
        </p:nvSpPr>
        <p:spPr>
          <a:xfrm>
            <a:off x="6812864" y="2487280"/>
            <a:ext cx="1452964" cy="97818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Recorded reasoning </a:t>
            </a:r>
          </a:p>
        </p:txBody>
      </p:sp>
      <p:sp>
        <p:nvSpPr>
          <p:cNvPr id="43" name="Title 7">
            <a:extLst>
              <a:ext uri="{FF2B5EF4-FFF2-40B4-BE49-F238E27FC236}">
                <a16:creationId xmlns:a16="http://schemas.microsoft.com/office/drawing/2014/main" id="{4AE4F8B3-65BA-4E4E-8F9D-91F6245AB6BE}"/>
              </a:ext>
            </a:extLst>
          </p:cNvPr>
          <p:cNvSpPr txBox="1">
            <a:spLocks/>
          </p:cNvSpPr>
          <p:nvPr/>
        </p:nvSpPr>
        <p:spPr>
          <a:xfrm>
            <a:off x="6567944" y="4179021"/>
            <a:ext cx="1506831" cy="106723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Recorded outcome </a:t>
            </a:r>
          </a:p>
        </p:txBody>
      </p:sp>
      <p:sp>
        <p:nvSpPr>
          <p:cNvPr id="44" name="Title 7">
            <a:extLst>
              <a:ext uri="{FF2B5EF4-FFF2-40B4-BE49-F238E27FC236}">
                <a16:creationId xmlns:a16="http://schemas.microsoft.com/office/drawing/2014/main" id="{A23E458C-F420-409A-9A17-288C855D69E9}"/>
              </a:ext>
            </a:extLst>
          </p:cNvPr>
          <p:cNvSpPr txBox="1">
            <a:spLocks/>
          </p:cNvSpPr>
          <p:nvPr/>
        </p:nvSpPr>
        <p:spPr>
          <a:xfrm>
            <a:off x="9591313" y="2607780"/>
            <a:ext cx="1452964" cy="97818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Pick up a new to do</a:t>
            </a:r>
          </a:p>
        </p:txBody>
      </p:sp>
      <p:pic>
        <p:nvPicPr>
          <p:cNvPr id="24" name="Picture 23" descr="A picture containing stationary, envelope, table, sitting&#10;&#10;Description automatically generated">
            <a:extLst>
              <a:ext uri="{FF2B5EF4-FFF2-40B4-BE49-F238E27FC236}">
                <a16:creationId xmlns:a16="http://schemas.microsoft.com/office/drawing/2014/main" id="{A6F9A852-27AC-4377-B8CB-E3DCC5842D4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12609" y="4171748"/>
            <a:ext cx="2787366" cy="2223025"/>
          </a:xfrm>
          <a:prstGeom prst="rect">
            <a:avLst/>
          </a:prstGeom>
        </p:spPr>
      </p:pic>
      <p:sp>
        <p:nvSpPr>
          <p:cNvPr id="27" name="Title 7">
            <a:extLst>
              <a:ext uri="{FF2B5EF4-FFF2-40B4-BE49-F238E27FC236}">
                <a16:creationId xmlns:a16="http://schemas.microsoft.com/office/drawing/2014/main" id="{4262C757-AD2C-42C0-B48E-62A0B3A61536}"/>
              </a:ext>
            </a:extLst>
          </p:cNvPr>
          <p:cNvSpPr txBox="1">
            <a:spLocks/>
          </p:cNvSpPr>
          <p:nvPr/>
        </p:nvSpPr>
        <p:spPr>
          <a:xfrm>
            <a:off x="3430164" y="4360946"/>
            <a:ext cx="2338591" cy="167109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j-ea"/>
                <a:cs typeface="+mj-cs"/>
              </a:rPr>
              <a:t>Remains here during exploratory work </a:t>
            </a:r>
          </a:p>
        </p:txBody>
      </p:sp>
    </p:spTree>
    <p:extLst>
      <p:ext uri="{BB962C8B-B14F-4D97-AF65-F5344CB8AC3E}">
        <p14:creationId xmlns:p14="http://schemas.microsoft.com/office/powerpoint/2010/main" val="70935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A38-75CA-4A07-BA2E-BBCD8C67DCFE}"/>
              </a:ext>
            </a:extLst>
          </p:cNvPr>
          <p:cNvSpPr>
            <a:spLocks noGrp="1"/>
          </p:cNvSpPr>
          <p:nvPr>
            <p:ph type="title"/>
          </p:nvPr>
        </p:nvSpPr>
        <p:spPr/>
        <p:txBody>
          <a:bodyPr>
            <a:normAutofit fontScale="90000"/>
          </a:bodyPr>
          <a:lstStyle/>
          <a:p>
            <a:r>
              <a:rPr lang="en-GB" b="1" dirty="0">
                <a:latin typeface="+mn-lt"/>
              </a:rPr>
              <a:t>What does success look like?</a:t>
            </a:r>
          </a:p>
        </p:txBody>
      </p:sp>
    </p:spTree>
    <p:extLst>
      <p:ext uri="{BB962C8B-B14F-4D97-AF65-F5344CB8AC3E}">
        <p14:creationId xmlns:p14="http://schemas.microsoft.com/office/powerpoint/2010/main" val="250194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A38-75CA-4A07-BA2E-BBCD8C67DCFE}"/>
              </a:ext>
            </a:extLst>
          </p:cNvPr>
          <p:cNvSpPr>
            <a:spLocks noGrp="1"/>
          </p:cNvSpPr>
          <p:nvPr>
            <p:ph type="title"/>
          </p:nvPr>
        </p:nvSpPr>
        <p:spPr>
          <a:xfrm>
            <a:off x="575733" y="2920140"/>
            <a:ext cx="11040533" cy="762016"/>
          </a:xfrm>
        </p:spPr>
        <p:txBody>
          <a:bodyPr>
            <a:normAutofit fontScale="90000"/>
          </a:bodyPr>
          <a:lstStyle/>
          <a:p>
            <a:r>
              <a:rPr lang="en-GB" b="1" dirty="0">
                <a:latin typeface="+mn-lt"/>
                <a:cs typeface="Arial" panose="020B0604020202020204" pitchFamily="34" charset="0"/>
              </a:rPr>
              <a:t>Lessons Learned </a:t>
            </a:r>
          </a:p>
        </p:txBody>
      </p:sp>
    </p:spTree>
    <p:extLst>
      <p:ext uri="{BB962C8B-B14F-4D97-AF65-F5344CB8AC3E}">
        <p14:creationId xmlns:p14="http://schemas.microsoft.com/office/powerpoint/2010/main" val="152573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226503" y="-1316545"/>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No Access to Data!</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51930"/>
            <a:ext cx="501661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811708" y="1352351"/>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-Stay cool</a:t>
            </a:r>
          </a:p>
        </p:txBody>
      </p:sp>
      <p:sp>
        <p:nvSpPr>
          <p:cNvPr id="9" name="Title 7">
            <a:extLst>
              <a:ext uri="{FF2B5EF4-FFF2-40B4-BE49-F238E27FC236}">
                <a16:creationId xmlns:a16="http://schemas.microsoft.com/office/drawing/2014/main" id="{9906DBD0-B308-444B-A03A-B14BB72890F2}"/>
              </a:ext>
            </a:extLst>
          </p:cNvPr>
          <p:cNvSpPr txBox="1">
            <a:spLocks/>
          </p:cNvSpPr>
          <p:nvPr/>
        </p:nvSpPr>
        <p:spPr>
          <a:xfrm>
            <a:off x="2811707" y="2372260"/>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-Split up what tasks you can to move forwards</a:t>
            </a: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2894832" y="3716849"/>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-Don’t wait until that particular problem is solved keep moving, time is of the essence</a:t>
            </a:r>
          </a:p>
        </p:txBody>
      </p:sp>
    </p:spTree>
    <p:extLst>
      <p:ext uri="{BB962C8B-B14F-4D97-AF65-F5344CB8AC3E}">
        <p14:creationId xmlns:p14="http://schemas.microsoft.com/office/powerpoint/2010/main" val="11412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51002" y="-1028696"/>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Ensure all ideas are heard in the brain storming session</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51930"/>
            <a:ext cx="8875552"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811708" y="1785784"/>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-As facilitator share your ideas last </a:t>
            </a:r>
          </a:p>
        </p:txBody>
      </p:sp>
      <p:sp>
        <p:nvSpPr>
          <p:cNvPr id="9" name="Title 7">
            <a:extLst>
              <a:ext uri="{FF2B5EF4-FFF2-40B4-BE49-F238E27FC236}">
                <a16:creationId xmlns:a16="http://schemas.microsoft.com/office/drawing/2014/main" id="{9906DBD0-B308-444B-A03A-B14BB72890F2}"/>
              </a:ext>
            </a:extLst>
          </p:cNvPr>
          <p:cNvSpPr txBox="1">
            <a:spLocks/>
          </p:cNvSpPr>
          <p:nvPr/>
        </p:nvSpPr>
        <p:spPr>
          <a:xfrm>
            <a:off x="2727891" y="299057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-Don’t let individuals dominate the conversation</a:t>
            </a: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2711039" y="4195368"/>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-Encourage input from quieter members </a:t>
            </a:r>
          </a:p>
        </p:txBody>
      </p:sp>
    </p:spTree>
    <p:extLst>
      <p:ext uri="{BB962C8B-B14F-4D97-AF65-F5344CB8AC3E}">
        <p14:creationId xmlns:p14="http://schemas.microsoft.com/office/powerpoint/2010/main" val="368342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51002" y="-1028696"/>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Encourage working in pairs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77097"/>
            <a:ext cx="656858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91" y="1878063"/>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-If possible, encourage working in 2’s or 3’s </a:t>
            </a:r>
          </a:p>
        </p:txBody>
      </p:sp>
      <p:sp>
        <p:nvSpPr>
          <p:cNvPr id="9" name="Title 7">
            <a:extLst>
              <a:ext uri="{FF2B5EF4-FFF2-40B4-BE49-F238E27FC236}">
                <a16:creationId xmlns:a16="http://schemas.microsoft.com/office/drawing/2014/main" id="{9906DBD0-B308-444B-A03A-B14BB72890F2}"/>
              </a:ext>
            </a:extLst>
          </p:cNvPr>
          <p:cNvSpPr txBox="1">
            <a:spLocks/>
          </p:cNvSpPr>
          <p:nvPr/>
        </p:nvSpPr>
        <p:spPr>
          <a:xfrm>
            <a:off x="2727891" y="299057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-While one person is coding the other can document what they are doing </a:t>
            </a: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2727891" y="4173428"/>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-It’s a great tactic is ensure everything is documented </a:t>
            </a:r>
          </a:p>
        </p:txBody>
      </p:sp>
    </p:spTree>
    <p:extLst>
      <p:ext uri="{BB962C8B-B14F-4D97-AF65-F5344CB8AC3E}">
        <p14:creationId xmlns:p14="http://schemas.microsoft.com/office/powerpoint/2010/main" val="86438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51002" y="-1028696"/>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Differences in ideas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77097"/>
            <a:ext cx="484883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90"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-You may encounter individuals who don’t want to work on an idea </a:t>
            </a:r>
          </a:p>
        </p:txBody>
      </p:sp>
      <p:sp>
        <p:nvSpPr>
          <p:cNvPr id="9" name="Title 7">
            <a:extLst>
              <a:ext uri="{FF2B5EF4-FFF2-40B4-BE49-F238E27FC236}">
                <a16:creationId xmlns:a16="http://schemas.microsoft.com/office/drawing/2014/main" id="{9906DBD0-B308-444B-A03A-B14BB72890F2}"/>
              </a:ext>
            </a:extLst>
          </p:cNvPr>
          <p:cNvSpPr txBox="1">
            <a:spLocks/>
          </p:cNvSpPr>
          <p:nvPr/>
        </p:nvSpPr>
        <p:spPr>
          <a:xfrm>
            <a:off x="2727890" y="2684572"/>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-Remind them this isn’t effective collaboration</a:t>
            </a: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2727889" y="3851808"/>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-Organizers and facilitators must try and set the tone that this isn’t ok </a:t>
            </a:r>
          </a:p>
        </p:txBody>
      </p:sp>
    </p:spTree>
    <p:extLst>
      <p:ext uri="{BB962C8B-B14F-4D97-AF65-F5344CB8AC3E}">
        <p14:creationId xmlns:p14="http://schemas.microsoft.com/office/powerpoint/2010/main" val="422791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51002" y="-1028696"/>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Bored Participants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77097"/>
            <a:ext cx="484883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90"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-Build a positive atmosphere as best you can</a:t>
            </a:r>
          </a:p>
        </p:txBody>
      </p:sp>
      <p:sp>
        <p:nvSpPr>
          <p:cNvPr id="9" name="Title 7">
            <a:extLst>
              <a:ext uri="{FF2B5EF4-FFF2-40B4-BE49-F238E27FC236}">
                <a16:creationId xmlns:a16="http://schemas.microsoft.com/office/drawing/2014/main" id="{9906DBD0-B308-444B-A03A-B14BB72890F2}"/>
              </a:ext>
            </a:extLst>
          </p:cNvPr>
          <p:cNvSpPr txBox="1">
            <a:spLocks/>
          </p:cNvSpPr>
          <p:nvPr/>
        </p:nvSpPr>
        <p:spPr>
          <a:xfrm>
            <a:off x="2727890" y="2684572"/>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-Emphasize this is a collaborative environment</a:t>
            </a: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2727889" y="3851808"/>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-Investigate what the issue is </a:t>
            </a:r>
          </a:p>
        </p:txBody>
      </p:sp>
    </p:spTree>
    <p:extLst>
      <p:ext uri="{BB962C8B-B14F-4D97-AF65-F5344CB8AC3E}">
        <p14:creationId xmlns:p14="http://schemas.microsoft.com/office/powerpoint/2010/main" val="19557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A38-75CA-4A07-BA2E-BBCD8C67DCFE}"/>
              </a:ext>
            </a:extLst>
          </p:cNvPr>
          <p:cNvSpPr>
            <a:spLocks noGrp="1"/>
          </p:cNvSpPr>
          <p:nvPr>
            <p:ph type="title"/>
          </p:nvPr>
        </p:nvSpPr>
        <p:spPr>
          <a:xfrm>
            <a:off x="575733" y="3047992"/>
            <a:ext cx="11040533" cy="762016"/>
          </a:xfrm>
        </p:spPr>
        <p:txBody>
          <a:bodyPr>
            <a:normAutofit fontScale="90000"/>
          </a:bodyPr>
          <a:lstStyle/>
          <a:p>
            <a:r>
              <a:rPr lang="en-GB" b="1" dirty="0">
                <a:latin typeface="Arial" panose="020B0604020202020204" pitchFamily="34" charset="0"/>
                <a:cs typeface="Arial" panose="020B0604020202020204" pitchFamily="34" charset="0"/>
              </a:rPr>
              <a:t>Lunch </a:t>
            </a:r>
          </a:p>
        </p:txBody>
      </p:sp>
    </p:spTree>
    <p:extLst>
      <p:ext uri="{BB962C8B-B14F-4D97-AF65-F5344CB8AC3E}">
        <p14:creationId xmlns:p14="http://schemas.microsoft.com/office/powerpoint/2010/main" val="267057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92283" y="-1257184"/>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Folder Structure </a:t>
            </a:r>
          </a:p>
        </p:txBody>
      </p:sp>
      <p:cxnSp>
        <p:nvCxnSpPr>
          <p:cNvPr id="3" name="Straight Connector 2">
            <a:extLst>
              <a:ext uri="{FF2B5EF4-FFF2-40B4-BE49-F238E27FC236}">
                <a16:creationId xmlns:a16="http://schemas.microsoft.com/office/drawing/2014/main" id="{001D8B50-5C7A-41E4-8444-D3D37A7D23EF}"/>
              </a:ext>
            </a:extLst>
          </p:cNvPr>
          <p:cNvCxnSpPr>
            <a:cxnSpLocks/>
          </p:cNvCxnSpPr>
          <p:nvPr/>
        </p:nvCxnSpPr>
        <p:spPr>
          <a:xfrm>
            <a:off x="0" y="477097"/>
            <a:ext cx="4848837"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88"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1977135" y="915784"/>
            <a:ext cx="10690351" cy="544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00"/>
                </a:solidFill>
                <a:effectLst/>
                <a:uLnTx/>
                <a:uFillTx/>
                <a:latin typeface="Calibri" panose="020F0502020204030204"/>
                <a:ea typeface="+mj-ea"/>
                <a:cs typeface="+mj-cs"/>
              </a:rPr>
              <a:t>REMEMER EVERYTHING MUST BE DOCUMENTED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‘Outputs’ &gt; ‘report’ ‘code’ ‘images’ ‘data’ ‘presentation’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6" name="Title 7">
            <a:extLst>
              <a:ext uri="{FF2B5EF4-FFF2-40B4-BE49-F238E27FC236}">
                <a16:creationId xmlns:a16="http://schemas.microsoft.com/office/drawing/2014/main" id="{969C6886-0B2C-4E1C-B34D-A20BF6A3C7BF}"/>
              </a:ext>
            </a:extLst>
          </p:cNvPr>
          <p:cNvSpPr txBox="1">
            <a:spLocks/>
          </p:cNvSpPr>
          <p:nvPr/>
        </p:nvSpPr>
        <p:spPr>
          <a:xfrm>
            <a:off x="1439446" y="-113203"/>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b="1" dirty="0">
                <a:solidFill>
                  <a:srgbClr val="FFFFFF"/>
                </a:solidFill>
                <a:latin typeface="Calibri" panose="020F0502020204030204"/>
              </a:rPr>
              <a:t>Please everyone log in and show off your folder structures…</a:t>
            </a:r>
            <a:r>
              <a:rPr kumimoji="0" lang="en-US" sz="3600" b="1" i="0" u="none" strike="noStrike" kern="1200" cap="none" spc="0" normalizeH="0" baseline="0" noProof="0" dirty="0">
                <a:ln>
                  <a:noFill/>
                </a:ln>
                <a:solidFill>
                  <a:srgbClr val="FFFFFF"/>
                </a:solidFill>
                <a:effectLst/>
                <a:uLnTx/>
                <a:uFillTx/>
                <a:latin typeface="Calibri" panose="020F0502020204030204"/>
                <a:ea typeface="+mj-ea"/>
                <a:cs typeface="+mj-cs"/>
              </a:rPr>
              <a:t> </a:t>
            </a:r>
          </a:p>
        </p:txBody>
      </p:sp>
      <p:sp>
        <p:nvSpPr>
          <p:cNvPr id="4" name="TextBox 3">
            <a:extLst>
              <a:ext uri="{FF2B5EF4-FFF2-40B4-BE49-F238E27FC236}">
                <a16:creationId xmlns:a16="http://schemas.microsoft.com/office/drawing/2014/main" id="{E8B6F961-DE00-469C-B2AC-27B4861B0CBF}"/>
              </a:ext>
            </a:extLst>
          </p:cNvPr>
          <p:cNvSpPr txBox="1"/>
          <p:nvPr/>
        </p:nvSpPr>
        <p:spPr>
          <a:xfrm>
            <a:off x="1977135" y="4334628"/>
            <a:ext cx="7750629" cy="1200329"/>
          </a:xfrm>
          <a:prstGeom prst="rect">
            <a:avLst/>
          </a:prstGeom>
          <a:noFill/>
        </p:spPr>
        <p:txBody>
          <a:bodyPr wrap="square" rtlCol="0">
            <a:spAutoFit/>
          </a:bodyPr>
          <a:lstStyle/>
          <a:p>
            <a:r>
              <a:rPr lang="en-GB" sz="3600" b="1" dirty="0">
                <a:solidFill>
                  <a:srgbClr val="FFFF00"/>
                </a:solidFill>
              </a:rPr>
              <a:t>By the end of today everyone should have their folder structures prepared </a:t>
            </a:r>
            <a:r>
              <a:rPr lang="en-GB" sz="3600" b="1" dirty="0">
                <a:solidFill>
                  <a:srgbClr val="FFFF00"/>
                </a:solidFill>
                <a:sym typeface="Wingdings" panose="05000000000000000000" pitchFamily="2" charset="2"/>
              </a:rPr>
              <a:t></a:t>
            </a:r>
            <a:endParaRPr lang="en-GB" sz="3600" b="1" dirty="0">
              <a:solidFill>
                <a:srgbClr val="FFFF00"/>
              </a:solidFill>
            </a:endParaRPr>
          </a:p>
        </p:txBody>
      </p:sp>
    </p:spTree>
    <p:extLst>
      <p:ext uri="{BB962C8B-B14F-4D97-AF65-F5344CB8AC3E}">
        <p14:creationId xmlns:p14="http://schemas.microsoft.com/office/powerpoint/2010/main" val="522197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92283" y="-1257184"/>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srgbClr val="FFFFFF"/>
                </a:solidFill>
                <a:latin typeface="Calibri" panose="020F0502020204030204"/>
              </a:rPr>
              <a:t>Common Access Problems </a:t>
            </a: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 </a:t>
            </a:r>
          </a:p>
        </p:txBody>
      </p:sp>
      <p:cxnSp>
        <p:nvCxnSpPr>
          <p:cNvPr id="3" name="Straight Connector 2">
            <a:extLst>
              <a:ext uri="{FF2B5EF4-FFF2-40B4-BE49-F238E27FC236}">
                <a16:creationId xmlns:a16="http://schemas.microsoft.com/office/drawing/2014/main" id="{001D8B50-5C7A-41E4-8444-D3D37A7D23EF}"/>
              </a:ext>
            </a:extLst>
          </p:cNvPr>
          <p:cNvCxnSpPr>
            <a:cxnSpLocks/>
            <a:endCxn id="10" idx="0"/>
          </p:cNvCxnSpPr>
          <p:nvPr/>
        </p:nvCxnSpPr>
        <p:spPr>
          <a:xfrm flipV="1">
            <a:off x="0" y="452582"/>
            <a:ext cx="6276386" cy="24516"/>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88"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961136" y="452582"/>
            <a:ext cx="10630500" cy="5471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800" dirty="0">
                <a:solidFill>
                  <a:srgbClr val="FFFFFF"/>
                </a:solidFill>
                <a:latin typeface="Calibri" panose="020F0502020204030204"/>
              </a:rPr>
              <a:t>Foreign numbers = Be aware that foreign numbers can sometimes cause problems so if you suspect this put it on GitHub </a:t>
            </a:r>
            <a:r>
              <a:rPr lang="en-US" sz="2800" dirty="0">
                <a:solidFill>
                  <a:srgbClr val="FFFFFF"/>
                </a:solidFill>
                <a:latin typeface="Calibri" panose="020F0502020204030204"/>
                <a:sym typeface="Wingdings" panose="05000000000000000000" pitchFamily="2" charset="2"/>
              </a:rPr>
              <a:t> </a:t>
            </a:r>
            <a:endParaRPr lang="en-US" sz="2800" dirty="0">
              <a:solidFill>
                <a:srgbClr val="FFFFFF"/>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rPr>
              <a:t>Foreign Keyboards = We have a small number of chrome books that participants may be able to use.  </a:t>
            </a:r>
          </a:p>
        </p:txBody>
      </p:sp>
    </p:spTree>
    <p:extLst>
      <p:ext uri="{BB962C8B-B14F-4D97-AF65-F5344CB8AC3E}">
        <p14:creationId xmlns:p14="http://schemas.microsoft.com/office/powerpoint/2010/main" val="172664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5D939-021E-4EEF-A4B2-BC203AC8FF01}"/>
              </a:ext>
            </a:extLst>
          </p:cNvPr>
          <p:cNvSpPr txBox="1"/>
          <p:nvPr/>
        </p:nvSpPr>
        <p:spPr>
          <a:xfrm>
            <a:off x="0" y="145551"/>
            <a:ext cx="110236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prstClr val="white"/>
                </a:solidFill>
                <a:effectLst/>
                <a:uLnTx/>
                <a:uFillTx/>
                <a:latin typeface="Calibri" panose="020F0502020204030204"/>
                <a:ea typeface="+mn-ea"/>
                <a:cs typeface="+mn-cs"/>
              </a:rPr>
              <a:t>How to communicate tech problems to the team</a:t>
            </a:r>
          </a:p>
        </p:txBody>
      </p:sp>
      <p:cxnSp>
        <p:nvCxnSpPr>
          <p:cNvPr id="4" name="Straight Connector 3">
            <a:extLst>
              <a:ext uri="{FF2B5EF4-FFF2-40B4-BE49-F238E27FC236}">
                <a16:creationId xmlns:a16="http://schemas.microsoft.com/office/drawing/2014/main" id="{DF255F42-7016-4F0E-971A-6A4EA4DD4EA6}"/>
              </a:ext>
            </a:extLst>
          </p:cNvPr>
          <p:cNvCxnSpPr>
            <a:cxnSpLocks/>
          </p:cNvCxnSpPr>
          <p:nvPr/>
        </p:nvCxnSpPr>
        <p:spPr>
          <a:xfrm>
            <a:off x="0" y="1103093"/>
            <a:ext cx="1037408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EBCA747-4EF7-44A7-B948-DF206673D537}"/>
              </a:ext>
            </a:extLst>
          </p:cNvPr>
          <p:cNvSpPr txBox="1"/>
          <p:nvPr/>
        </p:nvSpPr>
        <p:spPr>
          <a:xfrm>
            <a:off x="1561672" y="1880171"/>
            <a:ext cx="8209052"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Monday can sometimes be a bit crazy!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Log it on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Or Slack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rPr>
              <a:t>And bear with us </a:t>
            </a:r>
            <a:r>
              <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sym typeface="Wingdings" panose="05000000000000000000" pitchFamily="2" charset="2"/>
              </a:rPr>
              <a:t> </a:t>
            </a:r>
            <a:endParaRPr kumimoji="0" lang="en-GB" sz="3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1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92283" y="-1257184"/>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88"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1501649" y="705856"/>
            <a:ext cx="8345647" cy="544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4" name="TextBox 3">
            <a:extLst>
              <a:ext uri="{FF2B5EF4-FFF2-40B4-BE49-F238E27FC236}">
                <a16:creationId xmlns:a16="http://schemas.microsoft.com/office/drawing/2014/main" id="{74AA3BCE-6900-4790-9965-4CB8C5D23344}"/>
              </a:ext>
            </a:extLst>
          </p:cNvPr>
          <p:cNvSpPr txBox="1"/>
          <p:nvPr/>
        </p:nvSpPr>
        <p:spPr>
          <a:xfrm>
            <a:off x="813816" y="374904"/>
            <a:ext cx="10808208" cy="60631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white"/>
                </a:solidFill>
                <a:effectLst/>
                <a:uLnTx/>
                <a:uFillTx/>
                <a:latin typeface="Calibri" panose="020F0502020204030204"/>
                <a:ea typeface="+mn-ea"/>
                <a:cs typeface="+mn-cs"/>
              </a:rPr>
              <a:t>Markers of success…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Solving the Challenge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A report that documents </a:t>
            </a:r>
            <a:r>
              <a:rPr kumimoji="0" lang="en-GB" sz="2400" b="1" i="0" u="none" strike="noStrike" kern="1200" cap="none" spc="0" normalizeH="0" baseline="0" noProof="0" dirty="0">
                <a:ln>
                  <a:noFill/>
                </a:ln>
                <a:solidFill>
                  <a:srgbClr val="FFFF00"/>
                </a:solidFill>
                <a:effectLst/>
                <a:uLnTx/>
                <a:uFillTx/>
                <a:latin typeface="Calibri" panose="020F0502020204030204"/>
                <a:ea typeface="+mn-ea"/>
                <a:cs typeface="+mn-cs"/>
              </a:rPr>
              <a:t>EVERYTHING</a:t>
            </a: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  Even what didn’t work and explaining why. It should also document why each avenue of analysis was explored.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Delivery of the presentation on Friday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  Everyone who takes part enjoys themselves and has good positive memories of their time at the Turing</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Ideally they’ve learnt something new</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Or applied an idea to new data</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-For the company to be happy we want the best data science solution and the participants will be happy if they are delivering that solution.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83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C6B7D-BF50-4A17-8F65-CAC237E8B0A5}"/>
              </a:ext>
            </a:extLst>
          </p:cNvPr>
          <p:cNvSpPr txBox="1"/>
          <p:nvPr/>
        </p:nvSpPr>
        <p:spPr>
          <a:xfrm>
            <a:off x="1510937" y="1411741"/>
            <a:ext cx="9209314" cy="2554545"/>
          </a:xfrm>
          <a:prstGeom prst="rect">
            <a:avLst/>
          </a:prstGeom>
          <a:noFill/>
        </p:spPr>
        <p:txBody>
          <a:bodyPr wrap="square" rtlCol="0">
            <a:spAutoFit/>
          </a:bodyPr>
          <a:lstStyle/>
          <a:p>
            <a:r>
              <a:rPr lang="en-GB" sz="3200" dirty="0">
                <a:solidFill>
                  <a:schemeClr val="bg1"/>
                </a:solidFill>
              </a:rPr>
              <a:t>Finally……</a:t>
            </a:r>
          </a:p>
          <a:p>
            <a:endParaRPr lang="en-GB" sz="3200" dirty="0">
              <a:solidFill>
                <a:schemeClr val="bg1"/>
              </a:solidFill>
            </a:endParaRPr>
          </a:p>
          <a:p>
            <a:r>
              <a:rPr lang="en-GB" sz="3200" dirty="0">
                <a:solidFill>
                  <a:schemeClr val="bg1"/>
                </a:solidFill>
              </a:rPr>
              <a:t>There will be a social activity on Monday evening </a:t>
            </a:r>
          </a:p>
          <a:p>
            <a:endParaRPr lang="en-GB" sz="3200" dirty="0">
              <a:solidFill>
                <a:schemeClr val="bg1"/>
              </a:solidFill>
            </a:endParaRPr>
          </a:p>
          <a:p>
            <a:r>
              <a:rPr lang="en-GB" sz="3200" dirty="0">
                <a:solidFill>
                  <a:schemeClr val="bg1"/>
                </a:solidFill>
              </a:rPr>
              <a:t>And don’t forget to suggest a trip to the pub on Friday</a:t>
            </a:r>
          </a:p>
        </p:txBody>
      </p:sp>
    </p:spTree>
    <p:extLst>
      <p:ext uri="{BB962C8B-B14F-4D97-AF65-F5344CB8AC3E}">
        <p14:creationId xmlns:p14="http://schemas.microsoft.com/office/powerpoint/2010/main" val="328993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92283" y="-1257184"/>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88"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1501649" y="722376"/>
            <a:ext cx="8345647" cy="544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4" name="TextBox 3">
            <a:extLst>
              <a:ext uri="{FF2B5EF4-FFF2-40B4-BE49-F238E27FC236}">
                <a16:creationId xmlns:a16="http://schemas.microsoft.com/office/drawing/2014/main" id="{74AA3BCE-6900-4790-9965-4CB8C5D23344}"/>
              </a:ext>
            </a:extLst>
          </p:cNvPr>
          <p:cNvSpPr txBox="1"/>
          <p:nvPr/>
        </p:nvSpPr>
        <p:spPr>
          <a:xfrm>
            <a:off x="527304" y="705856"/>
            <a:ext cx="10808208"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4FDED85-0279-471E-9188-20B9565AC6DC}"/>
              </a:ext>
            </a:extLst>
          </p:cNvPr>
          <p:cNvSpPr txBox="1"/>
          <p:nvPr/>
        </p:nvSpPr>
        <p:spPr>
          <a:xfrm>
            <a:off x="1106424" y="971664"/>
            <a:ext cx="8586216" cy="26161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What is the </a:t>
            </a:r>
            <a:r>
              <a:rPr kumimoji="0" lang="en-GB" sz="2400" b="1" i="0" u="sng" strike="noStrike" kern="1200" cap="none" spc="0" normalizeH="0" baseline="0" noProof="0" dirty="0">
                <a:ln>
                  <a:noFill/>
                </a:ln>
                <a:solidFill>
                  <a:prstClr val="white"/>
                </a:solidFill>
                <a:effectLst/>
                <a:uLnTx/>
                <a:uFillTx/>
                <a:latin typeface="Calibri" panose="020F0502020204030204"/>
                <a:ea typeface="+mn-ea"/>
                <a:cs typeface="+mn-cs"/>
              </a:rPr>
              <a:t>minimum viable success</a:t>
            </a: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 If things go really wrong, what do we need to really focus on?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Delivering the report on time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Deliver a technical solution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If the challenge is poorly defined, give justification for the technical solution that was chosen.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15C49D-91A9-4285-86CD-396ADBDA6AEC}"/>
              </a:ext>
            </a:extLst>
          </p:cNvPr>
          <p:cNvSpPr txBox="1"/>
          <p:nvPr/>
        </p:nvSpPr>
        <p:spPr>
          <a:xfrm>
            <a:off x="1501649" y="3599026"/>
            <a:ext cx="10089669"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Remember; A challenge is never perfectly posed. They are often qualitative questions. Reframing them into a statistical challenge, or into a specific scientific formulation is a huge deliverable. </a:t>
            </a:r>
            <a:r>
              <a:rPr kumimoji="0" lang="en-GB" sz="2400" b="1" i="0" u="none" strike="noStrike" kern="1200" cap="none" spc="0" normalizeH="0" baseline="0" noProof="0" dirty="0">
                <a:ln>
                  <a:noFill/>
                </a:ln>
                <a:solidFill>
                  <a:srgbClr val="FFFF00"/>
                </a:solidFill>
                <a:effectLst/>
                <a:uLnTx/>
                <a:uFillTx/>
                <a:latin typeface="Calibri" panose="020F0502020204030204"/>
                <a:ea typeface="+mn-ea"/>
                <a:cs typeface="+mn-cs"/>
              </a:rPr>
              <a:t>Use the expertise from the representatives from our industry partners                       </a:t>
            </a:r>
          </a:p>
        </p:txBody>
      </p:sp>
    </p:spTree>
    <p:extLst>
      <p:ext uri="{BB962C8B-B14F-4D97-AF65-F5344CB8AC3E}">
        <p14:creationId xmlns:p14="http://schemas.microsoft.com/office/powerpoint/2010/main" val="78616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B73FA7EF-EAD8-4991-8391-DB84065EC928}"/>
              </a:ext>
            </a:extLst>
          </p:cNvPr>
          <p:cNvSpPr txBox="1">
            <a:spLocks/>
          </p:cNvSpPr>
          <p:nvPr/>
        </p:nvSpPr>
        <p:spPr>
          <a:xfrm>
            <a:off x="192283" y="-1257184"/>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8" name="Title 7">
            <a:extLst>
              <a:ext uri="{FF2B5EF4-FFF2-40B4-BE49-F238E27FC236}">
                <a16:creationId xmlns:a16="http://schemas.microsoft.com/office/drawing/2014/main" id="{734FDBF7-1A8D-4627-87FA-ED40B9922914}"/>
              </a:ext>
            </a:extLst>
          </p:cNvPr>
          <p:cNvSpPr txBox="1">
            <a:spLocks/>
          </p:cNvSpPr>
          <p:nvPr/>
        </p:nvSpPr>
        <p:spPr>
          <a:xfrm>
            <a:off x="2727888" y="1517336"/>
            <a:ext cx="8345647" cy="178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10" name="Title 7">
            <a:extLst>
              <a:ext uri="{FF2B5EF4-FFF2-40B4-BE49-F238E27FC236}">
                <a16:creationId xmlns:a16="http://schemas.microsoft.com/office/drawing/2014/main" id="{B275BC11-3FA2-425F-B835-5BF8E33F7B4C}"/>
              </a:ext>
            </a:extLst>
          </p:cNvPr>
          <p:cNvSpPr txBox="1">
            <a:spLocks/>
          </p:cNvSpPr>
          <p:nvPr/>
        </p:nvSpPr>
        <p:spPr>
          <a:xfrm>
            <a:off x="1501649" y="705856"/>
            <a:ext cx="8345647" cy="544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mj-ea"/>
              <a:cs typeface="+mj-cs"/>
            </a:endParaRPr>
          </a:p>
        </p:txBody>
      </p:sp>
      <p:sp>
        <p:nvSpPr>
          <p:cNvPr id="3" name="TextBox 2">
            <a:extLst>
              <a:ext uri="{FF2B5EF4-FFF2-40B4-BE49-F238E27FC236}">
                <a16:creationId xmlns:a16="http://schemas.microsoft.com/office/drawing/2014/main" id="{6AFEBA1D-9985-4F95-A6FC-C4878A951110}"/>
              </a:ext>
            </a:extLst>
          </p:cNvPr>
          <p:cNvSpPr txBox="1"/>
          <p:nvPr/>
        </p:nvSpPr>
        <p:spPr>
          <a:xfrm>
            <a:off x="578062" y="628480"/>
            <a:ext cx="11071393" cy="57246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What is the </a:t>
            </a:r>
            <a:r>
              <a:rPr kumimoji="0" lang="en-GB" sz="2400" b="1" i="0" u="sng" strike="noStrike" kern="1200" cap="none" spc="0" normalizeH="0" baseline="0" noProof="0" dirty="0">
                <a:ln>
                  <a:noFill/>
                </a:ln>
                <a:solidFill>
                  <a:prstClr val="white"/>
                </a:solidFill>
                <a:effectLst/>
                <a:uLnTx/>
                <a:uFillTx/>
                <a:latin typeface="Calibri" panose="020F0502020204030204"/>
                <a:ea typeface="+mn-ea"/>
                <a:cs typeface="+mn-cs"/>
              </a:rPr>
              <a:t>optimal </a:t>
            </a:r>
            <a:r>
              <a:rPr kumimoji="0" lang="en-GB" sz="2400" b="1" i="0" u="none" strike="noStrike" kern="1200" cap="none" spc="0" normalizeH="0" baseline="0" noProof="0" dirty="0">
                <a:ln>
                  <a:noFill/>
                </a:ln>
                <a:solidFill>
                  <a:prstClr val="white"/>
                </a:solidFill>
                <a:effectLst/>
                <a:uLnTx/>
                <a:uFillTx/>
                <a:latin typeface="Calibri" panose="020F0502020204030204"/>
                <a:ea typeface="+mn-ea"/>
                <a:cs typeface="+mn-cs"/>
              </a:rPr>
              <a:t>success?</a:t>
            </a: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If things are going super well, what do we do then!?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Transforming state of the art of data science within the company!</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What does this mean?!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 scientific formulation of the challenge question. Refine very specifically what needs to be done and exactly how that question can be answered.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Insights to the organisation that allow them to change how they run, or how the provide knowledge based on this data</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Developing a new process, a new direction for the company.</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All of these high level successes build on the other deliverables:</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00"/>
                </a:solidFill>
                <a:effectLst/>
                <a:uLnTx/>
                <a:uFillTx/>
                <a:latin typeface="Calibri" panose="020F0502020204030204"/>
                <a:ea typeface="+mn-ea"/>
                <a:cs typeface="+mn-cs"/>
              </a:rPr>
              <a:t>Report on time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00"/>
                </a:solidFill>
                <a:effectLst/>
                <a:uLnTx/>
                <a:uFillTx/>
                <a:latin typeface="Calibri" panose="020F0502020204030204"/>
                <a:ea typeface="+mn-ea"/>
                <a:cs typeface="+mn-cs"/>
              </a:rPr>
              <a:t>Successful collaboration</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Note that many of these points are built on clear communication, and clear communication to key stakeholders. Unlikely to work when only looking from a specific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eg</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technical point of 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Remember that it is often very difficult to share knowledge between academic scientists (even BETWEEN academic disciplines!) so a key deliverable is to communicate that information to our industry partners.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106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a:extLst>
              <a:ext uri="{FF2B5EF4-FFF2-40B4-BE49-F238E27FC236}">
                <a16:creationId xmlns:a16="http://schemas.microsoft.com/office/drawing/2014/main" id="{BA52D9D7-67B5-4023-8A8E-042669D6CE85}"/>
              </a:ext>
            </a:extLst>
          </p:cNvPr>
          <p:cNvSpPr txBox="1">
            <a:spLocks/>
          </p:cNvSpPr>
          <p:nvPr/>
        </p:nvSpPr>
        <p:spPr>
          <a:xfrm>
            <a:off x="226503" y="-1316545"/>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The New and Improved DSG PI </a:t>
            </a:r>
          </a:p>
        </p:txBody>
      </p:sp>
      <p:cxnSp>
        <p:nvCxnSpPr>
          <p:cNvPr id="11" name="Straight Connector 10">
            <a:extLst>
              <a:ext uri="{FF2B5EF4-FFF2-40B4-BE49-F238E27FC236}">
                <a16:creationId xmlns:a16="http://schemas.microsoft.com/office/drawing/2014/main" id="{32E48959-A167-4DDA-99EC-6E66A44E2657}"/>
              </a:ext>
            </a:extLst>
          </p:cNvPr>
          <p:cNvCxnSpPr>
            <a:cxnSpLocks/>
          </p:cNvCxnSpPr>
          <p:nvPr/>
        </p:nvCxnSpPr>
        <p:spPr>
          <a:xfrm>
            <a:off x="0" y="451930"/>
            <a:ext cx="7315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7">
            <a:extLst>
              <a:ext uri="{FF2B5EF4-FFF2-40B4-BE49-F238E27FC236}">
                <a16:creationId xmlns:a16="http://schemas.microsoft.com/office/drawing/2014/main" id="{5E88E1E8-D137-42CD-BEFB-7F93B32B4DC8}"/>
              </a:ext>
            </a:extLst>
          </p:cNvPr>
          <p:cNvSpPr txBox="1">
            <a:spLocks/>
          </p:cNvSpPr>
          <p:nvPr/>
        </p:nvSpPr>
        <p:spPr>
          <a:xfrm>
            <a:off x="1360873" y="1201220"/>
            <a:ext cx="10142287" cy="1788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j-ea"/>
                <a:cs typeface="+mj-cs"/>
              </a:rPr>
              <a:t>- Due to inconsistencies of translation to paper the </a:t>
            </a: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effort committed by past participants has in cases never been made publicly available </a:t>
            </a:r>
            <a:r>
              <a:rPr kumimoji="0" lang="en-US" sz="2800" b="0" i="0" u="none" strike="noStrike" kern="1200" cap="none" spc="0" normalizeH="0" baseline="0" noProof="0" dirty="0">
                <a:ln>
                  <a:noFill/>
                </a:ln>
                <a:solidFill>
                  <a:prstClr val="white"/>
                </a:solidFill>
                <a:effectLst/>
                <a:uLnTx/>
                <a:uFillTx/>
                <a:latin typeface="Calibri" panose="020F0502020204030204"/>
                <a:ea typeface="+mj-ea"/>
                <a:cs typeface="+mj-cs"/>
              </a:rPr>
              <a:t>(via the end report) </a:t>
            </a:r>
          </a:p>
        </p:txBody>
      </p:sp>
      <p:sp>
        <p:nvSpPr>
          <p:cNvPr id="9" name="Title 7">
            <a:extLst>
              <a:ext uri="{FF2B5EF4-FFF2-40B4-BE49-F238E27FC236}">
                <a16:creationId xmlns:a16="http://schemas.microsoft.com/office/drawing/2014/main" id="{65E8D404-09EE-4B1C-8087-F4E61B4C0745}"/>
              </a:ext>
            </a:extLst>
          </p:cNvPr>
          <p:cNvSpPr txBox="1">
            <a:spLocks/>
          </p:cNvSpPr>
          <p:nvPr/>
        </p:nvSpPr>
        <p:spPr>
          <a:xfrm>
            <a:off x="1360871" y="2696961"/>
            <a:ext cx="10142287" cy="1788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j-ea"/>
                <a:cs typeface="+mj-cs"/>
              </a:rPr>
              <a:t>-</a:t>
            </a: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Starting in December 2019, the DSG PIs will be present throughout the entire week, and will take on the responsibility of taking the report at the end of DSG week</a:t>
            </a:r>
            <a:endParaRPr kumimoji="0" lang="en-US" sz="2800" b="0" i="0" u="none" strike="noStrike" kern="1200" cap="none" spc="0" normalizeH="0" baseline="0" noProof="0" dirty="0">
              <a:ln>
                <a:noFill/>
              </a:ln>
              <a:solidFill>
                <a:prstClr val="white"/>
              </a:solidFill>
              <a:effectLst/>
              <a:uLnTx/>
              <a:uFillTx/>
              <a:latin typeface="Calibri" panose="020F0502020204030204"/>
              <a:ea typeface="+mj-ea"/>
              <a:cs typeface="+mj-cs"/>
            </a:endParaRPr>
          </a:p>
        </p:txBody>
      </p:sp>
      <p:sp>
        <p:nvSpPr>
          <p:cNvPr id="12" name="Title 7">
            <a:extLst>
              <a:ext uri="{FF2B5EF4-FFF2-40B4-BE49-F238E27FC236}">
                <a16:creationId xmlns:a16="http://schemas.microsoft.com/office/drawing/2014/main" id="{28DF3D47-E1C5-4205-B0D7-9AAEC5F5D1F7}"/>
              </a:ext>
            </a:extLst>
          </p:cNvPr>
          <p:cNvSpPr txBox="1">
            <a:spLocks/>
          </p:cNvSpPr>
          <p:nvPr/>
        </p:nvSpPr>
        <p:spPr>
          <a:xfrm>
            <a:off x="1360871" y="4762380"/>
            <a:ext cx="10142287" cy="1788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j-ea"/>
                <a:cs typeface="+mj-cs"/>
              </a:rPr>
              <a:t>-</a:t>
            </a:r>
            <a:r>
              <a:rPr kumimoji="0" lang="en-GB" sz="2800" b="0" i="0" u="none" strike="noStrike" kern="1200" cap="none" spc="0" normalizeH="0" baseline="0" noProof="0" dirty="0">
                <a:ln>
                  <a:noFill/>
                </a:ln>
                <a:solidFill>
                  <a:prstClr val="white"/>
                </a:solidFill>
                <a:effectLst/>
                <a:uLnTx/>
                <a:uFillTx/>
                <a:latin typeface="Calibri" panose="020F0502020204030204"/>
                <a:ea typeface="+mj-ea"/>
                <a:cs typeface="+mj-cs"/>
              </a:rPr>
              <a:t>T</a:t>
            </a:r>
            <a:r>
              <a:rPr kumimoji="0" lang="en-GB" sz="2800" b="0" i="0" u="none" strike="noStrike" kern="1200" cap="none" spc="0" normalizeH="0" baseline="0" noProof="0" dirty="0">
                <a:ln>
                  <a:noFill/>
                </a:ln>
                <a:solidFill>
                  <a:prstClr val="white"/>
                </a:solidFill>
                <a:effectLst/>
                <a:uLnTx/>
                <a:uFillTx/>
                <a:latin typeface="Calibri Light" panose="020F0302020204030204"/>
                <a:ea typeface="+mj-ea"/>
                <a:cs typeface="+mj-cs"/>
              </a:rPr>
              <a:t>heir role during the week will be to monitor the quality of the work produced and provide domain expert specific guidance to ensure that the quality of work undertaken is of a calibre that would be amenable to submission to a peer-reviewed journal with minimal additional work following the DSG week. </a:t>
            </a:r>
            <a:endParaRPr kumimoji="0" lang="en-US" sz="2800" b="0" i="0" u="none" strike="noStrike" kern="1200" cap="none" spc="0" normalizeH="0" baseline="0" noProof="0" dirty="0">
              <a:ln>
                <a:noFill/>
              </a:ln>
              <a:solidFill>
                <a:prstClr val="white"/>
              </a:solidFill>
              <a:effectLst/>
              <a:uLnTx/>
              <a:uFillTx/>
              <a:latin typeface="Calibri" panose="020F0502020204030204"/>
              <a:ea typeface="+mj-ea"/>
              <a:cs typeface="+mj-cs"/>
            </a:endParaRPr>
          </a:p>
        </p:txBody>
      </p:sp>
    </p:spTree>
    <p:extLst>
      <p:ext uri="{BB962C8B-B14F-4D97-AF65-F5344CB8AC3E}">
        <p14:creationId xmlns:p14="http://schemas.microsoft.com/office/powerpoint/2010/main" val="17975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a:extLst>
              <a:ext uri="{FF2B5EF4-FFF2-40B4-BE49-F238E27FC236}">
                <a16:creationId xmlns:a16="http://schemas.microsoft.com/office/drawing/2014/main" id="{BA52D9D7-67B5-4023-8A8E-042669D6CE85}"/>
              </a:ext>
            </a:extLst>
          </p:cNvPr>
          <p:cNvSpPr txBox="1">
            <a:spLocks/>
          </p:cNvSpPr>
          <p:nvPr/>
        </p:nvSpPr>
        <p:spPr>
          <a:xfrm>
            <a:off x="226503" y="-1316545"/>
            <a:ext cx="9313107" cy="4457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panose="020F0502020204030204"/>
                <a:ea typeface="+mj-ea"/>
                <a:cs typeface="+mj-cs"/>
              </a:rPr>
              <a:t>What will this mean for you?</a:t>
            </a:r>
          </a:p>
        </p:txBody>
      </p:sp>
      <p:cxnSp>
        <p:nvCxnSpPr>
          <p:cNvPr id="11" name="Straight Connector 10">
            <a:extLst>
              <a:ext uri="{FF2B5EF4-FFF2-40B4-BE49-F238E27FC236}">
                <a16:creationId xmlns:a16="http://schemas.microsoft.com/office/drawing/2014/main" id="{32E48959-A167-4DDA-99EC-6E66A44E2657}"/>
              </a:ext>
            </a:extLst>
          </p:cNvPr>
          <p:cNvCxnSpPr>
            <a:cxnSpLocks/>
          </p:cNvCxnSpPr>
          <p:nvPr/>
        </p:nvCxnSpPr>
        <p:spPr>
          <a:xfrm>
            <a:off x="0" y="451930"/>
            <a:ext cx="7315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6C88DD8-7A45-4491-98AE-DF5AB7ACBAFC}"/>
              </a:ext>
            </a:extLst>
          </p:cNvPr>
          <p:cNvSpPr txBox="1"/>
          <p:nvPr/>
        </p:nvSpPr>
        <p:spPr>
          <a:xfrm>
            <a:off x="1721804" y="2603886"/>
            <a:ext cx="8870311" cy="1477328"/>
          </a:xfrm>
          <a:prstGeom prst="rect">
            <a:avLst/>
          </a:prstGeom>
          <a:noFill/>
        </p:spPr>
        <p:txBody>
          <a:bodyPr wrap="square" rtlCol="0">
            <a:spAutoFit/>
          </a:bodyPr>
          <a:lstStyle/>
          <a:p>
            <a:r>
              <a:rPr lang="en-GB" dirty="0">
                <a:solidFill>
                  <a:schemeClr val="bg1"/>
                </a:solidFill>
              </a:rPr>
              <a:t>In effect, there is just an additional person you can use to support you, and the rest of the DSG project team during the week. No one has any ideas about what to do = get the DSG-PI to offer some suggestions. No one is writing in the </a:t>
            </a:r>
            <a:r>
              <a:rPr lang="en-GB" dirty="0" err="1">
                <a:solidFill>
                  <a:schemeClr val="bg1"/>
                </a:solidFill>
              </a:rPr>
              <a:t>HackMD</a:t>
            </a:r>
            <a:r>
              <a:rPr lang="en-GB" dirty="0">
                <a:solidFill>
                  <a:schemeClr val="bg1"/>
                </a:solidFill>
              </a:rPr>
              <a:t> = ask the PI to be the bad guy and talk to the team. A lot of new material added and it’s not your expertise = ask the PI to review it in real time. </a:t>
            </a:r>
          </a:p>
        </p:txBody>
      </p:sp>
      <p:sp>
        <p:nvSpPr>
          <p:cNvPr id="8" name="TextBox 7">
            <a:extLst>
              <a:ext uri="{FF2B5EF4-FFF2-40B4-BE49-F238E27FC236}">
                <a16:creationId xmlns:a16="http://schemas.microsoft.com/office/drawing/2014/main" id="{58E8918E-97AB-4011-9259-FB24A8AFE5EB}"/>
              </a:ext>
            </a:extLst>
          </p:cNvPr>
          <p:cNvSpPr txBox="1"/>
          <p:nvPr/>
        </p:nvSpPr>
        <p:spPr>
          <a:xfrm>
            <a:off x="1797688" y="1574075"/>
            <a:ext cx="8870311" cy="646331"/>
          </a:xfrm>
          <a:prstGeom prst="rect">
            <a:avLst/>
          </a:prstGeom>
          <a:noFill/>
        </p:spPr>
        <p:txBody>
          <a:bodyPr wrap="square" rtlCol="0">
            <a:spAutoFit/>
          </a:bodyPr>
          <a:lstStyle/>
          <a:p>
            <a:r>
              <a:rPr lang="en-GB" dirty="0">
                <a:solidFill>
                  <a:schemeClr val="bg1"/>
                </a:solidFill>
              </a:rPr>
              <a:t>It should have no impact on the roles and responsibilities of the facilitators as previously described. </a:t>
            </a:r>
          </a:p>
        </p:txBody>
      </p:sp>
      <p:sp>
        <p:nvSpPr>
          <p:cNvPr id="16" name="TextBox 15">
            <a:extLst>
              <a:ext uri="{FF2B5EF4-FFF2-40B4-BE49-F238E27FC236}">
                <a16:creationId xmlns:a16="http://schemas.microsoft.com/office/drawing/2014/main" id="{6500EB80-AD3E-4EC6-B730-3E9136CB7B91}"/>
              </a:ext>
            </a:extLst>
          </p:cNvPr>
          <p:cNvSpPr txBox="1"/>
          <p:nvPr/>
        </p:nvSpPr>
        <p:spPr>
          <a:xfrm>
            <a:off x="1721804" y="4504968"/>
            <a:ext cx="8870311" cy="1477328"/>
          </a:xfrm>
          <a:prstGeom prst="rect">
            <a:avLst/>
          </a:prstGeom>
          <a:noFill/>
        </p:spPr>
        <p:txBody>
          <a:bodyPr wrap="square" rtlCol="0">
            <a:spAutoFit/>
          </a:bodyPr>
          <a:lstStyle/>
          <a:p>
            <a:r>
              <a:rPr lang="en-GB" dirty="0">
                <a:solidFill>
                  <a:schemeClr val="bg1"/>
                </a:solidFill>
              </a:rPr>
              <a:t>The PI is not in the room to undermine you, they know they are there to support you and everyone else. Use them, or don’t, as needs be. And if your PI isn’t being as helpful as you need them to be, or is getting a little over-zealous (because it’s not their job to tell you what to do assuming people are coming up with sensible ideas), then just speak to your friendly DSG team.</a:t>
            </a:r>
          </a:p>
        </p:txBody>
      </p:sp>
    </p:spTree>
    <p:extLst>
      <p:ext uri="{BB962C8B-B14F-4D97-AF65-F5344CB8AC3E}">
        <p14:creationId xmlns:p14="http://schemas.microsoft.com/office/powerpoint/2010/main" val="148495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A38-75CA-4A07-BA2E-BBCD8C67DCFE}"/>
              </a:ext>
            </a:extLst>
          </p:cNvPr>
          <p:cNvSpPr>
            <a:spLocks noGrp="1"/>
          </p:cNvSpPr>
          <p:nvPr>
            <p:ph type="title"/>
          </p:nvPr>
        </p:nvSpPr>
        <p:spPr>
          <a:xfrm>
            <a:off x="575733" y="2220224"/>
            <a:ext cx="11040533" cy="762016"/>
          </a:xfrm>
        </p:spPr>
        <p:txBody>
          <a:bodyPr>
            <a:normAutofit fontScale="90000"/>
          </a:bodyPr>
          <a:lstStyle/>
          <a:p>
            <a:r>
              <a:rPr lang="en-GB" b="1" dirty="0">
                <a:latin typeface="+mn-lt"/>
                <a:cs typeface="Arial" panose="020B0604020202020204" pitchFamily="34" charset="0"/>
              </a:rPr>
              <a:t>Reports</a:t>
            </a:r>
          </a:p>
        </p:txBody>
      </p:sp>
      <p:sp>
        <p:nvSpPr>
          <p:cNvPr id="3" name="Rectangle 2">
            <a:extLst>
              <a:ext uri="{FF2B5EF4-FFF2-40B4-BE49-F238E27FC236}">
                <a16:creationId xmlns:a16="http://schemas.microsoft.com/office/drawing/2014/main" id="{068D6BAF-053B-41BA-9CFF-732BFD4EEC1F}"/>
              </a:ext>
            </a:extLst>
          </p:cNvPr>
          <p:cNvSpPr/>
          <p:nvPr/>
        </p:nvSpPr>
        <p:spPr>
          <a:xfrm>
            <a:off x="4814177" y="2890800"/>
            <a:ext cx="9227126" cy="1330364"/>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Very Useful Report Template Below!!!</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2400" b="1" i="0" u="sng"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hlinkClick r:id="rId2">
                  <a:extLst>
                    <a:ext uri="{A12FA001-AC4F-418D-AE19-62706E023703}">
                      <ahyp:hlinkClr xmlns:ahyp="http://schemas.microsoft.com/office/drawing/2018/hyperlinkcolor" val="tx"/>
                    </a:ext>
                  </a:extLst>
                </a:hlinkClick>
              </a:rPr>
              <a:t>https://hackmd.io/OQ6tj3lrQzapB0HXTxoPPw</a:t>
            </a:r>
            <a:r>
              <a:rPr kumimoji="0" lang="en-GB" sz="2400" b="1"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endParaRPr kumimoji="0" lang="en-GB" sz="2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Tree>
    <p:extLst>
      <p:ext uri="{BB962C8B-B14F-4D97-AF65-F5344CB8AC3E}">
        <p14:creationId xmlns:p14="http://schemas.microsoft.com/office/powerpoint/2010/main" val="103303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Key">
            <a:extLst>
              <a:ext uri="{FF2B5EF4-FFF2-40B4-BE49-F238E27FC236}">
                <a16:creationId xmlns:a16="http://schemas.microsoft.com/office/drawing/2014/main" id="{0D0322F3-CA0A-44DD-A5E1-C1547FE608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867656">
            <a:off x="-68523" y="-1295745"/>
            <a:ext cx="6920023" cy="6920023"/>
          </a:xfrm>
          <a:prstGeom prst="rect">
            <a:avLst/>
          </a:prstGeom>
        </p:spPr>
      </p:pic>
      <p:sp>
        <p:nvSpPr>
          <p:cNvPr id="9" name="TextBox 8">
            <a:extLst>
              <a:ext uri="{FF2B5EF4-FFF2-40B4-BE49-F238E27FC236}">
                <a16:creationId xmlns:a16="http://schemas.microsoft.com/office/drawing/2014/main" id="{1BE49E8B-F972-4163-A027-299492D6D72B}"/>
              </a:ext>
            </a:extLst>
          </p:cNvPr>
          <p:cNvSpPr txBox="1"/>
          <p:nvPr/>
        </p:nvSpPr>
        <p:spPr>
          <a:xfrm>
            <a:off x="3588328" y="3230599"/>
            <a:ext cx="9407235"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prstClr val="black"/>
                </a:solidFill>
                <a:effectLst/>
                <a:uLnTx/>
                <a:uFillTx/>
                <a:latin typeface="Arial"/>
                <a:ea typeface="+mn-ea"/>
                <a:cs typeface="+mn-cs"/>
              </a:rPr>
              <a:t>The Key to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48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prstClr val="black"/>
                </a:solidFill>
                <a:effectLst/>
                <a:uLnTx/>
                <a:uFillTx/>
                <a:latin typeface="Arial"/>
                <a:ea typeface="+mn-ea"/>
                <a:cs typeface="+mn-cs"/>
              </a:rPr>
              <a:t>Document everything as you work!!!</a:t>
            </a:r>
          </a:p>
        </p:txBody>
      </p:sp>
    </p:spTree>
    <p:extLst>
      <p:ext uri="{BB962C8B-B14F-4D97-AF65-F5344CB8AC3E}">
        <p14:creationId xmlns:p14="http://schemas.microsoft.com/office/powerpoint/2010/main" val="41198709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The Alan Turing Master PPT with intro slides_widescreen_v3" id="{5DFD5C9A-0A2C-4E03-B4D8-1CB4749D4479}" vid="{9C62355F-E4EE-46CD-BECD-0FFB3DDDDA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E422097E5C8A46838E12873F7135F7" ma:contentTypeVersion="12" ma:contentTypeDescription="Create a new document." ma:contentTypeScope="" ma:versionID="11e26ce4bd8a0bb1431242f73f2c2732">
  <xsd:schema xmlns:xsd="http://www.w3.org/2001/XMLSchema" xmlns:xs="http://www.w3.org/2001/XMLSchema" xmlns:p="http://schemas.microsoft.com/office/2006/metadata/properties" xmlns:ns2="d0b2176c-cfff-4ff7-b73e-1740997e3bd5" xmlns:ns3="642cbefa-35cc-43a8-90fb-55dcfdbf3bbf" targetNamespace="http://schemas.microsoft.com/office/2006/metadata/properties" ma:root="true" ma:fieldsID="5f63b32e5031489cf7ab6c165f13f88c" ns2:_="" ns3:_="">
    <xsd:import namespace="d0b2176c-cfff-4ff7-b73e-1740997e3bd5"/>
    <xsd:import namespace="642cbefa-35cc-43a8-90fb-55dcfdbf3b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2176c-cfff-4ff7-b73e-1740997e3b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2cbefa-35cc-43a8-90fb-55dcfdbf3bb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F7D9A0-04CE-441D-A48D-FFE003E75DFF}"/>
</file>

<file path=customXml/itemProps2.xml><?xml version="1.0" encoding="utf-8"?>
<ds:datastoreItem xmlns:ds="http://schemas.openxmlformats.org/officeDocument/2006/customXml" ds:itemID="{F3E49E2D-D627-4228-AA08-D0CA48F39856}">
  <ds:schemaRefs>
    <ds:schemaRef ds:uri="http://schemas.microsoft.com/sharepoint/v3/contenttype/forms"/>
  </ds:schemaRefs>
</ds:datastoreItem>
</file>

<file path=customXml/itemProps3.xml><?xml version="1.0" encoding="utf-8"?>
<ds:datastoreItem xmlns:ds="http://schemas.openxmlformats.org/officeDocument/2006/customXml" ds:itemID="{E0F36D50-653F-4790-8271-3C6F55F0572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5924</TotalTime>
  <Words>1883</Words>
  <Application>Microsoft Office PowerPoint</Application>
  <PresentationFormat>Widescreen</PresentationFormat>
  <Paragraphs>201</Paragraphs>
  <Slides>30</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30</vt:i4>
      </vt:variant>
    </vt:vector>
  </HeadingPairs>
  <TitlesOfParts>
    <vt:vector size="36" baseType="lpstr">
      <vt:lpstr>Arial</vt:lpstr>
      <vt:lpstr>Calibri</vt:lpstr>
      <vt:lpstr>Calibri Light</vt:lpstr>
      <vt:lpstr>1_Office Theme</vt:lpstr>
      <vt:lpstr>2_Office Theme</vt:lpstr>
      <vt:lpstr>3_Office Theme</vt:lpstr>
      <vt:lpstr>Facilitator Training  Day 2</vt:lpstr>
      <vt:lpstr>What does success look like?</vt:lpstr>
      <vt:lpstr>PowerPoint Presentation</vt:lpstr>
      <vt:lpstr>PowerPoint Presentation</vt:lpstr>
      <vt:lpstr>PowerPoint Presentation</vt:lpstr>
      <vt:lpstr>PowerPoint Presentation</vt:lpstr>
      <vt:lpstr>PowerPoint Presentation</vt:lpstr>
      <vt:lpstr>Reports</vt:lpstr>
      <vt:lpstr>PowerPoint Presentation</vt:lpstr>
      <vt:lpstr>PowerPoint Presentation</vt:lpstr>
      <vt:lpstr>DSG report – technicalities</vt:lpstr>
      <vt:lpstr>Friday Presentations</vt:lpstr>
      <vt:lpstr>PowerPoint Presentation</vt:lpstr>
      <vt:lpstr>PowerPoint Presentation</vt:lpstr>
      <vt:lpstr>DSG report – recommended workflow</vt:lpstr>
      <vt:lpstr>HackMD</vt:lpstr>
      <vt:lpstr>PowerPoint Presentation</vt:lpstr>
      <vt:lpstr>PowerPoint Presentation</vt:lpstr>
      <vt:lpstr>PowerPoint Presentation</vt:lpstr>
      <vt:lpstr>Lessons Learned </vt:lpstr>
      <vt:lpstr>PowerPoint Presentation</vt:lpstr>
      <vt:lpstr>PowerPoint Presentation</vt:lpstr>
      <vt:lpstr>PowerPoint Presentation</vt:lpstr>
      <vt:lpstr>PowerPoint Presentation</vt:lpstr>
      <vt:lpstr>PowerPoint Presentation</vt:lpstr>
      <vt:lpstr>Lunch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Facilitator Training  Day 2</dc:title>
  <dc:creator>Daisy Parry</dc:creator>
  <cp:lastModifiedBy>Daisy Parry</cp:lastModifiedBy>
  <cp:revision>1</cp:revision>
  <dcterms:created xsi:type="dcterms:W3CDTF">2019-11-25T14:50:17Z</dcterms:created>
  <dcterms:modified xsi:type="dcterms:W3CDTF">2019-12-06T09:10:14Z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0x0101006DE422097E5C8A46838E12873F7135F7</vt:lpwstr>
  </property>
</Properties>
</file>