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310" r:id="rId4"/>
    <p:sldId id="256" r:id="rId5"/>
    <p:sldId id="277" r:id="rId6"/>
    <p:sldId id="279" r:id="rId7"/>
    <p:sldId id="312" r:id="rId8"/>
    <p:sldId id="313" r:id="rId9"/>
    <p:sldId id="314" r:id="rId10"/>
    <p:sldId id="316" r:id="rId11"/>
    <p:sldId id="317" r:id="rId12"/>
    <p:sldId id="311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66" autoAdjust="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0E829-F963-4808-9E6F-0AD13AFA6DE8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6368C-8DFB-4AA6-BBF2-7DD29A5B9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77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87C3-824C-4823-9E90-AD6CDEF208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89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6368C-8DFB-4AA6-BBF2-7DD29A5B9C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0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6368C-8DFB-4AA6-BBF2-7DD29A5B9C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76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6368C-8DFB-4AA6-BBF2-7DD29A5B9C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96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3D47F-A728-4EDC-B941-2B5D368AC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D365E4-4AFB-491B-80C4-89BEEF985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04548-0047-4186-A327-B7255B7B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341-7CE7-4A37-99BF-835E280CF9AB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DAA15-CE6F-4A38-9A1A-6EBCF6F1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3916B-6A60-4DD6-A0FE-77B98F3D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CFF6-CB18-4F84-83E7-8E53F374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74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4C424-A7B7-43B7-B176-212ACCFB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CB073E-D8FB-4798-98AD-6BDC93180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83E68-2292-4565-AF8E-43B5F45B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341-7CE7-4A37-99BF-835E280CF9AB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6D50F-7B24-4D23-87C9-640A3CBD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36886-B2AA-497F-AFC5-C2DBFFEF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CFF6-CB18-4F84-83E7-8E53F374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3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89C9E5-8918-4B52-A60A-3B55686A7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62B634-4CAB-4E83-B428-3181AF2F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09FFA-4C77-4F24-8EED-3584ECFE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341-7CE7-4A37-99BF-835E280CF9AB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8FA88-B169-4D53-9E2C-2923FC6F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2E603-9812-4358-8613-F299A436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CFF6-CB18-4F84-83E7-8E53F374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843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EBC1-8A4A-44C6-9524-5866482A8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b">
            <a:normAutofit/>
          </a:bodyPr>
          <a:lstStyle>
            <a:lvl1pPr algn="ctr">
              <a:defRPr sz="6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43B3FB-F37C-424E-9B2C-48944D1BB0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err="1"/>
              <a:t>Leyang</a:t>
            </a:r>
            <a:r>
              <a:rPr lang="en-US" altLang="zh-CN" dirty="0"/>
              <a:t> Zhang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A63CB-ACF0-4201-81A8-E6140FDB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BA61C-156A-4608-BC54-4413F640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Leyang</a:t>
            </a:r>
            <a:r>
              <a:rPr lang="en-US" altLang="zh-CN" dirty="0"/>
              <a:t> Zhang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DCFA9-D630-4C3D-AB87-6738AFDC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17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59283-2E07-449D-B705-C2A0BD9F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15AB3-F2BB-4108-A7D3-C6906C53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497B8-AB06-4C2B-A793-B0E0CD67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2537E-CDFF-44D2-A994-DA2D4E4A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Leyang</a:t>
            </a:r>
            <a:r>
              <a:rPr lang="en-US" altLang="zh-CN" dirty="0"/>
              <a:t> Zhang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C5CF3-6AD9-447A-932F-9E5B65C3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43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26A94-06A1-4EEE-B150-C4BD00E3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372DC-C3C5-455A-BAD3-AB7A3E575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E9022-07F1-44D5-9BCC-37A25EE3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E26E3-E23F-44D9-B9ED-D2925DBD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E9C5F-35AA-4250-B438-546F8175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863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F5ABB-1EAF-4005-837C-D08E8A98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F82DC-4E04-488B-8B66-0A6E63574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11FE80-7746-4AF8-8E13-DBE006248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1FEFB5-7DB6-4781-8424-D7699BF1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C7A591-6D63-4E77-9BA9-C5C9FF58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BDA58-F094-4D48-BD7A-6C53C3E0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62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B7958-65B7-4B04-AE74-095609DF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1FF6C-D0F1-42ED-AB92-DF35187D2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437F7-4526-490F-A20D-741D4BA8B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FE27C0-2EE7-4434-9690-4EC26C71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603A7F-5B8B-4E89-AF8F-79AB57286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AC1F8E-FF01-4E2B-97F6-D044E63A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60797D-D072-4E31-A1FD-31591FDC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B946BE-0085-47BA-B0F7-A3A0408C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67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0F1ED-1D75-4A49-9B72-E6E43E0D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4BC16D-C58F-465E-BDF2-5E57727F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4B3027-824C-423F-A21B-49726530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08C3FE-FA80-40DF-BF2A-3A22D79F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13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19FB89-1385-4EFB-B360-F10F4203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02F022-0F1D-40DE-86ED-2022BF14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F42596-4F8A-49EE-84E5-853832FA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243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B6AFE-F56A-47E3-BE30-9C71549E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AE8EC-B91F-450F-9312-2A5891E29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52F9E8-0EFA-4045-95ED-BB20A0C1F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DDFDF-D86C-4B7B-828E-912D8E9A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34A6E3-41F6-4A1B-8B48-2F9AACBE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A1602-B4BA-4C65-A5B3-0060848D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0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B8459-5A0C-4F00-BEA8-8D8E900A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78F91-A5BF-44F6-9BC7-8D3ED326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51171-A196-4F3E-BD8A-A49C53B8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341-7CE7-4A37-99BF-835E280CF9AB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71B22-D68B-440B-8EBC-42A0253F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AF372-271B-4613-A9DF-C0757B15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CFF6-CB18-4F84-83E7-8E53F374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25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A564B-681F-485F-8A62-89C33E57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56D08E-86EE-41D1-B4DB-801F7F5E3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F77E41-583E-4F6C-B796-1C9BF8ECD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6C8CB4-C1D0-451E-8E0F-C5CB44BA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D200D-4BA3-41B1-B37A-383EEFA0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208FAB-7274-4766-BA26-A9944C9B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23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74FFC-26A0-42DA-8D23-E1BDD5F5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174015-B0AB-4FC5-8755-67400F2B7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98000-CBDB-4A62-BE22-C7983BCB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8146B-856E-4D65-AB4A-489C80EB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85C00-94B5-4521-9DBE-9B2EE93A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9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D8130C-284A-4C1F-9048-86B13DA0E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7203D-0970-4DD7-AF27-88F04D328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A9B6C-EF74-4762-A007-02ABDED5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424E7-01B6-47F7-A55B-88092BE8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F9B12-6B21-47AA-819D-85CA82C4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209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EBC1-8A4A-44C6-9524-5866482A8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b">
            <a:normAutofit/>
          </a:bodyPr>
          <a:lstStyle>
            <a:lvl1pPr algn="ctr">
              <a:defRPr sz="6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43B3FB-F37C-424E-9B2C-48944D1BB0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err="1"/>
              <a:t>Leyang</a:t>
            </a:r>
            <a:r>
              <a:rPr lang="en-US" altLang="zh-CN" dirty="0"/>
              <a:t> Zhang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A63CB-ACF0-4201-81A8-E6140FDB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BA61C-156A-4608-BC54-4413F640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 518021910730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DCFA9-D630-4C3D-AB87-6738AFDC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5154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59283-2E07-449D-B705-C2A0BD9F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15AB3-F2BB-4108-A7D3-C6906C53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497B8-AB06-4C2B-A793-B0E0CD67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2537E-CDFF-44D2-A994-DA2D4E4A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 518021910730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C5CF3-6AD9-447A-932F-9E5B65C3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010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26A94-06A1-4EEE-B150-C4BD00E3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372DC-C3C5-455A-BAD3-AB7A3E575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E9022-07F1-44D5-9BCC-37A25EE3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E26E3-E23F-44D9-B9ED-D2925DBD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 518021910730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E9C5F-35AA-4250-B438-546F8175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356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F5ABB-1EAF-4005-837C-D08E8A98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F82DC-4E04-488B-8B66-0A6E63574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11FE80-7746-4AF8-8E13-DBE006248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1FEFB5-7DB6-4781-8424-D7699BF1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C7A591-6D63-4E77-9BA9-C5C9FF58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 518021910730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BDA58-F094-4D48-BD7A-6C53C3E0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67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B7958-65B7-4B04-AE74-095609DF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1FF6C-D0F1-42ED-AB92-DF35187D2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437F7-4526-490F-A20D-741D4BA8B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FE27C0-2EE7-4434-9690-4EC26C71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603A7F-5B8B-4E89-AF8F-79AB57286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AC1F8E-FF01-4E2B-97F6-D044E63A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60797D-D072-4E31-A1FD-31591FDC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 518021910730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B946BE-0085-47BA-B0F7-A3A0408C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70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0F1ED-1D75-4A49-9B72-E6E43E0D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4BC16D-C58F-465E-BDF2-5E57727F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4B3027-824C-423F-A21B-49726530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 518021910730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08C3FE-FA80-40DF-BF2A-3A22D79F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992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19FB89-1385-4EFB-B360-F10F4203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02F022-0F1D-40DE-86ED-2022BF14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 518021910730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F42596-4F8A-49EE-84E5-853832FA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8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2F5C-24A2-4C99-91FA-7E9BF04D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3D3E3-EAD1-4198-85E0-87EAC6E9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137EA-81CF-4BC6-83DD-F617E8E8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341-7CE7-4A37-99BF-835E280CF9AB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1DABB-E5C8-42C7-8E45-46D28D2D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90D45-57B7-4324-A033-29885329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CFF6-CB18-4F84-83E7-8E53F374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603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B6AFE-F56A-47E3-BE30-9C71549E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AE8EC-B91F-450F-9312-2A5891E29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52F9E8-0EFA-4045-95ED-BB20A0C1F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DDFDF-D86C-4B7B-828E-912D8E9A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34A6E3-41F6-4A1B-8B48-2F9AACBE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 518021910730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A1602-B4BA-4C65-A5B3-0060848D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8952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A564B-681F-485F-8A62-89C33E57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56D08E-86EE-41D1-B4DB-801F7F5E3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F77E41-583E-4F6C-B796-1C9BF8ECD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6C8CB4-C1D0-451E-8E0F-C5CB44BA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D200D-4BA3-41B1-B37A-383EEFA0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 518021910730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208FAB-7274-4766-BA26-A9944C9B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73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74FFC-26A0-42DA-8D23-E1BDD5F5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174015-B0AB-4FC5-8755-67400F2B7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98000-CBDB-4A62-BE22-C7983BCB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8146B-856E-4D65-AB4A-489C80EB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 518021910730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85C00-94B5-4521-9DBE-9B2EE93A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524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D8130C-284A-4C1F-9048-86B13DA0E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7203D-0970-4DD7-AF27-88F04D328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A9B6C-EF74-4762-A007-02ABDED5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424E7-01B6-47F7-A55B-88092BE8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 518021910730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F9B12-6B21-47AA-819D-85CA82C4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DD84F-D0AA-4A9B-99F9-1CC981CA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9E12C-5FC8-4EE3-9E08-094D3579A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2F311C-0BBD-4D13-8970-841F5309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81E21-F116-44E5-8D0D-E6A81E61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341-7CE7-4A37-99BF-835E280CF9AB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B6186-A8A9-436E-9709-FCE5EFA7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8956B5-8DAC-4C66-8646-79164BE3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CFF6-CB18-4F84-83E7-8E53F374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27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DADCB-57D2-47A3-9BAC-B4A24868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D52A8C-251C-43E1-BCF7-938FE5F2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AFCCB4-4921-4DC8-8450-A25A780B7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0C2FB1-5DA9-4EF1-88E3-84CFCB0EC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957473-BFD3-4E0D-9012-D1F53C18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E9EFB2-A037-410B-8C12-4AED2736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341-7CE7-4A37-99BF-835E280CF9AB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B88067-EC19-44AD-970A-93B943E2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B56370-BB63-4719-8E6B-C3539EF3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CFF6-CB18-4F84-83E7-8E53F374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8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61C0E-AF60-4A81-A759-3834FE47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5D782-EBB8-43C4-88E8-09BBCA39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341-7CE7-4A37-99BF-835E280CF9AB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904AC5-7468-4219-969A-EAA7C432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A0F1FE-33D3-4DA6-BE77-D7EA1487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CFF6-CB18-4F84-83E7-8E53F374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5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045A3D-0C8D-4D5F-87E9-78EEFFA4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341-7CE7-4A37-99BF-835E280CF9AB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0C657D-76AB-408D-B0DC-5DB89868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F373AE-0BF8-42D7-AACF-CC1018DD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CFF6-CB18-4F84-83E7-8E53F374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7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C57C2-7683-4288-92F5-80AEAF2E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E3B34-2A4B-4ED0-BE94-F04FE3793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06A564-6C50-46F8-8BCB-AF2E94A6D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D09C7-A711-4FFD-8C61-975B26C2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341-7CE7-4A37-99BF-835E280CF9AB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5BB020-C0E4-4F85-A55E-B78CE2CD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64AEB5-67FF-4526-9DE5-20E10778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CFF6-CB18-4F84-83E7-8E53F374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4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E106A-29C9-4451-8A8C-72A7FBEE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458671-3BAF-48FA-982A-B355D774D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774FC-FB4D-4EED-8C62-69E9613A0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13FC86-6EB9-415F-A351-53983A80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341-7CE7-4A37-99BF-835E280CF9AB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0915E2-24D9-4816-B602-CD2C8E15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B724A3-1843-4258-854E-2A8FC2A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CFF6-CB18-4F84-83E7-8E53F374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0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BF09A2-7ADA-4A9A-80EB-52B93B12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4E33D-0C15-4F9E-816B-65683BAE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4608E-51CC-44BF-9958-97A5B8F83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55341-7CE7-4A37-99BF-835E280CF9AB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CB2D5-0640-4008-B925-3C8A6C041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7A1A7-3F67-4345-953B-EB747F808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9CFF6-CB18-4F84-83E7-8E53F374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4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32474E-AF38-4A99-8A9B-BC5C6863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47B0C-6387-4057-8386-DF3A60BC4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8F5DA-F368-41B1-8AB4-9F0CAF2E7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4AA8B-563A-45D6-82B6-20363893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Leyang Zhang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80119-A4E7-483F-B83B-F2651FB7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5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32474E-AF38-4A99-8A9B-BC5C6863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47B0C-6387-4057-8386-DF3A60BC4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8F5DA-F368-41B1-8AB4-9F0CAF2E7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Vv285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4AA8B-563A-45D6-82B6-20363893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Leyang Zhang 518021910730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80119-A4E7-483F-B83B-F2651FB7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FF21-33A3-4DD1-A8AE-375AFA135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D22264F-AC64-4156-AC38-FA5BB64DFC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" t="2483" r="1190"/>
          <a:stretch/>
        </p:blipFill>
        <p:spPr>
          <a:xfrm>
            <a:off x="10722" y="431263"/>
            <a:ext cx="12170556" cy="5995474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C836FE9C-AD28-4CE7-8560-C7D966AA2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FE07DA41-D0C2-9929-54AC-B227759C4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746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1452F-886F-BFFD-9B8C-8E22850A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Beyond Learning Vv285 Well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3CD27-70F3-3F99-97A5-BB18B0D3A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What am I doing?</a:t>
            </a:r>
          </a:p>
          <a:p>
            <a:pPr lvl="1"/>
            <a:r>
              <a:rPr lang="en-US" altLang="zh-CN" dirty="0"/>
              <a:t>Is what </a:t>
            </a:r>
            <a:r>
              <a:rPr lang="en-US" altLang="zh-CN" i="1" dirty="0"/>
              <a:t>appears</a:t>
            </a:r>
            <a:r>
              <a:rPr lang="en-US" altLang="zh-CN" dirty="0"/>
              <a:t> really what I am doing?  </a:t>
            </a:r>
          </a:p>
          <a:p>
            <a:endParaRPr lang="en-US" altLang="zh-CN" dirty="0"/>
          </a:p>
          <a:p>
            <a:r>
              <a:rPr lang="en-US" altLang="zh-CN" dirty="0"/>
              <a:t>Why am I doing it? </a:t>
            </a:r>
          </a:p>
          <a:p>
            <a:pPr lvl="1"/>
            <a:r>
              <a:rPr lang="en-US" altLang="zh-CN" dirty="0"/>
              <a:t>What is my goal? (What motivates me?)</a:t>
            </a:r>
          </a:p>
          <a:p>
            <a:pPr lvl="1"/>
            <a:r>
              <a:rPr lang="en-US" altLang="zh-CN" dirty="0"/>
              <a:t>How can this task help my goal? (Is it worth doing?)</a:t>
            </a:r>
          </a:p>
          <a:p>
            <a:endParaRPr lang="en-US" altLang="zh-CN" dirty="0"/>
          </a:p>
          <a:p>
            <a:r>
              <a:rPr lang="en-US" altLang="zh-CN" dirty="0"/>
              <a:t>How can I do well? </a:t>
            </a:r>
          </a:p>
          <a:p>
            <a:pPr lvl="1"/>
            <a:r>
              <a:rPr lang="en-US" altLang="zh-CN" dirty="0"/>
              <a:t>Should I do it well? </a:t>
            </a:r>
          </a:p>
          <a:p>
            <a:pPr lvl="1"/>
            <a:r>
              <a:rPr lang="en-US" altLang="zh-CN" dirty="0"/>
              <a:t>What is the approach that suits </a:t>
            </a:r>
            <a:r>
              <a:rPr lang="en-US" altLang="zh-CN" i="1" dirty="0"/>
              <a:t>me </a:t>
            </a:r>
            <a:r>
              <a:rPr lang="en-US" altLang="zh-CN" dirty="0"/>
              <a:t>best? </a:t>
            </a:r>
          </a:p>
          <a:p>
            <a:pPr lvl="1"/>
            <a:r>
              <a:rPr lang="en-US" altLang="zh-CN" dirty="0"/>
              <a:t>Is there anything else I can do?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4B23E-5D81-F8C3-9A67-1032862E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E8D61-7BCB-26C7-E7C4-7635A698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Leyang Zhang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95F79-9134-792E-CAED-A219E630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9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09BDF-D9C3-4BF0-AB40-83F63191D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51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208A5F3-C2AD-4EE2-AB45-EDBE38D17A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" t="2483" r="1190"/>
          <a:stretch/>
        </p:blipFill>
        <p:spPr>
          <a:xfrm>
            <a:off x="10722" y="431263"/>
            <a:ext cx="12170556" cy="599547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CA09BDF-D9C3-4BF0-AB40-83F63191D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700" dirty="0"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Towards Learning </a:t>
            </a:r>
            <a:br>
              <a:rPr lang="en-US" altLang="zh-CN" sz="6700" dirty="0"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altLang="zh-CN" sz="6700" dirty="0"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Vv285 and More</a:t>
            </a:r>
            <a:endParaRPr lang="zh-CN" altLang="en-US" sz="6000" dirty="0">
              <a:effectLst>
                <a:outerShdw blurRad="254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F5849-56BC-44A1-8446-5D95221FF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Leyang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4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419FA-F823-EC96-41C7-B89C4CB9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BA9C1-4569-0A42-A6E9-D3966404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learn Vv285 well </a:t>
            </a:r>
          </a:p>
          <a:p>
            <a:endParaRPr lang="en-US" altLang="zh-CN" dirty="0"/>
          </a:p>
          <a:p>
            <a:r>
              <a:rPr lang="en-US" altLang="zh-CN" dirty="0"/>
              <a:t>Beyond learning mathematics well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E01FE-7F80-7274-1319-C0F258A0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9822A-623F-FC8B-CD1E-887E326B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2A422-BA1C-23CC-2D61-600E56C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1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6BE6E-8BC8-7AC1-4C64-400E38FC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Learn Mathematics Well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AD796-653D-51E0-890F-5408200A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34B36-29BC-3461-CA20-1C276CED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4056F-4E77-5C82-0E92-1C439EE5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AC53688-1FBD-81EE-E96E-FEF86C53D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B530D1-47B3-4272-6A1B-71B38EEF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2911"/>
            <a:ext cx="12192000" cy="48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5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C274C-4608-246C-81C7-04A0ED5D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Learn Vv285 Well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303EE-C7B5-7E6B-1603-3D0B58A99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Choose a suitable way to grasp new knowledge </a:t>
            </a:r>
          </a:p>
          <a:p>
            <a:endParaRPr lang="en-US" altLang="zh-CN" dirty="0"/>
          </a:p>
          <a:p>
            <a:r>
              <a:rPr lang="en-US" altLang="zh-CN" dirty="0"/>
              <a:t>Be clear about </a:t>
            </a:r>
            <a:r>
              <a:rPr lang="en-US" altLang="zh-CN" i="1" dirty="0"/>
              <a:t>every </a:t>
            </a:r>
            <a:r>
              <a:rPr lang="en-US" altLang="zh-CN" dirty="0"/>
              <a:t>concept in Horst’s Slides </a:t>
            </a:r>
          </a:p>
          <a:p>
            <a:endParaRPr lang="en-US" altLang="zh-CN" dirty="0"/>
          </a:p>
          <a:p>
            <a:r>
              <a:rPr lang="en-US" altLang="zh-CN" dirty="0"/>
              <a:t>Complete assignment </a:t>
            </a:r>
            <a:r>
              <a:rPr lang="en-US" altLang="zh-CN" i="1" dirty="0"/>
              <a:t>on your own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 appropriate amount of extra exercise </a:t>
            </a:r>
          </a:p>
          <a:p>
            <a:endParaRPr lang="en-US" altLang="zh-CN" dirty="0"/>
          </a:p>
          <a:p>
            <a:r>
              <a:rPr lang="en-US" altLang="zh-CN" dirty="0"/>
              <a:t>Or…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8BDF8-B7F5-E999-7215-CC20FBCC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852CF-AE73-5E0C-A1EF-8206EAE5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B20EC-753D-2D87-A65E-C619BE83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1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F213F-F29E-9206-D11B-BBD9A1C4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Learn Vv285 Well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76014-6C52-EB4B-2A39-C2A6517F6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1740"/>
            <a:ext cx="10515600" cy="9545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000" i="1" dirty="0"/>
              <a:t>All these things can be bullshit! </a:t>
            </a:r>
            <a:endParaRPr lang="zh-CN" altLang="en-US" sz="4000" i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1D931-3104-FF25-906F-C8680979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B8985-6DEF-57BB-960D-76C8E675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87867-B11D-23FE-5E90-5F2C1865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81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6BE6E-8BC8-7AC1-4C64-400E38FC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Beyond Learning Vv285 Well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AD796-653D-51E0-890F-5408200A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34B36-29BC-3461-CA20-1C276CED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4056F-4E77-5C82-0E92-1C439EE5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AC53688-1FBD-81EE-E96E-FEF86C53D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B530D1-47B3-4272-6A1B-71B38EEF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2911"/>
            <a:ext cx="12192000" cy="48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1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0B2D1-9344-B9EF-CCBE-C5670AB7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Beyond Learning Vv285 Well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6BFDE-0FF2-8F84-D856-413EC89C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Leyang Zhang’s grades of “Program subjects”, with that of VE401 and VE496 omitted. 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98920-41A5-4D61-99DC-3CA6A6D2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42889-DD9F-8807-D2BB-9778CB30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4FDDF-7523-1BF4-EEBF-255D0E02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583145-FCFB-AB2A-F951-C5AD8648D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000"/>
          <a:stretch/>
        </p:blipFill>
        <p:spPr>
          <a:xfrm>
            <a:off x="6096000" y="2411417"/>
            <a:ext cx="5588000" cy="20351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2A4275-32AB-8329-1798-44596B29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4711"/>
          <a:stretch/>
        </p:blipFill>
        <p:spPr>
          <a:xfrm>
            <a:off x="838200" y="2411417"/>
            <a:ext cx="5061527" cy="203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6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46B60-CB38-B14F-3073-1BE16784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Beyond Learning Vv285 Well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CD7A5-BFE4-480A-AB37-2A8DF818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9EC12-8225-F04B-07D4-FA7B492D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Vv285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13BFA-4458-9751-F099-D03A736F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Leyang Zhang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6A6A2-1814-48B9-98F7-4C50A63A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FF21-33A3-4DD1-A8AE-375AFA1350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1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v285.potx" id="{86187932-169E-4623-B242-2098EDC929FF}" vid="{C3240E7A-3142-49A5-BBB0-C2C0C66FF6C7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v285.potx" id="{86187932-169E-4623-B242-2098EDC929FF}" vid="{C3240E7A-3142-49A5-BBB0-C2C0C66FF6C7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211</Words>
  <Application>Microsoft Office PowerPoint</Application>
  <PresentationFormat>宽屏</PresentationFormat>
  <Paragraphs>72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1_Office 主题​​</vt:lpstr>
      <vt:lpstr>2_Office 主题​​</vt:lpstr>
      <vt:lpstr>PowerPoint 演示文稿</vt:lpstr>
      <vt:lpstr>Towards Learning  Vv285 and More</vt:lpstr>
      <vt:lpstr>Content </vt:lpstr>
      <vt:lpstr>How to Learn Mathematics Well</vt:lpstr>
      <vt:lpstr>How to Learn Vv285 Well</vt:lpstr>
      <vt:lpstr>How to Learn Vv285 Well</vt:lpstr>
      <vt:lpstr>Beyond Learning Vv285 Well</vt:lpstr>
      <vt:lpstr>Beyond Learning Vv285 Well </vt:lpstr>
      <vt:lpstr>Beyond Learning Vv285 Well</vt:lpstr>
      <vt:lpstr>Beyond Learning Vv285 Well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11 (Slide xxx-xxx)</dc:title>
  <dc:creator>18201</dc:creator>
  <cp:lastModifiedBy>Leyang</cp:lastModifiedBy>
  <cp:revision>47</cp:revision>
  <dcterms:created xsi:type="dcterms:W3CDTF">2021-07-08T13:24:28Z</dcterms:created>
  <dcterms:modified xsi:type="dcterms:W3CDTF">2022-05-12T12:57:55Z</dcterms:modified>
</cp:coreProperties>
</file>