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DE8CA-7858-49E5-9D12-254DEA8067E1}" v="4" dt="2024-10-27T14:39:0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rico Tegon" userId="849aa5d7a9190f1f" providerId="LiveId" clId="{F0BDE8CA-7858-49E5-9D12-254DEA8067E1}"/>
    <pc:docChg chg="undo custSel modSld">
      <pc:chgData name="Alarico Tegon" userId="849aa5d7a9190f1f" providerId="LiveId" clId="{F0BDE8CA-7858-49E5-9D12-254DEA8067E1}" dt="2024-10-27T14:39:27.724" v="256" actId="14100"/>
      <pc:docMkLst>
        <pc:docMk/>
      </pc:docMkLst>
      <pc:sldChg chg="addSp modSp mod">
        <pc:chgData name="Alarico Tegon" userId="849aa5d7a9190f1f" providerId="LiveId" clId="{F0BDE8CA-7858-49E5-9D12-254DEA8067E1}" dt="2024-10-27T14:31:54.179" v="23" actId="6549"/>
        <pc:sldMkLst>
          <pc:docMk/>
          <pc:sldMk cId="2822817241" sldId="257"/>
        </pc:sldMkLst>
        <pc:spChg chg="mod">
          <ac:chgData name="Alarico Tegon" userId="849aa5d7a9190f1f" providerId="LiveId" clId="{F0BDE8CA-7858-49E5-9D12-254DEA8067E1}" dt="2024-10-27T14:30:22.508" v="0" actId="1076"/>
          <ac:spMkLst>
            <pc:docMk/>
            <pc:sldMk cId="2822817241" sldId="257"/>
            <ac:spMk id="5" creationId="{79F9BA12-F0C2-799F-C0A1-C0B0D8662573}"/>
          </ac:spMkLst>
        </pc:spChg>
        <pc:spChg chg="add mod">
          <ac:chgData name="Alarico Tegon" userId="849aa5d7a9190f1f" providerId="LiveId" clId="{F0BDE8CA-7858-49E5-9D12-254DEA8067E1}" dt="2024-10-27T14:31:54.179" v="23" actId="6549"/>
          <ac:spMkLst>
            <pc:docMk/>
            <pc:sldMk cId="2822817241" sldId="257"/>
            <ac:spMk id="6" creationId="{A2DE758E-F131-3202-3B90-A6CE05A6884A}"/>
          </ac:spMkLst>
        </pc:spChg>
      </pc:sldChg>
      <pc:sldChg chg="addSp modSp mod">
        <pc:chgData name="Alarico Tegon" userId="849aa5d7a9190f1f" providerId="LiveId" clId="{F0BDE8CA-7858-49E5-9D12-254DEA8067E1}" dt="2024-10-27T14:38:13.575" v="183" actId="20577"/>
        <pc:sldMkLst>
          <pc:docMk/>
          <pc:sldMk cId="1903684780" sldId="258"/>
        </pc:sldMkLst>
        <pc:spChg chg="add mod">
          <ac:chgData name="Alarico Tegon" userId="849aa5d7a9190f1f" providerId="LiveId" clId="{F0BDE8CA-7858-49E5-9D12-254DEA8067E1}" dt="2024-10-27T14:33:21.710" v="32" actId="1076"/>
          <ac:spMkLst>
            <pc:docMk/>
            <pc:sldMk cId="1903684780" sldId="258"/>
            <ac:spMk id="5" creationId="{8D65DB98-6B70-9E55-0C63-5F6C4DDC2353}"/>
          </ac:spMkLst>
        </pc:spChg>
        <pc:spChg chg="add mod">
          <ac:chgData name="Alarico Tegon" userId="849aa5d7a9190f1f" providerId="LiveId" clId="{F0BDE8CA-7858-49E5-9D12-254DEA8067E1}" dt="2024-10-27T14:37:25.431" v="150" actId="1076"/>
          <ac:spMkLst>
            <pc:docMk/>
            <pc:sldMk cId="1903684780" sldId="258"/>
            <ac:spMk id="7" creationId="{9BB6A1CB-629A-DDF3-CBF2-86FA86AF7F19}"/>
          </ac:spMkLst>
        </pc:spChg>
        <pc:spChg chg="add mod">
          <ac:chgData name="Alarico Tegon" userId="849aa5d7a9190f1f" providerId="LiveId" clId="{F0BDE8CA-7858-49E5-9D12-254DEA8067E1}" dt="2024-10-27T14:38:00.060" v="174" actId="14100"/>
          <ac:spMkLst>
            <pc:docMk/>
            <pc:sldMk cId="1903684780" sldId="258"/>
            <ac:spMk id="9" creationId="{309514A1-A56D-C22D-3379-E3915DE79C00}"/>
          </ac:spMkLst>
        </pc:spChg>
        <pc:spChg chg="add mod">
          <ac:chgData name="Alarico Tegon" userId="849aa5d7a9190f1f" providerId="LiveId" clId="{F0BDE8CA-7858-49E5-9D12-254DEA8067E1}" dt="2024-10-27T14:38:13.575" v="183" actId="20577"/>
          <ac:spMkLst>
            <pc:docMk/>
            <pc:sldMk cId="1903684780" sldId="258"/>
            <ac:spMk id="10" creationId="{A9E9320B-C93C-DDD5-96F5-B7160267E07C}"/>
          </ac:spMkLst>
        </pc:spChg>
      </pc:sldChg>
      <pc:sldChg chg="addSp modSp mod">
        <pc:chgData name="Alarico Tegon" userId="849aa5d7a9190f1f" providerId="LiveId" clId="{F0BDE8CA-7858-49E5-9D12-254DEA8067E1}" dt="2024-10-27T14:34:55.898" v="59" actId="20577"/>
        <pc:sldMkLst>
          <pc:docMk/>
          <pc:sldMk cId="2703564962" sldId="259"/>
        </pc:sldMkLst>
        <pc:spChg chg="add mod">
          <ac:chgData name="Alarico Tegon" userId="849aa5d7a9190f1f" providerId="LiveId" clId="{F0BDE8CA-7858-49E5-9D12-254DEA8067E1}" dt="2024-10-27T14:34:55.898" v="59" actId="20577"/>
          <ac:spMkLst>
            <pc:docMk/>
            <pc:sldMk cId="2703564962" sldId="259"/>
            <ac:spMk id="5" creationId="{58EABE2E-0280-5616-E19B-E8968A3E0EA6}"/>
          </ac:spMkLst>
        </pc:spChg>
      </pc:sldChg>
      <pc:sldChg chg="addSp modSp mod">
        <pc:chgData name="Alarico Tegon" userId="849aa5d7a9190f1f" providerId="LiveId" clId="{F0BDE8CA-7858-49E5-9D12-254DEA8067E1}" dt="2024-10-27T14:39:27.724" v="256" actId="14100"/>
        <pc:sldMkLst>
          <pc:docMk/>
          <pc:sldMk cId="3868700755" sldId="260"/>
        </pc:sldMkLst>
        <pc:spChg chg="add mod">
          <ac:chgData name="Alarico Tegon" userId="849aa5d7a9190f1f" providerId="LiveId" clId="{F0BDE8CA-7858-49E5-9D12-254DEA8067E1}" dt="2024-10-27T14:35:25.265" v="69" actId="1076"/>
          <ac:spMkLst>
            <pc:docMk/>
            <pc:sldMk cId="3868700755" sldId="260"/>
            <ac:spMk id="5" creationId="{6713F93F-4BC6-724F-05B8-CABBA2FC59C3}"/>
          </ac:spMkLst>
        </pc:spChg>
        <pc:spChg chg="add mod">
          <ac:chgData name="Alarico Tegon" userId="849aa5d7a9190f1f" providerId="LiveId" clId="{F0BDE8CA-7858-49E5-9D12-254DEA8067E1}" dt="2024-10-27T14:38:59.732" v="218" actId="1076"/>
          <ac:spMkLst>
            <pc:docMk/>
            <pc:sldMk cId="3868700755" sldId="260"/>
            <ac:spMk id="6" creationId="{EEC98868-5A71-7365-8858-80BEDBE22DE8}"/>
          </ac:spMkLst>
        </pc:spChg>
        <pc:spChg chg="add mod">
          <ac:chgData name="Alarico Tegon" userId="849aa5d7a9190f1f" providerId="LiveId" clId="{F0BDE8CA-7858-49E5-9D12-254DEA8067E1}" dt="2024-10-27T14:39:27.724" v="256" actId="14100"/>
          <ac:spMkLst>
            <pc:docMk/>
            <pc:sldMk cId="3868700755" sldId="260"/>
            <ac:spMk id="7" creationId="{CCCFC8D3-338E-7216-72FA-F2141F64F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7A063-3259-4765-814D-2BD14EC9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9E1195-9D70-4695-BCFA-07A9A43F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19DC0-8B8C-4F4C-95EE-C17B4C8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6E2F44-27B6-4E9B-BB83-EF797242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8D83F-304B-4551-861E-6DB76A43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6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A8E41-C7E3-4581-AE28-969A43AC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769181-7DA0-481A-B9EB-A9889360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F6702B-24C4-4CC9-8E1F-0E91816E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85734-51AE-4584-9C03-31F3135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5FD4E-CBDD-44BB-8D21-F422E4CB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EB5623-EE7D-4DFE-87A0-EB03F829C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D63A61-18F0-4DC5-B0A9-0778922A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E336E-E305-4400-8256-43ABA818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1807D9-9B43-4AC6-93DC-09621104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ACE0D3-081C-4265-9694-F4D6FD5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3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4A25F-9C87-4C37-927F-D1C6180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98BEF-58E1-4F5D-9300-8A6DFB6E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0DC5C6-5EB9-4849-B061-DCB40080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C7C1E-EE08-4656-803A-F0427C02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D430C4-D8D9-4F25-93EC-7A78096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43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031F3-1902-41A0-9665-77ECFD5C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9AEBF-7885-4AFA-94F4-1379F815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CBB0B-D8D3-46D3-9F10-A0A39CFB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06BC66-BAEA-447C-A8EA-F46E00C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8900E-B41E-461B-BAA8-B9AA735E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E7747-92B9-4824-9AA2-40AE80E0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1F008-71AB-4981-8B66-39177F3D1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CBEB94-FA12-4F99-9641-62E0C4F0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8870F5-BB5B-40F2-9551-F17536E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C85823-B4B7-444E-966B-0249E25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DDBA91-CAD4-4010-A3DE-48AEA126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9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0116C-20DB-4696-8BA1-22F5CE0B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1C3259-10CC-46E3-97C3-A666E18D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5E3AB3-65DF-41B8-8812-1BA1D982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3233B7-D1AB-4B9C-BE1F-7BCC4ABD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D95046-E461-4313-8868-28F57233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75B972-50E9-43CF-B7AA-C6C540E4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150863-E4EC-4971-9BA9-5FFFE590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DF84F2-E979-4630-AE62-651CB73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738A6-B4E2-48BA-A067-C7C9F02C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65DDE4-D312-4750-A1DC-1809C462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11B502-A213-4004-9E2B-EECFBC9A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0CCC7F-4285-4A69-B511-3EC1EA2A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B36FE5-C913-4A7B-802B-F2FEE51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DCFE3-94AC-45B6-A64C-EF854CE2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D230E0-A7E7-4B3A-A779-49BBBB8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5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45858-901D-4081-9710-02B3CF1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038BD0-3E55-4A9A-8CED-32343095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E4AC60-B5D0-49D7-8927-F82F1451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CDA4F4-BC46-4717-B9FD-5A06DFB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D9A136-AE30-4BBE-A772-6AB878B6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D63D93-0AEB-4E37-BE78-E213F98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5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25B16-5744-44EB-A761-B1EFB94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BE28DCC-1089-4D6F-BEB7-6323CEF0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F5FB16-C90C-4F2A-BFD1-5ABF4BEF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89CC8B-AAC8-48B5-8198-33F3855B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4116A4-D937-4180-81D2-CC81D23B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B2A8D-D322-4C4F-B997-8E6DC128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9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6A9D88-2E87-4BD4-8C65-A7B40A9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24F6CA-5774-4E99-8158-4F1CF29A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424A2-DB47-40E8-A460-1A4CAC50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4F13-8121-4162-A901-73DB6499849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231AD-46E1-4507-A32F-4DB20CF3F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E0D01-E296-4D8D-8D79-93A49E752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248A-7C29-4FA9-BEAC-2DEAFFF424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0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7bUsername%7d/%7bRepository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7bUsername%7d/%7bRepository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98C32-B402-49F0-B28B-968985BE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Manuale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FB7903-BF9B-477E-A3EC-C4D497D38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manuale </a:t>
            </a:r>
            <a:r>
              <a:rPr lang="it-IT" dirty="0" err="1"/>
              <a:t>Git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1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7943A-E4FA-40A3-9D99-0EE39CE0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 comando </a:t>
            </a:r>
            <a:r>
              <a:rPr lang="it-IT" dirty="0" err="1"/>
              <a:t>git</a:t>
            </a:r>
            <a:r>
              <a:rPr lang="it-IT" dirty="0"/>
              <a:t> .status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2A29-1B0B-46A1-A145-FF837609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il comando </a:t>
            </a:r>
            <a:r>
              <a:rPr lang="it-IT" dirty="0" err="1"/>
              <a:t>git</a:t>
            </a:r>
            <a:r>
              <a:rPr lang="it-IT" dirty="0"/>
              <a:t> status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Mostra i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e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eseguiti, i messaggi di stato includono anche istruzioni pertinenti per la gestione/rimozione dei file</a:t>
            </a:r>
          </a:p>
        </p:txBody>
      </p:sp>
    </p:spTree>
    <p:extLst>
      <p:ext uri="{BB962C8B-B14F-4D97-AF65-F5344CB8AC3E}">
        <p14:creationId xmlns:p14="http://schemas.microsoft.com/office/powerpoint/2010/main" val="27500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B5FD9-6D3E-405B-2EBB-1A0E9BE8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Definizione di un repository locale</a:t>
            </a:r>
            <a:br>
              <a:rPr lang="it-IT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</a:br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870940-A952-428D-49CC-969601DFB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6736" y="1520658"/>
            <a:ext cx="11155778" cy="12471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204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cd h:/Sites/progetto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(usare il comando cd per posizionarsi sulla repository desiderata, è possibile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copiare il percorso o aiutarsi con il comando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 effettuare diversi comandi cd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F9BA12-F0C2-799F-C0A1-C0B0D866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36" y="3123547"/>
            <a:ext cx="11155778" cy="180110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204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5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it-IT" altLang="it-IT" sz="5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it-IT" altLang="it-IT" sz="54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kumimoji="0" lang="it-IT" altLang="it-IT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5400" dirty="0">
                <a:latin typeface="Arial" panose="020B0604020202020204" pitchFamily="34" charset="0"/>
              </a:rPr>
              <a:t>(</a:t>
            </a:r>
            <a:r>
              <a:rPr lang="it-IT" altLang="it-IT" sz="5400" dirty="0" err="1">
                <a:latin typeface="Arial" panose="020B0604020202020204" pitchFamily="34" charset="0"/>
              </a:rPr>
              <a:t>Inizzializza</a:t>
            </a:r>
            <a:r>
              <a:rPr lang="it-IT" altLang="it-IT" sz="5400" dirty="0">
                <a:latin typeface="Arial" panose="020B0604020202020204" pitchFamily="34" charset="0"/>
              </a:rPr>
              <a:t> la repository </a:t>
            </a:r>
            <a:r>
              <a:rPr lang="it-IT" altLang="it-IT" sz="5400" dirty="0" err="1">
                <a:latin typeface="Arial" panose="020B0604020202020204" pitchFamily="34" charset="0"/>
              </a:rPr>
              <a:t>git</a:t>
            </a:r>
            <a:r>
              <a:rPr lang="it-IT" altLang="it-IT" sz="5400" dirty="0">
                <a:latin typeface="Arial" panose="020B0604020202020204" pitchFamily="34" charset="0"/>
              </a:rPr>
              <a:t>)</a:t>
            </a:r>
            <a:endParaRPr kumimoji="0" lang="it-IT" altLang="it-IT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DE758E-F131-3202-3B90-A6CE05A6884A}"/>
              </a:ext>
            </a:extLst>
          </p:cNvPr>
          <p:cNvSpPr txBox="1"/>
          <p:nvPr/>
        </p:nvSpPr>
        <p:spPr>
          <a:xfrm>
            <a:off x="5382749" y="3738632"/>
            <a:ext cx="3130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Es. Java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HelloWorld</a:t>
            </a:r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ad hoc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0267-9172-59D5-7896-AB4A5222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e </a:t>
            </a:r>
            <a:r>
              <a:rPr lang="it-IT" dirty="0" err="1"/>
              <a:t>git</a:t>
            </a:r>
            <a:r>
              <a:rPr lang="it-IT" dirty="0"/>
              <a:t> pull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BDB8E7-F2D0-B72F-4988-65EB52DA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il comando: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91E42"/>
                </a:solidFill>
                <a:effectLst/>
                <a:latin typeface="Courier"/>
              </a:rPr>
              <a:t>git remote add 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&lt;name&gt;</a:t>
            </a:r>
            <a:r>
              <a:rPr lang="en-US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&lt;</a:t>
            </a:r>
            <a:r>
              <a:rPr lang="en-US" b="0" i="0" dirty="0" err="1">
                <a:solidFill>
                  <a:srgbClr val="D91E18"/>
                </a:solidFill>
                <a:effectLst/>
                <a:latin typeface="Courier"/>
              </a:rPr>
              <a:t>url</a:t>
            </a:r>
            <a:r>
              <a:rPr lang="en-US" b="0" i="0" dirty="0">
                <a:solidFill>
                  <a:srgbClr val="D91E18"/>
                </a:solidFill>
                <a:effectLst/>
                <a:latin typeface="Courier"/>
              </a:rPr>
              <a:t>&gt;</a:t>
            </a:r>
          </a:p>
          <a:p>
            <a:r>
              <a:rPr lang="it-IT" dirty="0"/>
              <a:t>Proseguire con uno dei comandi:</a:t>
            </a:r>
          </a:p>
          <a:p>
            <a:pPr marL="0" indent="0">
              <a:buNone/>
            </a:pP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git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push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&lt;remote&gt;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</a:t>
            </a:r>
            <a:r>
              <a:rPr lang="it-IT" b="0" i="0" dirty="0" err="1">
                <a:solidFill>
                  <a:srgbClr val="D91E18"/>
                </a:solidFill>
                <a:effectLst/>
                <a:latin typeface="Courier"/>
              </a:rPr>
              <a:t>branch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it-IT" b="0" i="0" dirty="0" err="1">
                <a:solidFill>
                  <a:srgbClr val="091E42"/>
                </a:solidFill>
                <a:effectLst/>
                <a:latin typeface="Courier"/>
              </a:rPr>
              <a:t>git</a:t>
            </a:r>
            <a:r>
              <a:rPr lang="it-IT" b="0" i="0" dirty="0">
                <a:solidFill>
                  <a:srgbClr val="091E42"/>
                </a:solidFill>
                <a:effectLst/>
                <a:latin typeface="Courier"/>
              </a:rPr>
              <a:t> pull </a:t>
            </a:r>
            <a:r>
              <a:rPr lang="it-IT" b="0" i="0" dirty="0">
                <a:solidFill>
                  <a:srgbClr val="D91E18"/>
                </a:solidFill>
                <a:effectLst/>
                <a:latin typeface="Courier"/>
              </a:rPr>
              <a:t>&lt;remote&gt;</a:t>
            </a:r>
            <a:endParaRPr lang="it-IT" dirty="0"/>
          </a:p>
          <a:p>
            <a:endParaRPr lang="en-US" dirty="0">
              <a:solidFill>
                <a:srgbClr val="D91E18"/>
              </a:solidFill>
              <a:latin typeface="Courier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65DB98-6B70-9E55-0C63-5F6C4DDC2353}"/>
              </a:ext>
            </a:extLst>
          </p:cNvPr>
          <p:cNvSpPr txBox="1"/>
          <p:nvPr/>
        </p:nvSpPr>
        <p:spPr>
          <a:xfrm>
            <a:off x="3827985" y="2106678"/>
            <a:ext cx="8496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Es.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JavaHelloWorldadhoc</a:t>
            </a:r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https://github.com/Alarico-lang/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JavaHelloWorldadhoc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B6A1CB-629A-DDF3-CBF2-86FA86AF7F19}"/>
              </a:ext>
            </a:extLst>
          </p:cNvPr>
          <p:cNvSpPr txBox="1"/>
          <p:nvPr/>
        </p:nvSpPr>
        <p:spPr>
          <a:xfrm>
            <a:off x="6664898" y="2522668"/>
            <a:ext cx="547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C4043"/>
                </a:solidFill>
                <a:latin typeface="Roboto" panose="02000000000000000000" pitchFamily="2" charset="0"/>
              </a:rPr>
              <a:t>Comunica a </a:t>
            </a:r>
            <a:r>
              <a:rPr lang="it-IT" dirty="0" err="1">
                <a:solidFill>
                  <a:srgbClr val="3C4043"/>
                </a:solidFill>
                <a:latin typeface="Roboto" panose="02000000000000000000" pitchFamily="2" charset="0"/>
              </a:rPr>
              <a:t>git</a:t>
            </a:r>
            <a:r>
              <a:rPr lang="it-IT" dirty="0">
                <a:solidFill>
                  <a:srgbClr val="3C4043"/>
                </a:solidFill>
                <a:latin typeface="Roboto" panose="02000000000000000000" pitchFamily="2" charset="0"/>
              </a:rPr>
              <a:t> il posto dove vuoi lavorare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09514A1-A56D-C22D-3379-E3915DE79C00}"/>
              </a:ext>
            </a:extLst>
          </p:cNvPr>
          <p:cNvSpPr txBox="1"/>
          <p:nvPr/>
        </p:nvSpPr>
        <p:spPr>
          <a:xfrm>
            <a:off x="4222711" y="4197325"/>
            <a:ext cx="207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Scarica i file da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git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E9320B-C93C-DDD5-96F5-B7160267E07C}"/>
              </a:ext>
            </a:extLst>
          </p:cNvPr>
          <p:cNvSpPr txBox="1"/>
          <p:nvPr/>
        </p:nvSpPr>
        <p:spPr>
          <a:xfrm>
            <a:off x="5755230" y="3690903"/>
            <a:ext cx="207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C4043"/>
                </a:solidFill>
                <a:latin typeface="Roboto" panose="02000000000000000000" pitchFamily="2" charset="0"/>
              </a:rPr>
              <a:t>C</a:t>
            </a:r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arica i file su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68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E5FFB-16DB-4D7F-90E4-C7E174A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una 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135388-44D4-4321-93C0-93E29730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Aprire GitHub e eseguire il login</a:t>
            </a:r>
          </a:p>
          <a:p>
            <a:r>
              <a:rPr lang="it-IT" dirty="0"/>
              <a:t>Recarsi nella schermata Home</a:t>
            </a:r>
          </a:p>
          <a:p>
            <a:r>
              <a:rPr lang="it-IT" dirty="0"/>
              <a:t>Sul pannello ‘</a:t>
            </a:r>
            <a:r>
              <a:rPr lang="en-US" dirty="0"/>
              <a:t>Start a new repository for </a:t>
            </a:r>
            <a:r>
              <a:rPr lang="it-IT" dirty="0"/>
              <a:t>{Username}’, attribuire un nome non utilizzato in precedenza alla repository che si desidera creare, scegliere se renderla pubblica o privata e premere ‘Create a new repository’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ABE2E-0280-5616-E19B-E8968A3E0EA6}"/>
              </a:ext>
            </a:extLst>
          </p:cNvPr>
          <p:cNvSpPr txBox="1"/>
          <p:nvPr/>
        </p:nvSpPr>
        <p:spPr>
          <a:xfrm>
            <a:off x="4758003" y="4336219"/>
            <a:ext cx="286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Es. </a:t>
            </a:r>
            <a:r>
              <a:rPr lang="it-IT" dirty="0">
                <a:solidFill>
                  <a:srgbClr val="3C4043"/>
                </a:solidFill>
                <a:latin typeface="Roboto" panose="02000000000000000000" pitchFamily="2" charset="0"/>
              </a:rPr>
              <a:t>Nome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JavaHelloWorldadhoc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356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E0E82-9D7B-4A0B-A27F-BC0F58F3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900" dirty="0"/>
              <a:t>Aggiunta di un file/cartella da monitorare e relativo </a:t>
            </a:r>
            <a:r>
              <a:rPr lang="it-IT" sz="4900" dirty="0" err="1"/>
              <a:t>commit</a:t>
            </a:r>
            <a:br>
              <a:rPr lang="it-IT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CB87A-E2BC-4FD4-AF85-92C57801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 comandi:</a:t>
            </a:r>
          </a:p>
          <a:p>
            <a:pPr marL="0" indent="0">
              <a:buNone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{Repository}</a:t>
            </a:r>
          </a:p>
          <a:p>
            <a:pPr marL="0" indent="0">
              <a:buNone/>
            </a:pPr>
            <a:r>
              <a:rPr lang="en-US" dirty="0"/>
              <a:t>git commit -m ""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13F93F-4BC6-724F-05B8-CABBA2FC59C3}"/>
              </a:ext>
            </a:extLst>
          </p:cNvPr>
          <p:cNvSpPr txBox="1"/>
          <p:nvPr/>
        </p:nvSpPr>
        <p:spPr>
          <a:xfrm>
            <a:off x="1879915" y="2098494"/>
            <a:ext cx="327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Es.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JavaHelloWorldadhoc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C98868-5A71-7365-8858-80BEDBE22DE8}"/>
              </a:ext>
            </a:extLst>
          </p:cNvPr>
          <p:cNvSpPr txBox="1"/>
          <p:nvPr/>
        </p:nvSpPr>
        <p:spPr>
          <a:xfrm>
            <a:off x="3735693" y="2467826"/>
            <a:ext cx="2831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Aggiunge il file/cartella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CFC8D3-338E-7216-72FA-F2141F64F12F}"/>
              </a:ext>
            </a:extLst>
          </p:cNvPr>
          <p:cNvSpPr txBox="1"/>
          <p:nvPr/>
        </p:nvSpPr>
        <p:spPr>
          <a:xfrm>
            <a:off x="3393502" y="3110027"/>
            <a:ext cx="4018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Aggiunge un </a:t>
            </a:r>
            <a:r>
              <a:rPr lang="it-IT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al file/cartella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7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82F25-4C7F-4DB2-BC1A-2136B654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Aggiornamento del repository remoto</a:t>
            </a:r>
            <a:b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012441-E4B9-494E-B023-05E694A2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 comandi aggiungendo eventuali </a:t>
            </a:r>
            <a:r>
              <a:rPr lang="it-IT" dirty="0" err="1"/>
              <a:t>commit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https://github.com/{Username}/{Repository}</a:t>
            </a:r>
            <a:endParaRPr lang="en-US" dirty="0"/>
          </a:p>
          <a:p>
            <a:pPr marL="0" indent="0">
              <a:buNone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branch</a:t>
            </a:r>
            <a:r>
              <a:rPr lang="it-IT" dirty="0"/>
              <a:t> –M {</a:t>
            </a:r>
            <a:r>
              <a:rPr lang="it-IT" dirty="0" err="1"/>
              <a:t>Branch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en-US" dirty="0"/>
              <a:t>git pull -u origin {Branch}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git push -u origin {Branch}</a:t>
            </a:r>
          </a:p>
          <a:p>
            <a:pPr marL="0" indent="0">
              <a:buNone/>
            </a:pPr>
            <a:r>
              <a:rPr lang="it-IT" dirty="0"/>
              <a:t>Con eventuali </a:t>
            </a:r>
            <a:r>
              <a:rPr lang="it-IT" dirty="0" err="1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0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67ACC-4602-4085-9B1F-14BA5FD7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Recupero in locale del repository remoto</a:t>
            </a:r>
            <a:b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52DBC-6393-4DF1-9267-9FF0C8EE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 comandi: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https://github.com/{Username}/{Repository}</a:t>
            </a:r>
            <a:endParaRPr lang="en-US" dirty="0"/>
          </a:p>
          <a:p>
            <a:pPr marL="0" indent="0">
              <a:buNone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branch</a:t>
            </a:r>
            <a:r>
              <a:rPr lang="it-IT" dirty="0"/>
              <a:t> –M {</a:t>
            </a:r>
            <a:r>
              <a:rPr lang="it-IT" dirty="0" err="1"/>
              <a:t>Branch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en-US" dirty="0"/>
              <a:t>git pull -u origin {Branch}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1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3AFAF-C88B-4A6D-86FA-43B9042C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Clonazione di un repository remoto</a:t>
            </a:r>
            <a:b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317003-16A6-49C6-85DC-16003262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Eseguire il comando:</a:t>
            </a:r>
          </a:p>
          <a:p>
            <a:pPr marL="0" indent="0">
              <a:buNone/>
            </a:pPr>
            <a:r>
              <a:rPr lang="it-IT" dirty="0" err="1"/>
              <a:t>git</a:t>
            </a:r>
            <a:r>
              <a:rPr lang="it-IT" dirty="0"/>
              <a:t> clone {Url}</a:t>
            </a:r>
          </a:p>
          <a:p>
            <a:r>
              <a:rPr lang="it-IT" dirty="0"/>
              <a:t>Oppure clonare una directory specifica con</a:t>
            </a:r>
          </a:p>
          <a:p>
            <a:pPr marL="0" indent="0">
              <a:buNone/>
            </a:pPr>
            <a:r>
              <a:rPr lang="it-IT" dirty="0" err="1"/>
              <a:t>git</a:t>
            </a:r>
            <a:r>
              <a:rPr lang="it-IT" dirty="0"/>
              <a:t> clone {Url} {Directory}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8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27623-4803-446C-8B39-8B3F43FE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 file .</a:t>
            </a:r>
            <a:r>
              <a:rPr lang="it-IT" dirty="0" err="1"/>
              <a:t>gitignore</a:t>
            </a:r>
            <a:br>
              <a:rPr lang="it-IT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BC4846-970A-45E0-93A4-3A066BFC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 file .</a:t>
            </a:r>
            <a:r>
              <a:rPr lang="it-IT" dirty="0" err="1"/>
              <a:t>gitignore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Questo file comunica a </a:t>
            </a:r>
            <a:r>
              <a:rPr lang="it-IT" dirty="0" err="1"/>
              <a:t>git</a:t>
            </a:r>
            <a:r>
              <a:rPr lang="it-IT" dirty="0"/>
              <a:t> di ignorare determinati file da specificare</a:t>
            </a:r>
          </a:p>
          <a:p>
            <a:r>
              <a:rPr lang="it-IT" dirty="0"/>
              <a:t>Aggiungere *.{file da ignorare} (es. *.class)</a:t>
            </a:r>
          </a:p>
          <a:p>
            <a:r>
              <a:rPr lang="it-IT" dirty="0"/>
              <a:t>Inserire il file .</a:t>
            </a:r>
            <a:r>
              <a:rPr lang="it-IT" dirty="0" err="1"/>
              <a:t>gitignore</a:t>
            </a:r>
            <a:r>
              <a:rPr lang="it-IT" dirty="0"/>
              <a:t> nella repository locale</a:t>
            </a:r>
          </a:p>
        </p:txBody>
      </p:sp>
    </p:spTree>
    <p:extLst>
      <p:ext uri="{BB962C8B-B14F-4D97-AF65-F5344CB8AC3E}">
        <p14:creationId xmlns:p14="http://schemas.microsoft.com/office/powerpoint/2010/main" val="389787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424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Courier New</vt:lpstr>
      <vt:lpstr>Open Sans</vt:lpstr>
      <vt:lpstr>Roboto</vt:lpstr>
      <vt:lpstr>Tema di Office</vt:lpstr>
      <vt:lpstr>Manuale</vt:lpstr>
      <vt:lpstr>Definizione di un repository locale </vt:lpstr>
      <vt:lpstr>git push e git pull</vt:lpstr>
      <vt:lpstr>Creazione di una repository</vt:lpstr>
      <vt:lpstr>Aggiunta di un file/cartella da monitorare e relativo commit </vt:lpstr>
      <vt:lpstr>Aggiornamento del repository remoto </vt:lpstr>
      <vt:lpstr>Recupero in locale del repository remoto </vt:lpstr>
      <vt:lpstr>Clonazione di un repository remoto </vt:lpstr>
      <vt:lpstr>gestione del file .gitignore </vt:lpstr>
      <vt:lpstr>utilizzo del comando git .status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</dc:title>
  <dc:creator>Tegon Alarico</dc:creator>
  <cp:lastModifiedBy>Alarico Tegon</cp:lastModifiedBy>
  <cp:revision>6</cp:revision>
  <dcterms:created xsi:type="dcterms:W3CDTF">2024-10-14T09:40:32Z</dcterms:created>
  <dcterms:modified xsi:type="dcterms:W3CDTF">2024-10-27T14:39:29Z</dcterms:modified>
</cp:coreProperties>
</file>