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7A063-3259-4765-814D-2BD14EC9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9E1195-9D70-4695-BCFA-07A9A43F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19DC0-8B8C-4F4C-95EE-C17B4C8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6E2F44-27B6-4E9B-BB83-EF797242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8D83F-304B-4551-861E-6DB76A43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6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A8E41-C7E3-4581-AE28-969A43AC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769181-7DA0-481A-B9EB-A9889360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F6702B-24C4-4CC9-8E1F-0E91816E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85734-51AE-4584-9C03-31F3135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5FD4E-CBDD-44BB-8D21-F422E4CB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EB5623-EE7D-4DFE-87A0-EB03F829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D63A61-18F0-4DC5-B0A9-0778922A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E336E-E305-4400-8256-43ABA818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1807D9-9B43-4AC6-93DC-09621104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ACE0D3-081C-4265-9694-F4D6FD5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3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4A25F-9C87-4C37-927F-D1C6180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98BEF-58E1-4F5D-9300-8A6DFB6E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0DC5C6-5EB9-4849-B061-DCB40080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C7C1E-EE08-4656-803A-F0427C02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D430C4-D8D9-4F25-93EC-7A78096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4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031F3-1902-41A0-9665-77ECFD5C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9AEBF-7885-4AFA-94F4-1379F815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CBB0B-D8D3-46D3-9F10-A0A39CFB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06BC66-BAEA-447C-A8EA-F46E00C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8900E-B41E-461B-BAA8-B9AA735E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E7747-92B9-4824-9AA2-40AE80E0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1F008-71AB-4981-8B66-39177F3D1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CBEB94-FA12-4F99-9641-62E0C4F0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8870F5-BB5B-40F2-9551-F17536E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C85823-B4B7-444E-966B-0249E25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DDBA91-CAD4-4010-A3DE-48AEA126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9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0116C-20DB-4696-8BA1-22F5CE0B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1C3259-10CC-46E3-97C3-A666E18D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5E3AB3-65DF-41B8-8812-1BA1D982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3233B7-D1AB-4B9C-BE1F-7BCC4ABD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D95046-E461-4313-8868-28F57233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75B972-50E9-43CF-B7AA-C6C540E4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150863-E4EC-4971-9BA9-5FFFE590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DF84F2-E979-4630-AE62-651CB73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738A6-B4E2-48BA-A067-C7C9F02C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65DDE4-D312-4750-A1DC-1809C462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11B502-A213-4004-9E2B-EECFBC9A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0CCC7F-4285-4A69-B511-3EC1EA2A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B36FE5-C913-4A7B-802B-F2FEE51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DCFE3-94AC-45B6-A64C-EF854CE2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D230E0-A7E7-4B3A-A779-49BBBB8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5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45858-901D-4081-9710-02B3CF1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38BD0-3E55-4A9A-8CED-32343095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E4AC60-B5D0-49D7-8927-F82F1451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CDA4F4-BC46-4717-B9FD-5A06DFB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D9A136-AE30-4BBE-A772-6AB878B6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D63D93-0AEB-4E37-BE78-E213F98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5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25B16-5744-44EB-A761-B1EFB94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BE28DCC-1089-4D6F-BEB7-6323CEF0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F5FB16-C90C-4F2A-BFD1-5ABF4BEF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89CC8B-AAC8-48B5-8198-33F3855B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4116A4-D937-4180-81D2-CC81D23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B2A8D-D322-4C4F-B997-8E6DC128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9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6A9D88-2E87-4BD4-8C65-A7B40A9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24F6CA-5774-4E99-8158-4F1CF29A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424A2-DB47-40E8-A460-1A4CAC50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4F13-8121-4162-A901-73DB64998497}" type="datetimeFigureOut">
              <a:rPr lang="it-IT" smtClean="0"/>
              <a:t>20/10/2024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231AD-46E1-4507-A32F-4DB20CF3F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E0D01-E296-4D8D-8D79-93A49E752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0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98C32-B402-49F0-B28B-968985BE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Manuale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FB7903-BF9B-477E-A3EC-C4D497D38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manuale </a:t>
            </a:r>
            <a:r>
              <a:rPr lang="it-IT" dirty="0" err="1"/>
              <a:t>Git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5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B5FD9-6D3E-405B-2EBB-1A0E9BE8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Inizializzare un repository</a:t>
            </a:r>
            <a:br>
              <a:rPr lang="it-IT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870940-A952-428D-49CC-969601DFB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6736" y="1593564"/>
            <a:ext cx="8310929" cy="8469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204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cd h:/Sites/progetto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(usare il comando cd per posizionarsi sulla repository desiderata, è possibile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copiare il percorso o aiutarsi con il comando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 effettuare diversi comandi cd)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F9BA12-F0C2-799F-C0A1-C0B0D866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36" y="2634279"/>
            <a:ext cx="1929839" cy="9085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204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>
                <a:latin typeface="Arial" panose="020B0604020202020204" pitchFamily="34" charset="0"/>
              </a:rPr>
              <a:t>(</a:t>
            </a:r>
            <a:r>
              <a:rPr lang="it-IT" altLang="it-IT" sz="2000" dirty="0" err="1">
                <a:latin typeface="Arial" panose="020B0604020202020204" pitchFamily="34" charset="0"/>
              </a:rPr>
              <a:t>Inizzializza</a:t>
            </a:r>
            <a:r>
              <a:rPr lang="it-IT" altLang="it-IT" sz="2000" dirty="0">
                <a:latin typeface="Arial" panose="020B0604020202020204" pitchFamily="34" charset="0"/>
              </a:rPr>
              <a:t> la repository </a:t>
            </a:r>
            <a:r>
              <a:rPr lang="it-IT" altLang="it-IT" sz="2000" dirty="0" err="1">
                <a:latin typeface="Arial" panose="020B0604020202020204" pitchFamily="34" charset="0"/>
              </a:rPr>
              <a:t>git</a:t>
            </a:r>
            <a:r>
              <a:rPr lang="it-IT" altLang="it-IT" dirty="0">
                <a:latin typeface="Arial" panose="020B0604020202020204" pitchFamily="34" charset="0"/>
              </a:rPr>
              <a:t>)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0267-9172-59D5-7896-AB4A5222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e </a:t>
            </a:r>
            <a:r>
              <a:rPr lang="it-IT" dirty="0" err="1"/>
              <a:t>git</a:t>
            </a:r>
            <a:r>
              <a:rPr lang="it-IT" dirty="0"/>
              <a:t> pull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BDB8E7-F2D0-B72F-4988-65EB52DA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il comando: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Courier"/>
              </a:rPr>
              <a:t>git remote add 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&lt;name&gt;</a:t>
            </a:r>
            <a:r>
              <a:rPr lang="en-US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&lt;</a:t>
            </a:r>
            <a:r>
              <a:rPr lang="en-US" b="0" i="0" dirty="0" err="1">
                <a:solidFill>
                  <a:srgbClr val="D91E18"/>
                </a:solidFill>
                <a:effectLst/>
                <a:latin typeface="Courier"/>
              </a:rPr>
              <a:t>url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&gt;</a:t>
            </a:r>
          </a:p>
          <a:p>
            <a:r>
              <a:rPr lang="it-IT" dirty="0"/>
              <a:t>Proseguire con uno dei comandi:</a:t>
            </a:r>
          </a:p>
          <a:p>
            <a:pPr marL="0" indent="0">
              <a:buNone/>
            </a:pP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git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push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&lt;remote&gt;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</a:t>
            </a:r>
            <a:r>
              <a:rPr lang="it-IT" b="0" i="0" dirty="0" err="1">
                <a:solidFill>
                  <a:srgbClr val="D91E18"/>
                </a:solidFill>
                <a:effectLst/>
                <a:latin typeface="Courier"/>
              </a:rPr>
              <a:t>branch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git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pull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&lt;remote&gt;</a:t>
            </a:r>
            <a:endParaRPr lang="it-IT" dirty="0"/>
          </a:p>
          <a:p>
            <a:endParaRPr lang="en-US" dirty="0">
              <a:solidFill>
                <a:srgbClr val="D91E18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3684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Courier New</vt:lpstr>
      <vt:lpstr>Open Sans</vt:lpstr>
      <vt:lpstr>Tema di Office</vt:lpstr>
      <vt:lpstr>Manuale</vt:lpstr>
      <vt:lpstr>Inizializzare un repository </vt:lpstr>
      <vt:lpstr>git push e git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</dc:title>
  <dc:creator>Tegon Alarico</dc:creator>
  <cp:lastModifiedBy>Alarico Tegon</cp:lastModifiedBy>
  <cp:revision>2</cp:revision>
  <dcterms:created xsi:type="dcterms:W3CDTF">2024-10-14T09:40:32Z</dcterms:created>
  <dcterms:modified xsi:type="dcterms:W3CDTF">2024-10-20T12:01:17Z</dcterms:modified>
</cp:coreProperties>
</file>