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5bf340f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5bf340f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5bf340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b5bf340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b5bf340f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b5bf340f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5bf340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5bf340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8bbd3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8bbd3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8bbd3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8bbd3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in/michael-schor-686959105/" TargetMode="External"/><Relationship Id="rId4" Type="http://schemas.openxmlformats.org/officeDocument/2006/relationships/hyperlink" Target="https://www.linkedin.com/in/matthew-reinhart-1bb372173/" TargetMode="External"/><Relationship Id="rId5" Type="http://schemas.openxmlformats.org/officeDocument/2006/relationships/hyperlink" Target="https://www.linkedin.com/in/daniel-arthur-472b59224/" TargetMode="External"/><Relationship Id="rId6" Type="http://schemas.openxmlformats.org/officeDocument/2006/relationships/hyperlink" Target="https://www.linkedin.com/in/adam-larsen-49018257/" TargetMode="External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70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Movie </a:t>
            </a:r>
            <a:r>
              <a:rPr lang="en"/>
              <a:t>Recommendations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15150" y="30388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 to Break into the Film Industry</a:t>
            </a:r>
            <a:endParaRPr sz="1700"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943375" y="3542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Daniel Arthur, Adam Larsen, Matthew Reinhart and Michael Schor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17725" y="29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 by Genre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24375" y="1749900"/>
            <a:ext cx="30075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Fantasy &amp; Adventure movies outperform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Opportunities to mix genres for unique movies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Favorite genre </a:t>
            </a:r>
            <a:r>
              <a:rPr lang="en"/>
              <a:t>subject to change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00" y="910375"/>
            <a:ext cx="4372951" cy="39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49475" y="580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Ratings Effect on Box-Office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050" y="1613850"/>
            <a:ext cx="38766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75" y="1613850"/>
            <a:ext cx="38195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00475" y="279825"/>
            <a:ext cx="75057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Competitors/ Models to Follow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876225"/>
            <a:ext cx="7331785" cy="38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297500" y="460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vs. Profit</a:t>
            </a:r>
            <a:endParaRPr sz="2388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297500" y="3814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Spend money to make money (within limits)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Global films  see more returns of </a:t>
            </a:r>
            <a:r>
              <a:rPr lang="en"/>
              <a:t>financial</a:t>
            </a:r>
            <a:r>
              <a:rPr lang="en"/>
              <a:t> investment than </a:t>
            </a:r>
            <a:r>
              <a:rPr lang="en"/>
              <a:t>domestic</a:t>
            </a:r>
            <a:r>
              <a:rPr lang="en"/>
              <a:t> films (Domestic)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950" y="1232625"/>
            <a:ext cx="3763500" cy="2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025" y="1215925"/>
            <a:ext cx="3580506" cy="24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conclusion</a:t>
            </a:r>
            <a:r>
              <a:rPr lang="en"/>
              <a:t>...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Genres matter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movie rating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Spend money to make money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855" y="1766525"/>
            <a:ext cx="4527375" cy="26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742950" y="84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Any </a:t>
            </a:r>
            <a:r>
              <a:rPr lang="en" sz="3200"/>
              <a:t>questions</a:t>
            </a:r>
            <a:r>
              <a:rPr lang="en" sz="3200"/>
              <a:t>?</a:t>
            </a:r>
            <a:endParaRPr sz="3200"/>
          </a:p>
        </p:txBody>
      </p:sp>
      <p:sp>
        <p:nvSpPr>
          <p:cNvPr id="171" name="Google Shape;171;p19"/>
          <p:cNvSpPr txBox="1"/>
          <p:nvPr/>
        </p:nvSpPr>
        <p:spPr>
          <a:xfrm>
            <a:off x="676875" y="2534275"/>
            <a:ext cx="38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Michael Schor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LinkedIn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Matthew Reinhart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LinkedIn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483125" y="2534275"/>
            <a:ext cx="420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Daniel Arthur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LinkedIn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Adam Larsen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LinkedIn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0200" y="2073800"/>
            <a:ext cx="2153675" cy="21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