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86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EBFB-B227-4394-9AEF-2195D32E2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721D-00C4-4872-A157-07E3DAF6D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848C-485B-4A79-8DF5-92C69C2E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4081-3216-44F3-84BB-1A95B82D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B027-52C6-4685-BFAA-CD15831C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85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8C88-D7B8-442C-B968-FC377B31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324F-2830-4676-AFB4-4F471D78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B72D-FE49-4BE7-AA65-9DD4CBB2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4B4F-D6A2-4EA4-96FA-17FBE3B2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724F-B43B-41DD-8BE0-E79227F8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9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A0308-1E39-491A-8DCC-C5A617D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B686-DA37-44AD-90C3-1620DBBEC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D457-BD24-4802-88A4-C7A92E6F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E032-0499-42A4-90A9-8E3DB008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A53E-81EA-4611-8DAA-4848732B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70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12A0-B314-4345-A0EC-681E3CA4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E245-5F3F-495F-BC99-998123D3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4218-B7EB-4951-9C4E-D6AECAAA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7F99-39B8-4743-B844-75762759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41A0-DBFB-4FDD-B87E-F825AFA7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07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14E0-B8F0-45D1-A8E0-21E5F9D8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6D216-A4A1-46D5-9B1F-3766F355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359E-5140-4DA4-AE7F-803D5243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8829-10D2-4A3A-B5B7-0B6D41BE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4C3F-75B0-464F-90F4-0E08ED16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50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9211-D6C4-48C1-B686-5F11F642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B6EA-9F1B-468D-A72F-65AADEDEC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808F-1BD9-43BD-8CC0-20076AE4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B9A0C-53B2-441F-BD33-FC6BE63B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BD6C-0BDD-4643-B439-F0A796AB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22C5-0621-44E5-9B8B-79CD800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91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737D-7F94-467B-91FE-7EBD6212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EE5A-F6B8-4EC5-BB09-0CD2CE36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4C4B-E210-49DB-B987-07B278DD4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79596-8482-4E67-94B3-42E013CE3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2C0D9-581B-49DC-AAEB-1033302A8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5B52B-111A-4EDD-9ED5-D99DFC66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9E01A-3DE3-4D95-BA61-A7755194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FE29F-A053-4475-A670-157864D1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87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DB4-F855-4FC8-A2ED-F12F28A2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3DBD8-5E77-4651-8F9F-FF4792D7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98AC6-B267-4716-9226-2AABAEF8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8562A-52BB-499D-83CB-0EF1D91E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6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ED205-2A0A-4C82-8CFD-1CA88E1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87383-5F40-4ECD-A433-37EF0C70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E437-4942-468B-BC4C-D8046792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19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794D-DB2C-4123-9F32-01B522FB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9B49-6984-4ADE-9236-0004C21D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6090C-72E3-4319-8055-3E17037CD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B9B3-E2B1-4ACF-BC44-AC25B71B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DAF85-8DB8-494E-B992-58F8A27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07C2-E821-478C-9DF5-62AE850E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42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8E37-71A0-43CA-8755-B5583FF1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DDC30-7FDB-4C6C-BAB3-20680EDFC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230CF-7F21-48DC-A288-22500889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6B4E9-DA8F-443B-9D18-91751452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01D7-EB94-4768-A050-01EDF24B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E20F-4C33-4E48-BDBD-AC1E8DA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44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D97D6-D7FA-4E5F-88CB-9271AA40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586D3-ED8C-459F-8316-15FE37DF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F9E4-1746-4877-B7DE-94A445755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C0BA-3AAF-47C1-8536-6C69A86C4A41}" type="datetimeFigureOut">
              <a:rPr lang="en-SG" smtClean="0"/>
              <a:t>12/4/2018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299D-2E35-4BEA-857B-03D2BBF0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5FA3-3806-44A4-9428-AB8287C4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42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084F17D2-79C5-4CFC-8A7F-2DA44BD9A60A}"/>
              </a:ext>
            </a:extLst>
          </p:cNvPr>
          <p:cNvSpPr/>
          <p:nvPr/>
        </p:nvSpPr>
        <p:spPr>
          <a:xfrm>
            <a:off x="361950" y="219078"/>
            <a:ext cx="8846620" cy="765879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841959FC-656A-484F-B81B-3781B7322F24}"/>
              </a:ext>
            </a:extLst>
          </p:cNvPr>
          <p:cNvSpPr/>
          <p:nvPr/>
        </p:nvSpPr>
        <p:spPr>
          <a:xfrm>
            <a:off x="606942" y="64071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626A4E-6A5A-4814-85A1-382C791E1985}"/>
              </a:ext>
            </a:extLst>
          </p:cNvPr>
          <p:cNvCxnSpPr>
            <a:cxnSpLocks/>
          </p:cNvCxnSpPr>
          <p:nvPr/>
        </p:nvCxnSpPr>
        <p:spPr>
          <a:xfrm flipH="1">
            <a:off x="1340783" y="987470"/>
            <a:ext cx="17260" cy="6801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13C5BC-DE5D-469E-B0EA-2DB1E3456774}"/>
              </a:ext>
            </a:extLst>
          </p:cNvPr>
          <p:cNvSpPr/>
          <p:nvPr/>
        </p:nvSpPr>
        <p:spPr>
          <a:xfrm>
            <a:off x="1272250" y="1421064"/>
            <a:ext cx="171587" cy="58487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0135C0CA-CB29-4E64-9CFE-38AA09926FA6}"/>
              </a:ext>
            </a:extLst>
          </p:cNvPr>
          <p:cNvSpPr/>
          <p:nvPr/>
        </p:nvSpPr>
        <p:spPr>
          <a:xfrm>
            <a:off x="2705099" y="60268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5791B5-32CA-4FD8-942F-25F49C121EF9}"/>
              </a:ext>
            </a:extLst>
          </p:cNvPr>
          <p:cNvCxnSpPr/>
          <p:nvPr/>
        </p:nvCxnSpPr>
        <p:spPr>
          <a:xfrm>
            <a:off x="152399" y="142475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2D6DEA-1383-4F36-8995-EF9F041A0760}"/>
              </a:ext>
            </a:extLst>
          </p:cNvPr>
          <p:cNvSpPr txBox="1"/>
          <p:nvPr/>
        </p:nvSpPr>
        <p:spPr>
          <a:xfrm>
            <a:off x="-727584" y="999594"/>
            <a:ext cx="20404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updateDP</a:t>
            </a:r>
            <a:r>
              <a:rPr lang="en-US" sz="1400" dirty="0">
                <a:solidFill>
                  <a:srgbClr val="0070C0"/>
                </a:solidFill>
              </a:rPr>
              <a:t> 1 </a:t>
            </a:r>
            <a:r>
              <a:rPr lang="en-US" sz="1400" dirty="0" err="1">
                <a:solidFill>
                  <a:srgbClr val="0070C0"/>
                </a:solidFill>
              </a:rPr>
              <a:t>dp</a:t>
            </a:r>
            <a:r>
              <a:rPr lang="en-US" sz="1400" dirty="0">
                <a:solidFill>
                  <a:srgbClr val="0070C0"/>
                </a:solidFill>
              </a:rPr>
              <a:t>/[IMAGE_PATH]”)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512423-21F7-4F4C-8E3C-0BF381963207}"/>
              </a:ext>
            </a:extLst>
          </p:cNvPr>
          <p:cNvCxnSpPr/>
          <p:nvPr/>
        </p:nvCxnSpPr>
        <p:spPr>
          <a:xfrm>
            <a:off x="65433" y="726036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5A8014-6F32-4406-A7EF-BF64ABA8025B}"/>
              </a:ext>
            </a:extLst>
          </p:cNvPr>
          <p:cNvSpPr txBox="1"/>
          <p:nvPr/>
        </p:nvSpPr>
        <p:spPr>
          <a:xfrm>
            <a:off x="211712" y="703185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7127931A-1A43-41D1-BAFA-ABF2EA000201}"/>
              </a:ext>
            </a:extLst>
          </p:cNvPr>
          <p:cNvSpPr/>
          <p:nvPr/>
        </p:nvSpPr>
        <p:spPr>
          <a:xfrm>
            <a:off x="5702369" y="2349583"/>
            <a:ext cx="124508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ud:UpdateDisplay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A8311C-6C31-48B3-87BE-A921CA388039}"/>
              </a:ext>
            </a:extLst>
          </p:cNvPr>
          <p:cNvCxnSpPr>
            <a:cxnSpLocks/>
          </p:cNvCxnSpPr>
          <p:nvPr/>
        </p:nvCxnSpPr>
        <p:spPr>
          <a:xfrm flipH="1">
            <a:off x="3305126" y="1070371"/>
            <a:ext cx="9573" cy="28170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C5BDA-E044-49E1-A49B-BFF9B68146A6}"/>
              </a:ext>
            </a:extLst>
          </p:cNvPr>
          <p:cNvCxnSpPr>
            <a:cxnSpLocks/>
          </p:cNvCxnSpPr>
          <p:nvPr/>
        </p:nvCxnSpPr>
        <p:spPr>
          <a:xfrm>
            <a:off x="1409699" y="1526672"/>
            <a:ext cx="18246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947D5C-0382-47E0-9865-2E363C56E88E}"/>
              </a:ext>
            </a:extLst>
          </p:cNvPr>
          <p:cNvSpPr/>
          <p:nvPr/>
        </p:nvSpPr>
        <p:spPr>
          <a:xfrm>
            <a:off x="3244145" y="1526671"/>
            <a:ext cx="176428" cy="20657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23780-ED9B-4E23-B419-911A82057956}"/>
              </a:ext>
            </a:extLst>
          </p:cNvPr>
          <p:cNvSpPr txBox="1"/>
          <p:nvPr/>
        </p:nvSpPr>
        <p:spPr>
          <a:xfrm>
            <a:off x="1521444" y="1152751"/>
            <a:ext cx="201463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parseCommand</a:t>
            </a:r>
            <a:r>
              <a:rPr lang="en-US" sz="1100" dirty="0"/>
              <a:t>(“</a:t>
            </a:r>
            <a:r>
              <a:rPr lang="en-US" sz="1100" dirty="0" err="1"/>
              <a:t>updateDP</a:t>
            </a:r>
            <a:r>
              <a:rPr lang="en-US" sz="1100" dirty="0"/>
              <a:t> 1 </a:t>
            </a:r>
            <a:r>
              <a:rPr lang="en-US" sz="1100" dirty="0" err="1"/>
              <a:t>dp</a:t>
            </a:r>
            <a:r>
              <a:rPr lang="en-US" sz="1100" dirty="0"/>
              <a:t>/[IMAGE_PATH]”)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46FD7C-776B-4DEB-9BDE-B3B5D63EC797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6314762" y="2811122"/>
            <a:ext cx="26770" cy="45284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5D974-0984-4C6B-824B-9DBA7DE35CAB}"/>
              </a:ext>
            </a:extLst>
          </p:cNvPr>
          <p:cNvSpPr/>
          <p:nvPr/>
        </p:nvSpPr>
        <p:spPr>
          <a:xfrm>
            <a:off x="6233460" y="2811122"/>
            <a:ext cx="162603" cy="2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EAF270-4D8E-4E6F-900F-A89BC448E98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75199" y="2580352"/>
            <a:ext cx="9271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B479C9-2F95-4900-8A97-5A00B43769C2}"/>
              </a:ext>
            </a:extLst>
          </p:cNvPr>
          <p:cNvCxnSpPr>
            <a:cxnSpLocks/>
          </p:cNvCxnSpPr>
          <p:nvPr/>
        </p:nvCxnSpPr>
        <p:spPr>
          <a:xfrm>
            <a:off x="4775199" y="3011134"/>
            <a:ext cx="14582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08C59-4443-4926-AE90-F037F9A32848}"/>
              </a:ext>
            </a:extLst>
          </p:cNvPr>
          <p:cNvCxnSpPr>
            <a:cxnSpLocks/>
          </p:cNvCxnSpPr>
          <p:nvPr/>
        </p:nvCxnSpPr>
        <p:spPr>
          <a:xfrm flipV="1">
            <a:off x="1431300" y="3588222"/>
            <a:ext cx="1809658" cy="282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26EFB-5D05-4FA4-8C6C-F80BD411C8E6}"/>
              </a:ext>
            </a:extLst>
          </p:cNvPr>
          <p:cNvSpPr/>
          <p:nvPr/>
        </p:nvSpPr>
        <p:spPr>
          <a:xfrm>
            <a:off x="6205055" y="3948496"/>
            <a:ext cx="232441" cy="30802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DEF0EF-0944-4297-9AD4-E73420D1949E}"/>
              </a:ext>
            </a:extLst>
          </p:cNvPr>
          <p:cNvSpPr/>
          <p:nvPr/>
        </p:nvSpPr>
        <p:spPr>
          <a:xfrm>
            <a:off x="6399958" y="4075096"/>
            <a:ext cx="158464" cy="1093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4D6194-7B0B-4810-AAA1-BBFFDED8E147}"/>
              </a:ext>
            </a:extLst>
          </p:cNvPr>
          <p:cNvSpPr txBox="1"/>
          <p:nvPr/>
        </p:nvSpPr>
        <p:spPr>
          <a:xfrm>
            <a:off x="6559883" y="3868548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preprocessUndoableCommand</a:t>
            </a:r>
            <a:r>
              <a:rPr lang="en-US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1C187-2BC4-4EB1-A3CD-0CA683EC90F6}"/>
              </a:ext>
            </a:extLst>
          </p:cNvPr>
          <p:cNvSpPr/>
          <p:nvPr/>
        </p:nvSpPr>
        <p:spPr>
          <a:xfrm>
            <a:off x="6492067" y="4259215"/>
            <a:ext cx="154061" cy="61283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264762-9EB0-4D01-9789-E12386D5B1BE}"/>
              </a:ext>
            </a:extLst>
          </p:cNvPr>
          <p:cNvSpPr txBox="1"/>
          <p:nvPr/>
        </p:nvSpPr>
        <p:spPr>
          <a:xfrm>
            <a:off x="6774009" y="4259199"/>
            <a:ext cx="17666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dirty="0" err="1"/>
              <a:t>createUpdatedPerson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15A8BC5E-313A-4AB8-BCED-2FE7DE7B36EF}"/>
              </a:ext>
            </a:extLst>
          </p:cNvPr>
          <p:cNvSpPr/>
          <p:nvPr/>
        </p:nvSpPr>
        <p:spPr>
          <a:xfrm>
            <a:off x="4149052" y="1270386"/>
            <a:ext cx="1093635" cy="72116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UpdateDisplay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E0EB53-C175-4F03-BF90-180076455B25}"/>
              </a:ext>
            </a:extLst>
          </p:cNvPr>
          <p:cNvSpPr/>
          <p:nvPr/>
        </p:nvSpPr>
        <p:spPr>
          <a:xfrm>
            <a:off x="4614567" y="1982566"/>
            <a:ext cx="162603" cy="2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8E07D7-D786-4E81-B486-2AFFDBD1A40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416607" y="1630971"/>
            <a:ext cx="732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7FD2FD-50B9-46F3-A3AC-99C62A4F4C3B}"/>
              </a:ext>
            </a:extLst>
          </p:cNvPr>
          <p:cNvCxnSpPr>
            <a:cxnSpLocks/>
          </p:cNvCxnSpPr>
          <p:nvPr/>
        </p:nvCxnSpPr>
        <p:spPr>
          <a:xfrm>
            <a:off x="3416607" y="2168056"/>
            <a:ext cx="12571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07616F-95FB-44D5-A9CB-24BB45533B13}"/>
              </a:ext>
            </a:extLst>
          </p:cNvPr>
          <p:cNvCxnSpPr>
            <a:cxnSpLocks/>
          </p:cNvCxnSpPr>
          <p:nvPr/>
        </p:nvCxnSpPr>
        <p:spPr>
          <a:xfrm flipH="1">
            <a:off x="4685753" y="1982566"/>
            <a:ext cx="5699" cy="17228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5807285-CFC2-427E-9A2E-6BCD5FBD1FD1}"/>
              </a:ext>
            </a:extLst>
          </p:cNvPr>
          <p:cNvSpPr/>
          <p:nvPr/>
        </p:nvSpPr>
        <p:spPr>
          <a:xfrm>
            <a:off x="4610831" y="2455091"/>
            <a:ext cx="167819" cy="8793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BB8CE2-63B3-47B5-8AA7-F9AAFFDACA7E}"/>
              </a:ext>
            </a:extLst>
          </p:cNvPr>
          <p:cNvCxnSpPr>
            <a:cxnSpLocks/>
          </p:cNvCxnSpPr>
          <p:nvPr/>
        </p:nvCxnSpPr>
        <p:spPr>
          <a:xfrm>
            <a:off x="3428840" y="2455091"/>
            <a:ext cx="1181991" cy="2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59A862-0870-40D2-9D38-B9CF873FC8F5}"/>
              </a:ext>
            </a:extLst>
          </p:cNvPr>
          <p:cNvSpPr txBox="1"/>
          <p:nvPr/>
        </p:nvSpPr>
        <p:spPr>
          <a:xfrm>
            <a:off x="3777840" y="2215657"/>
            <a:ext cx="555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parse()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514E6D-67DF-4135-9617-24C12316C795}"/>
              </a:ext>
            </a:extLst>
          </p:cNvPr>
          <p:cNvCxnSpPr>
            <a:cxnSpLocks/>
          </p:cNvCxnSpPr>
          <p:nvPr/>
        </p:nvCxnSpPr>
        <p:spPr>
          <a:xfrm>
            <a:off x="3416607" y="3323842"/>
            <a:ext cx="12449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295AAC-4ADF-4C61-A1F1-DC60BCC83DBF}"/>
              </a:ext>
            </a:extLst>
          </p:cNvPr>
          <p:cNvSpPr txBox="1"/>
          <p:nvPr/>
        </p:nvSpPr>
        <p:spPr>
          <a:xfrm>
            <a:off x="2072073" y="3330912"/>
            <a:ext cx="555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ud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449E63-3828-4C9E-B97C-F46E4EBD9905}"/>
              </a:ext>
            </a:extLst>
          </p:cNvPr>
          <p:cNvCxnSpPr>
            <a:cxnSpLocks/>
          </p:cNvCxnSpPr>
          <p:nvPr/>
        </p:nvCxnSpPr>
        <p:spPr>
          <a:xfrm flipV="1">
            <a:off x="1437350" y="3958166"/>
            <a:ext cx="4772949" cy="211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9A2465D-0652-4C2F-A792-AA0A955F78A8}"/>
              </a:ext>
            </a:extLst>
          </p:cNvPr>
          <p:cNvSpPr txBox="1"/>
          <p:nvPr/>
        </p:nvSpPr>
        <p:spPr>
          <a:xfrm>
            <a:off x="4559352" y="360693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91FF4-1727-44C3-9460-83A1891ECECA}"/>
              </a:ext>
            </a:extLst>
          </p:cNvPr>
          <p:cNvSpPr txBox="1"/>
          <p:nvPr/>
        </p:nvSpPr>
        <p:spPr>
          <a:xfrm>
            <a:off x="3441100" y="370544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5A5CE8-444A-4639-BCC8-D65DD879B86D}"/>
              </a:ext>
            </a:extLst>
          </p:cNvPr>
          <p:cNvSpPr txBox="1"/>
          <p:nvPr/>
        </p:nvSpPr>
        <p:spPr>
          <a:xfrm>
            <a:off x="3789715" y="3090334"/>
            <a:ext cx="555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ud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C5E60F-4FCF-4340-8828-60F12A6A0D4A}"/>
              </a:ext>
            </a:extLst>
          </p:cNvPr>
          <p:cNvCxnSpPr>
            <a:cxnSpLocks/>
          </p:cNvCxnSpPr>
          <p:nvPr/>
        </p:nvCxnSpPr>
        <p:spPr>
          <a:xfrm flipV="1">
            <a:off x="1418454" y="7021922"/>
            <a:ext cx="4802457" cy="68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EEFC32-EC80-4A66-BA60-4A2DD5EE45AF}"/>
              </a:ext>
            </a:extLst>
          </p:cNvPr>
          <p:cNvSpPr txBox="1"/>
          <p:nvPr/>
        </p:nvSpPr>
        <p:spPr>
          <a:xfrm>
            <a:off x="3604166" y="672696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C2AD42-DA5F-4D81-AB7A-11E08B09AA09}"/>
              </a:ext>
            </a:extLst>
          </p:cNvPr>
          <p:cNvSpPr/>
          <p:nvPr/>
        </p:nvSpPr>
        <p:spPr>
          <a:xfrm>
            <a:off x="6399556" y="5382269"/>
            <a:ext cx="212604" cy="138868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40C7A-F393-4944-BA2D-B95E88CF38CE}"/>
              </a:ext>
            </a:extLst>
          </p:cNvPr>
          <p:cNvSpPr txBox="1"/>
          <p:nvPr/>
        </p:nvSpPr>
        <p:spPr>
          <a:xfrm>
            <a:off x="6708128" y="5205746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executeUndoableCommand</a:t>
            </a:r>
            <a:r>
              <a:rPr lang="en-US" dirty="0"/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04F4A-30FD-41D0-BCD5-99E4E4D9D98E}"/>
              </a:ext>
            </a:extLst>
          </p:cNvPr>
          <p:cNvSpPr txBox="1"/>
          <p:nvPr/>
        </p:nvSpPr>
        <p:spPr>
          <a:xfrm>
            <a:off x="6207979" y="733357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78A1B26C-ADFD-492E-A6E9-DD9835DBAC59}"/>
              </a:ext>
            </a:extLst>
          </p:cNvPr>
          <p:cNvSpPr/>
          <p:nvPr/>
        </p:nvSpPr>
        <p:spPr>
          <a:xfrm>
            <a:off x="9347199" y="4637013"/>
            <a:ext cx="1625804" cy="461538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kern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kern="0" dirty="0" err="1">
                <a:solidFill>
                  <a:prstClr val="white"/>
                </a:solidFill>
                <a:latin typeface="Calibri"/>
              </a:rPr>
              <a:t>ModelManager</a:t>
            </a:r>
            <a:endParaRPr lang="en-SG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47D8AF-64D0-4A87-AAD2-0709DAA6FA17}"/>
              </a:ext>
            </a:extLst>
          </p:cNvPr>
          <p:cNvSpPr/>
          <p:nvPr/>
        </p:nvSpPr>
        <p:spPr>
          <a:xfrm>
            <a:off x="10102075" y="5684218"/>
            <a:ext cx="129633" cy="276316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8F2069-0EBD-4EB2-9B5D-CE63FCAAA9F5}"/>
              </a:ext>
            </a:extLst>
          </p:cNvPr>
          <p:cNvCxnSpPr>
            <a:cxnSpLocks/>
          </p:cNvCxnSpPr>
          <p:nvPr/>
        </p:nvCxnSpPr>
        <p:spPr>
          <a:xfrm>
            <a:off x="6558021" y="5695225"/>
            <a:ext cx="35440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B31855-4558-414D-BE21-795A7CFBF65F}"/>
              </a:ext>
            </a:extLst>
          </p:cNvPr>
          <p:cNvSpPr txBox="1"/>
          <p:nvPr/>
        </p:nvSpPr>
        <p:spPr>
          <a:xfrm>
            <a:off x="8009620" y="5450485"/>
            <a:ext cx="12916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dirty="0">
                <a:solidFill>
                  <a:srgbClr val="7030A0"/>
                </a:solidFill>
              </a:rPr>
              <a:t>update</a:t>
            </a:r>
            <a:r>
              <a:rPr lang="en-US" dirty="0">
                <a:solidFill>
                  <a:srgbClr val="7030A0"/>
                </a:solidFill>
              </a:rPr>
              <a:t>Person()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DAA89BC4-AD0A-4351-947D-BA043E37974B}"/>
              </a:ext>
            </a:extLst>
          </p:cNvPr>
          <p:cNvCxnSpPr>
            <a:cxnSpLocks/>
          </p:cNvCxnSpPr>
          <p:nvPr/>
        </p:nvCxnSpPr>
        <p:spPr>
          <a:xfrm>
            <a:off x="6436118" y="3949837"/>
            <a:ext cx="103294" cy="103162"/>
          </a:xfrm>
          <a:prstGeom prst="curvedConnector3">
            <a:avLst>
              <a:gd name="adj1" fmla="val 234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6B801F5D-AADF-4B83-B1BE-94E4EB27D7F4}"/>
              </a:ext>
            </a:extLst>
          </p:cNvPr>
          <p:cNvCxnSpPr>
            <a:cxnSpLocks/>
          </p:cNvCxnSpPr>
          <p:nvPr/>
        </p:nvCxnSpPr>
        <p:spPr>
          <a:xfrm>
            <a:off x="6561346" y="4159011"/>
            <a:ext cx="103294" cy="103162"/>
          </a:xfrm>
          <a:prstGeom prst="curvedConnector3">
            <a:avLst>
              <a:gd name="adj1" fmla="val 234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B3F5DD04-BA66-4BAA-970E-8CA2CB522FCD}"/>
              </a:ext>
            </a:extLst>
          </p:cNvPr>
          <p:cNvCxnSpPr>
            <a:cxnSpLocks/>
          </p:cNvCxnSpPr>
          <p:nvPr/>
        </p:nvCxnSpPr>
        <p:spPr>
          <a:xfrm>
            <a:off x="6453971" y="5284093"/>
            <a:ext cx="103294" cy="103162"/>
          </a:xfrm>
          <a:prstGeom prst="curvedConnector3">
            <a:avLst>
              <a:gd name="adj1" fmla="val 234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62">
            <a:extLst>
              <a:ext uri="{FF2B5EF4-FFF2-40B4-BE49-F238E27FC236}">
                <a16:creationId xmlns:a16="http://schemas.microsoft.com/office/drawing/2014/main" id="{EC5B5F1A-CCB3-46DF-BCB7-0122854D2A82}"/>
              </a:ext>
            </a:extLst>
          </p:cNvPr>
          <p:cNvSpPr/>
          <p:nvPr/>
        </p:nvSpPr>
        <p:spPr>
          <a:xfrm>
            <a:off x="7145447" y="6050167"/>
            <a:ext cx="162580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165A45-962B-4873-8F4A-3E600C3AB66A}"/>
              </a:ext>
            </a:extLst>
          </p:cNvPr>
          <p:cNvCxnSpPr>
            <a:cxnSpLocks/>
          </p:cNvCxnSpPr>
          <p:nvPr/>
        </p:nvCxnSpPr>
        <p:spPr>
          <a:xfrm>
            <a:off x="6453971" y="6280936"/>
            <a:ext cx="6914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409539E-638F-46B3-A9B7-B09F4E344EB2}"/>
              </a:ext>
            </a:extLst>
          </p:cNvPr>
          <p:cNvSpPr/>
          <p:nvPr/>
        </p:nvSpPr>
        <p:spPr>
          <a:xfrm>
            <a:off x="7853200" y="6511884"/>
            <a:ext cx="162603" cy="2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20A2A8-5FDA-4782-AD45-EFE82C8ED50E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6601150" y="6706823"/>
            <a:ext cx="1333352" cy="50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033915-B87C-4BF6-A4EE-F3701FC23015}"/>
              </a:ext>
            </a:extLst>
          </p:cNvPr>
          <p:cNvCxnSpPr>
            <a:cxnSpLocks/>
          </p:cNvCxnSpPr>
          <p:nvPr/>
        </p:nvCxnSpPr>
        <p:spPr>
          <a:xfrm>
            <a:off x="6612160" y="5939964"/>
            <a:ext cx="3541251" cy="13945"/>
          </a:xfrm>
          <a:prstGeom prst="straightConnector1">
            <a:avLst/>
          </a:prstGeom>
          <a:noFill/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716EDC-BECC-4F5E-ADB0-3246B3B6E54F}"/>
              </a:ext>
            </a:extLst>
          </p:cNvPr>
          <p:cNvCxnSpPr>
            <a:cxnSpLocks/>
          </p:cNvCxnSpPr>
          <p:nvPr/>
        </p:nvCxnSpPr>
        <p:spPr>
          <a:xfrm>
            <a:off x="10160101" y="5075331"/>
            <a:ext cx="6790" cy="2258245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281505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Ellery Chia</dc:creator>
  <cp:lastModifiedBy>Ellery Chia</cp:lastModifiedBy>
  <cp:revision>8</cp:revision>
  <dcterms:created xsi:type="dcterms:W3CDTF">2018-04-12T12:21:22Z</dcterms:created>
  <dcterms:modified xsi:type="dcterms:W3CDTF">2018-04-12T15:10:26Z</dcterms:modified>
</cp:coreProperties>
</file>