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83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1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09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91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90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5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820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88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2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7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07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62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2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3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D1B1-CB59-4E08-A3FC-8913FC31618B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C61C-DFDA-49A8-BFC1-8A25A9BD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466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00A57-F6EC-0C6D-F2CF-ED8C037D4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Listes et ensemble de donnée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0CA507-531B-4E7C-3BEA-C5169D67A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 Java © 2024 by AlasDiablo is licensed under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56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7C2B5-13FD-2A0A-934D-7E070D29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23A4D-B303-A913-9816-CEE46C57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Array</a:t>
            </a:r>
            <a:r>
              <a:rPr lang="fr-FR" dirty="0"/>
              <a:t> – Tableau</a:t>
            </a:r>
          </a:p>
          <a:p>
            <a:r>
              <a:rPr lang="fr-FR" dirty="0"/>
              <a:t>List – Listes</a:t>
            </a:r>
          </a:p>
          <a:p>
            <a:r>
              <a:rPr lang="fr-FR" dirty="0" err="1"/>
              <a:t>Map</a:t>
            </a:r>
            <a:r>
              <a:rPr lang="fr-FR" dirty="0"/>
              <a:t> – Tableau de correspondance</a:t>
            </a:r>
          </a:p>
          <a:p>
            <a:r>
              <a:rPr lang="fr-FR" dirty="0"/>
              <a:t>Set – Ensemble </a:t>
            </a:r>
          </a:p>
          <a:p>
            <a:r>
              <a:rPr lang="fr-FR" dirty="0"/>
              <a:t>Stack – Pile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28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842EC-F70F-8845-6C79-4F379B39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fr-FR" dirty="0" err="1"/>
              <a:t>Array</a:t>
            </a:r>
            <a:r>
              <a:rPr lang="fr-FR"/>
              <a:t> – Tableau</a:t>
            </a:r>
            <a:endParaRPr lang="fr-FR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F71FAB48-6BEA-3227-539D-D44A033F8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4" y="1322291"/>
            <a:ext cx="3725958" cy="42582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5E04-A47B-5E58-310D-788E8497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fr-FR" dirty="0"/>
              <a:t>Les tableaux sont la structure de donnée la plus simple pour créer des semble</a:t>
            </a:r>
          </a:p>
          <a:p>
            <a:r>
              <a:rPr lang="fr-FR" dirty="0"/>
              <a:t>Elles peuvent avoir plusieurs dimensions</a:t>
            </a:r>
          </a:p>
          <a:p>
            <a:r>
              <a:rPr lang="fr-FR" dirty="0"/>
              <a:t>Elles on une taille fixe N</a:t>
            </a:r>
          </a:p>
        </p:txBody>
      </p:sp>
    </p:spTree>
    <p:extLst>
      <p:ext uri="{BB962C8B-B14F-4D97-AF65-F5344CB8AC3E}">
        <p14:creationId xmlns:p14="http://schemas.microsoft.com/office/powerpoint/2010/main" val="2412207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65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Listes et ensemble de donnée</vt:lpstr>
      <vt:lpstr>Sommaire</vt:lpstr>
      <vt:lpstr>Array –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Marcolet</dc:creator>
  <cp:lastModifiedBy>Pierre Marcolet</cp:lastModifiedBy>
  <cp:revision>1</cp:revision>
  <dcterms:created xsi:type="dcterms:W3CDTF">2024-10-08T13:12:44Z</dcterms:created>
  <dcterms:modified xsi:type="dcterms:W3CDTF">2024-10-08T14:08:33Z</dcterms:modified>
</cp:coreProperties>
</file>