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6" r:id="rId2"/>
    <p:sldId id="3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6503"/>
  </p:normalViewPr>
  <p:slideViewPr>
    <p:cSldViewPr snapToGrid="0" snapToObjects="1">
      <p:cViewPr>
        <p:scale>
          <a:sx n="125" d="100"/>
          <a:sy n="125" d="100"/>
        </p:scale>
        <p:origin x="21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EFC8E-C2CB-284E-9916-6BA768FC9726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D54E-7B84-B542-A167-A19F5D6A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37628-227E-9C48-BD67-9E99A4892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87E610-06A0-1B4B-AADB-440E7AA63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80B04-4DEC-4A42-906F-C126215C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BE326C-EF9E-0749-93C9-D271F0E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351EE6-B416-E245-AC4C-5843C2CD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93A46-CEAF-6D48-B7BF-DA359BD3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E2021D-02AB-2A4F-B606-5B8E4816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8068D-B47B-554B-8273-C76838E7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53CA57-A6C5-3F43-80E6-FDF15DD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94E0CD-1154-0345-8BCF-50AFE442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CC1023-41B4-1F40-9A02-EDE77E2A9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1ABD43-5EE2-3A4C-8FCB-1BD065CE6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261D87-C006-AB43-A3BE-5DB66CE4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EDBE8-5406-0543-8610-75100876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69E11-2EE1-7446-9492-14AB917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4A68A-DB66-1A42-A3FB-691C5975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48C13-9978-7841-89F4-5E39B30F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F68B33-5A01-6441-8D6E-9345BEF3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FA016-C57D-E64D-9453-6FD8C3E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05CAE9-6D8E-2A42-A4FD-28DEC8AC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16E2A-2EEA-9042-BB02-D395096C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99D3F7-F7F9-A049-8FA0-422543C5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085567-F3AA-7F44-8E3A-3484007A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19E119-C8DE-B241-9392-CFC475C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F13197-E168-1B47-B299-EE3F4940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9BD53-376D-D64D-99E4-5C4E7FFB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48F5B-AB0C-6446-BB89-ADD4D40EC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D8E208-CEB5-F844-A536-5F22C8A2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CF1A52-3860-204E-8798-7BCD166E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962B0-C805-154A-8447-A2B2A5F2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F0D90E-FC3B-2446-9A4F-1903A3CB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1119C-06F4-B246-9123-994C0B25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4F631-C313-5240-9CF1-B8200E1D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47715C-7498-BD4E-9BCC-F240CA00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57520D-ACBC-AF47-A3C1-D967D6C59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05FDE8-F0B5-A942-A6FA-878059323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64B8F4-2661-A746-9A02-7D698C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D457FC-62C4-674B-888E-5311D5DD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1077DB-B43D-A943-A647-3086923A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FC97D-EBC9-AC4C-AAA9-0E3C0FB7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F81142-FF97-AD48-A0DF-BC592AC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39F129-51F2-DD40-A36C-B214ACA2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A3FDDB-680A-494B-9314-1F23A316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856B36-5D48-7549-BC89-D6C0B618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FEF486-DA8E-334E-9DCD-590173FC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0B5D46-B1DD-1E4E-BE8E-CE5DF87A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3AFE3-EA85-2E40-957C-2F1DB445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DF9C2-8831-4847-80F0-0A304DA2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970D35-DAC6-B143-90B1-69BE4A1B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A33796-7AE8-A14E-A5FB-C08561BA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FA906B-55FF-B142-9326-70E68C8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0488DF-3491-4748-911E-63D13E09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20F5A-3532-6343-A086-259EC0D5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2A6A4D3-9D42-6842-9AEC-950B7072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FC7394-0C98-DD45-BA31-45C14072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629B22-52DE-BD4C-801D-60C7904E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FEBE5C-C235-6542-A871-84909EBF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F6AEA8-0619-F646-8E4F-5D01FF51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8B699C-CF37-BA44-9204-BEF09120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C78146-F8C3-5F4A-9B9D-06EAF28D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B77834-FDE3-9B46-BA8B-4342918FB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1095-11B1-1C44-829B-5FB21DB32E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65D216-4E2A-6E4C-B08E-05C9BFDE0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82B1CF-4B1D-5D4D-9118-02FD8BFD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56A5-4D96-434F-B36B-0BCB1F45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4E278-2EB4-A44C-B71D-13C48351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81"/>
            <a:ext cx="10515600" cy="699587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TBLJAL execution, table jump &amp; vector modes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E885AE1-E052-FF4C-B627-1B7203A989CF}"/>
              </a:ext>
            </a:extLst>
          </p:cNvPr>
          <p:cNvCxnSpPr>
            <a:cxnSpLocks/>
            <a:stCxn id="8" idx="2"/>
            <a:endCxn id="174" idx="0"/>
          </p:cNvCxnSpPr>
          <p:nvPr/>
        </p:nvCxnSpPr>
        <p:spPr>
          <a:xfrm flipH="1">
            <a:off x="3549888" y="1339876"/>
            <a:ext cx="2583148" cy="1228964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F9B05850-99A6-C84F-BFB3-E84E9411F57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230114" y="1280631"/>
            <a:ext cx="2751206" cy="1300524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118CFF-1053-074E-BEDE-79C315202CB2}"/>
              </a:ext>
            </a:extLst>
          </p:cNvPr>
          <p:cNvSpPr/>
          <p:nvPr/>
        </p:nvSpPr>
        <p:spPr>
          <a:xfrm>
            <a:off x="5279043" y="1082504"/>
            <a:ext cx="1707985" cy="257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err="1" smtClean="0"/>
              <a:t>MTBLJALVEC.base</a:t>
            </a:r>
            <a:endParaRPr lang="en-US" sz="140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6ECCF996-746A-FD41-9F4F-88E50D2A0405}"/>
              </a:ext>
            </a:extLst>
          </p:cNvPr>
          <p:cNvGrpSpPr/>
          <p:nvPr/>
        </p:nvGrpSpPr>
        <p:grpSpPr>
          <a:xfrm>
            <a:off x="6028235" y="2642432"/>
            <a:ext cx="1121408" cy="688194"/>
            <a:chOff x="505680" y="1711760"/>
            <a:chExt cx="1121408" cy="6881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C60EE56-66DA-6D49-B396-9B99860324FF}"/>
                </a:ext>
              </a:extLst>
            </p:cNvPr>
            <p:cNvSpPr/>
            <p:nvPr/>
          </p:nvSpPr>
          <p:spPr>
            <a:xfrm>
              <a:off x="505680" y="1711760"/>
              <a:ext cx="1103201" cy="30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smtClean="0"/>
                <a:t>TBLJAL </a:t>
              </a:r>
              <a:r>
                <a:rPr lang="en-US" sz="1400"/>
                <a:t>#N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285AFD55-1068-2944-BD01-C99301053CD5}"/>
                </a:ext>
              </a:extLst>
            </p:cNvPr>
            <p:cNvSpPr/>
            <p:nvPr/>
          </p:nvSpPr>
          <p:spPr>
            <a:xfrm>
              <a:off x="523887" y="2090181"/>
              <a:ext cx="1103201" cy="30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smtClean="0"/>
                <a:t>continue</a:t>
              </a:r>
              <a:endParaRPr lang="en-US" sz="140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D63B891-EFF8-AE45-B6C8-94D1F37CD5D1}"/>
              </a:ext>
            </a:extLst>
          </p:cNvPr>
          <p:cNvCxnSpPr>
            <a:cxnSpLocks/>
            <a:stCxn id="14" idx="1"/>
            <a:endCxn id="71" idx="3"/>
          </p:cNvCxnSpPr>
          <p:nvPr/>
        </p:nvCxnSpPr>
        <p:spPr>
          <a:xfrm flipH="1">
            <a:off x="4214523" y="2797319"/>
            <a:ext cx="1813712" cy="991138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A5042250-AE7C-A542-A8FC-01A02EDB8E65}"/>
              </a:ext>
            </a:extLst>
          </p:cNvPr>
          <p:cNvGrpSpPr/>
          <p:nvPr/>
        </p:nvGrpSpPr>
        <p:grpSpPr>
          <a:xfrm>
            <a:off x="8525394" y="2676902"/>
            <a:ext cx="914400" cy="3790110"/>
            <a:chOff x="6442363" y="2676902"/>
            <a:chExt cx="914400" cy="379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37D73D6C-2417-6849-B38C-AF6D72DB91A8}"/>
                </a:ext>
              </a:extLst>
            </p:cNvPr>
            <p:cNvSpPr/>
            <p:nvPr/>
          </p:nvSpPr>
          <p:spPr>
            <a:xfrm>
              <a:off x="6442363" y="2676902"/>
              <a:ext cx="914400" cy="862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/>
                <a:t> </a:t>
              </a:r>
              <a:r>
                <a:rPr lang="en-US" sz="1400" smtClean="0"/>
                <a:t>Code 0</a:t>
              </a:r>
              <a:endParaRPr lang="en-US" sz="1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4B380B96-8F7A-594D-9B21-DBA922C7E8C2}"/>
                </a:ext>
              </a:extLst>
            </p:cNvPr>
            <p:cNvSpPr/>
            <p:nvPr/>
          </p:nvSpPr>
          <p:spPr>
            <a:xfrm>
              <a:off x="6442363" y="5604504"/>
              <a:ext cx="914400" cy="862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/>
                <a:t> </a:t>
              </a:r>
              <a:r>
                <a:rPr lang="en-US" sz="1400" smtClean="0"/>
                <a:t>Code 255</a:t>
              </a:r>
              <a:endParaRPr lang="en-US" sz="1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5B8CF7A-F777-BA49-AB85-2792A42EB3C6}"/>
                </a:ext>
              </a:extLst>
            </p:cNvPr>
            <p:cNvCxnSpPr>
              <a:cxnSpLocks/>
              <a:stCxn id="29" idx="2"/>
              <a:endCxn id="81" idx="0"/>
            </p:cNvCxnSpPr>
            <p:nvPr/>
          </p:nvCxnSpPr>
          <p:spPr>
            <a:xfrm>
              <a:off x="6899563" y="3539410"/>
              <a:ext cx="0" cy="2065094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0DB7F9BA-9FD5-BE4C-BC37-456F4E0A6CF8}"/>
                </a:ext>
              </a:extLst>
            </p:cNvPr>
            <p:cNvSpPr/>
            <p:nvPr/>
          </p:nvSpPr>
          <p:spPr>
            <a:xfrm>
              <a:off x="6442363" y="3856567"/>
              <a:ext cx="914400" cy="536058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/>
                <a:t> </a:t>
              </a:r>
              <a:r>
                <a:rPr lang="en-US" sz="1400" smtClean="0">
                  <a:solidFill>
                    <a:schemeClr val="tx1"/>
                  </a:solidFill>
                </a:rPr>
                <a:t>Code 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92" name="Left Brace 91">
            <a:extLst>
              <a:ext uri="{FF2B5EF4-FFF2-40B4-BE49-F238E27FC236}">
                <a16:creationId xmlns:a16="http://schemas.microsoft.com/office/drawing/2014/main" xmlns="" id="{E61BB125-706B-1847-A79D-3DF986FEC071}"/>
              </a:ext>
            </a:extLst>
          </p:cNvPr>
          <p:cNvSpPr/>
          <p:nvPr/>
        </p:nvSpPr>
        <p:spPr>
          <a:xfrm flipH="1">
            <a:off x="9512533" y="2654777"/>
            <a:ext cx="348087" cy="86250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31B6A54-528A-6D4C-8C26-0940E0EEF2C7}"/>
              </a:ext>
            </a:extLst>
          </p:cNvPr>
          <p:cNvSpPr txBox="1"/>
          <p:nvPr/>
        </p:nvSpPr>
        <p:spPr>
          <a:xfrm>
            <a:off x="9714513" y="2691437"/>
            <a:ext cx="1189763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/>
              <a:t>1&lt;&lt;(scale+2) bytes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67E8F34F-980D-6E4E-A0F3-08BB913D8A1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31436" y="2797319"/>
            <a:ext cx="1388435" cy="105924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FC4DE49F-5CA5-FE4E-ABA3-B727CF7DFC5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7149643" y="3175740"/>
            <a:ext cx="1370228" cy="1216886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A7443970-2350-EF4B-BA85-9099E10E6E5E}"/>
              </a:ext>
            </a:extLst>
          </p:cNvPr>
          <p:cNvSpPr/>
          <p:nvPr/>
        </p:nvSpPr>
        <p:spPr>
          <a:xfrm>
            <a:off x="8524156" y="3337768"/>
            <a:ext cx="919923" cy="224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/>
              <a:t> 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EBA42189-2C7F-0044-A546-198A793680B8}"/>
              </a:ext>
            </a:extLst>
          </p:cNvPr>
          <p:cNvSpPr/>
          <p:nvPr/>
        </p:nvSpPr>
        <p:spPr>
          <a:xfrm>
            <a:off x="8524156" y="4392625"/>
            <a:ext cx="919923" cy="321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/>
              <a:t>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41CB4494-FC60-FB45-911E-93A909B71D70}"/>
              </a:ext>
            </a:extLst>
          </p:cNvPr>
          <p:cNvSpPr/>
          <p:nvPr/>
        </p:nvSpPr>
        <p:spPr>
          <a:xfrm>
            <a:off x="8519871" y="6285054"/>
            <a:ext cx="919923" cy="1698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/>
              <a:t> 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7E32B439-33BC-E942-AE06-CE1365553014}"/>
              </a:ext>
            </a:extLst>
          </p:cNvPr>
          <p:cNvCxnSpPr>
            <a:cxnSpLocks/>
            <a:stCxn id="71" idx="1"/>
            <a:endCxn id="67" idx="3"/>
          </p:cNvCxnSpPr>
          <p:nvPr/>
        </p:nvCxnSpPr>
        <p:spPr>
          <a:xfrm rot="10800000">
            <a:off x="2237945" y="3779969"/>
            <a:ext cx="604978" cy="8488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B3528D96-6A6C-824B-B8C2-16182237D9F8}"/>
              </a:ext>
            </a:extLst>
          </p:cNvPr>
          <p:cNvGrpSpPr/>
          <p:nvPr/>
        </p:nvGrpSpPr>
        <p:grpSpPr>
          <a:xfrm>
            <a:off x="2839930" y="2681183"/>
            <a:ext cx="1374593" cy="2214548"/>
            <a:chOff x="2839930" y="2681183"/>
            <a:chExt cx="1374593" cy="22145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AC66333-E7B7-3049-A012-2A85A2A12B8B}"/>
                </a:ext>
              </a:extLst>
            </p:cNvPr>
            <p:cNvSpPr/>
            <p:nvPr/>
          </p:nvSpPr>
          <p:spPr>
            <a:xfrm>
              <a:off x="2839930" y="2681183"/>
              <a:ext cx="1371600" cy="3657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err="1" smtClean="0"/>
                <a:t>Addr</a:t>
              </a:r>
              <a:r>
                <a:rPr lang="en-US" sz="1400" smtClean="0"/>
                <a:t> 0</a:t>
              </a:r>
              <a:endParaRPr lang="en-US" sz="14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E59C2D3-7B76-9A48-8AE3-E565DD089BEA}"/>
                </a:ext>
              </a:extLst>
            </p:cNvPr>
            <p:cNvCxnSpPr>
              <a:cxnSpLocks/>
            </p:cNvCxnSpPr>
            <p:nvPr/>
          </p:nvCxnSpPr>
          <p:spPr>
            <a:xfrm>
              <a:off x="3525730" y="3373713"/>
              <a:ext cx="0" cy="1164399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B23DBBD-D125-9F4A-BA3F-9C328F2976BA}"/>
                </a:ext>
              </a:extLst>
            </p:cNvPr>
            <p:cNvSpPr/>
            <p:nvPr/>
          </p:nvSpPr>
          <p:spPr>
            <a:xfrm>
              <a:off x="2842923" y="3605577"/>
              <a:ext cx="1371600" cy="3657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err="1" smtClean="0"/>
                <a:t>Addr</a:t>
              </a:r>
              <a:r>
                <a:rPr lang="en-US" sz="1400" smtClean="0"/>
                <a:t> N</a:t>
              </a:r>
              <a:endParaRPr lang="en-US" sz="14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AEB3F603-C2C9-A048-82B2-4CAC5EEA70DE}"/>
                </a:ext>
              </a:extLst>
            </p:cNvPr>
            <p:cNvSpPr/>
            <p:nvPr/>
          </p:nvSpPr>
          <p:spPr>
            <a:xfrm>
              <a:off x="2839930" y="4529971"/>
              <a:ext cx="1371600" cy="3657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err="1" smtClean="0"/>
                <a:t>Addr</a:t>
              </a:r>
              <a:r>
                <a:rPr lang="en-US" sz="1400" smtClean="0"/>
                <a:t> 255</a:t>
              </a:r>
              <a:endParaRPr lang="en-US" sz="14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164B88CF-82E0-3947-8094-1936687A7029}"/>
                </a:ext>
              </a:extLst>
            </p:cNvPr>
            <p:cNvSpPr/>
            <p:nvPr/>
          </p:nvSpPr>
          <p:spPr>
            <a:xfrm>
              <a:off x="2841371" y="3054815"/>
              <a:ext cx="1371600" cy="3657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err="1" smtClean="0"/>
                <a:t>Addr</a:t>
              </a:r>
              <a:r>
                <a:rPr lang="en-US" sz="1400" smtClean="0"/>
                <a:t> 1</a:t>
              </a:r>
              <a:endParaRPr lang="en-US" sz="1400"/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16BCCE10-F569-C942-B56D-272E73CD9828}"/>
              </a:ext>
            </a:extLst>
          </p:cNvPr>
          <p:cNvSpPr/>
          <p:nvPr/>
        </p:nvSpPr>
        <p:spPr>
          <a:xfrm>
            <a:off x="8445727" y="2581155"/>
            <a:ext cx="1071185" cy="3979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sz="14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6ACD9E73-9C9A-D243-BFAA-44C7AC5D3620}"/>
              </a:ext>
            </a:extLst>
          </p:cNvPr>
          <p:cNvSpPr/>
          <p:nvPr/>
        </p:nvSpPr>
        <p:spPr>
          <a:xfrm>
            <a:off x="2781124" y="2568840"/>
            <a:ext cx="1537528" cy="243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sz="1400">
              <a:solidFill>
                <a:schemeClr val="accent1"/>
              </a:solidFill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629DA725-1366-A34A-A6ED-7CD36DD2FCE0}"/>
              </a:ext>
            </a:extLst>
          </p:cNvPr>
          <p:cNvCxnSpPr>
            <a:cxnSpLocks/>
            <a:stCxn id="16" idx="1"/>
            <a:endCxn id="64" idx="3"/>
          </p:cNvCxnSpPr>
          <p:nvPr/>
        </p:nvCxnSpPr>
        <p:spPr>
          <a:xfrm rot="10800000">
            <a:off x="2231396" y="2858861"/>
            <a:ext cx="608535" cy="5203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942C8E42-AA6E-7D4E-925A-CC2D5528EE8F}"/>
              </a:ext>
            </a:extLst>
          </p:cNvPr>
          <p:cNvSpPr txBox="1"/>
          <p:nvPr/>
        </p:nvSpPr>
        <p:spPr>
          <a:xfrm>
            <a:off x="4561445" y="2545068"/>
            <a:ext cx="7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Xlen</a:t>
            </a:r>
            <a:r>
              <a:rPr lang="en-US"/>
              <a:t> </a:t>
            </a:r>
          </a:p>
          <a:p>
            <a:r>
              <a:rPr lang="en-US"/>
              <a:t>bytes</a:t>
            </a:r>
          </a:p>
        </p:txBody>
      </p:sp>
      <p:sp>
        <p:nvSpPr>
          <p:cNvPr id="212" name="Left Brace 211">
            <a:extLst>
              <a:ext uri="{FF2B5EF4-FFF2-40B4-BE49-F238E27FC236}">
                <a16:creationId xmlns:a16="http://schemas.microsoft.com/office/drawing/2014/main" xmlns="" id="{39FF501F-4E4E-C84F-A052-5789AC4A02B0}"/>
              </a:ext>
            </a:extLst>
          </p:cNvPr>
          <p:cNvSpPr/>
          <p:nvPr/>
        </p:nvSpPr>
        <p:spPr>
          <a:xfrm flipH="1">
            <a:off x="4361009" y="2688478"/>
            <a:ext cx="156786" cy="3493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A0CE7DAF-1590-8949-937D-2BB7F17D0D74}"/>
              </a:ext>
            </a:extLst>
          </p:cNvPr>
          <p:cNvSpPr/>
          <p:nvPr/>
        </p:nvSpPr>
        <p:spPr>
          <a:xfrm>
            <a:off x="1314852" y="3054816"/>
            <a:ext cx="919923" cy="34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smtClean="0"/>
              <a:t>Code </a:t>
            </a:r>
            <a:r>
              <a:rPr lang="en-US" sz="1400" smtClean="0"/>
              <a:t>1</a:t>
            </a:r>
            <a:endParaRPr lang="en-US" sz="14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3EC85B2-944B-2A48-B174-359CEBACE806}"/>
              </a:ext>
            </a:extLst>
          </p:cNvPr>
          <p:cNvGrpSpPr/>
          <p:nvPr/>
        </p:nvGrpSpPr>
        <p:grpSpPr>
          <a:xfrm>
            <a:off x="9859537" y="4005942"/>
            <a:ext cx="1494263" cy="2618248"/>
            <a:chOff x="9859537" y="4005943"/>
            <a:chExt cx="1494263" cy="230043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F3AB697E-AFB4-AC47-AD44-8F680543A4DB}"/>
                </a:ext>
              </a:extLst>
            </p:cNvPr>
            <p:cNvCxnSpPr>
              <a:cxnSpLocks/>
            </p:cNvCxnSpPr>
            <p:nvPr/>
          </p:nvCxnSpPr>
          <p:spPr>
            <a:xfrm>
              <a:off x="10055890" y="5434597"/>
              <a:ext cx="923275" cy="6562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2533E6E-5BD2-A14B-A568-8588B95A9D47}"/>
                </a:ext>
              </a:extLst>
            </p:cNvPr>
            <p:cNvSpPr txBox="1"/>
            <p:nvPr/>
          </p:nvSpPr>
          <p:spPr>
            <a:xfrm>
              <a:off x="9920055" y="5125160"/>
              <a:ext cx="1367728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/>
                <a:t>Execution</a:t>
              </a:r>
            </a:p>
            <a:p>
              <a:pPr algn="ctr"/>
              <a:r>
                <a:rPr lang="en-US"/>
                <a:t>transfers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7DD9A9B-D45F-F84A-9197-ECBCDE41539E}"/>
                </a:ext>
              </a:extLst>
            </p:cNvPr>
            <p:cNvSpPr txBox="1"/>
            <p:nvPr/>
          </p:nvSpPr>
          <p:spPr>
            <a:xfrm>
              <a:off x="9914526" y="5660042"/>
              <a:ext cx="122009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/>
                <a:t>Execution</a:t>
              </a:r>
            </a:p>
            <a:p>
              <a:pPr algn="ctr"/>
              <a:r>
                <a:rPr lang="en-US"/>
                <a:t>returns here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A5EDB48E-3114-B440-8EBE-D4779A01B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9693" y="5935821"/>
              <a:ext cx="1189762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9479341F-3AAF-3740-A4E7-FB3253D3BD77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682" y="4345559"/>
              <a:ext cx="1060474" cy="65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862231E-5507-654D-A1E3-B0ED37C96AF6}"/>
                </a:ext>
              </a:extLst>
            </p:cNvPr>
            <p:cNvSpPr txBox="1"/>
            <p:nvPr/>
          </p:nvSpPr>
          <p:spPr>
            <a:xfrm>
              <a:off x="9899511" y="4039747"/>
              <a:ext cx="122009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mtClean="0"/>
                <a:t>MTBLJALVEC</a:t>
              </a:r>
              <a:endParaRPr lang="en-US"/>
            </a:p>
            <a:p>
              <a:pPr algn="ctr"/>
              <a:r>
                <a:rPr lang="en-US"/>
                <a:t>points here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FDC7B583-73C3-4347-8BA0-DC25A5652D3E}"/>
                </a:ext>
              </a:extLst>
            </p:cNvPr>
            <p:cNvSpPr/>
            <p:nvPr/>
          </p:nvSpPr>
          <p:spPr>
            <a:xfrm>
              <a:off x="9859537" y="4005943"/>
              <a:ext cx="1494263" cy="2247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sz="140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0E600042-9BFE-B641-944B-9BC39E13575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2937" y="4885987"/>
              <a:ext cx="923275" cy="6562"/>
            </a:xfrm>
            <a:prstGeom prst="straightConnector1">
              <a:avLst/>
            </a:prstGeom>
            <a:ln w="3492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A9E548C5-DE95-D74A-AFA7-C3F01C0DA701}"/>
                </a:ext>
              </a:extLst>
            </p:cNvPr>
            <p:cNvSpPr txBox="1"/>
            <p:nvPr/>
          </p:nvSpPr>
          <p:spPr>
            <a:xfrm>
              <a:off x="9902517" y="4595522"/>
              <a:ext cx="1367728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/>
                <a:t>Next PC</a:t>
              </a:r>
            </a:p>
            <a:p>
              <a:pPr algn="ctr"/>
              <a:r>
                <a:rPr lang="en-US"/>
                <a:t>fetched here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A0CE7DAF-1590-8949-937D-2BB7F17D0D74}"/>
              </a:ext>
            </a:extLst>
          </p:cNvPr>
          <p:cNvSpPr/>
          <p:nvPr/>
        </p:nvSpPr>
        <p:spPr>
          <a:xfrm>
            <a:off x="1311472" y="2687643"/>
            <a:ext cx="919923" cy="34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smtClean="0"/>
              <a:t>Code </a:t>
            </a:r>
            <a:r>
              <a:rPr lang="en-US" sz="1400" smtClean="0"/>
              <a:t>0</a:t>
            </a:r>
            <a:endParaRPr lang="en-US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A0CE7DAF-1590-8949-937D-2BB7F17D0D74}"/>
              </a:ext>
            </a:extLst>
          </p:cNvPr>
          <p:cNvSpPr/>
          <p:nvPr/>
        </p:nvSpPr>
        <p:spPr>
          <a:xfrm>
            <a:off x="1318022" y="3608752"/>
            <a:ext cx="919923" cy="34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smtClean="0"/>
              <a:t>Code </a:t>
            </a:r>
            <a:r>
              <a:rPr lang="en-US" sz="1400" smtClean="0"/>
              <a:t>N</a:t>
            </a:r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A0CE7DAF-1590-8949-937D-2BB7F17D0D74}"/>
              </a:ext>
            </a:extLst>
          </p:cNvPr>
          <p:cNvSpPr/>
          <p:nvPr/>
        </p:nvSpPr>
        <p:spPr>
          <a:xfrm>
            <a:off x="1318022" y="4529861"/>
            <a:ext cx="919923" cy="34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smtClean="0"/>
              <a:t>Code </a:t>
            </a:r>
            <a:r>
              <a:rPr lang="en-US" sz="1400" smtClean="0"/>
              <a:t>255</a:t>
            </a:r>
            <a:endParaRPr lang="en-US" sz="1400"/>
          </a:p>
        </p:txBody>
      </p:sp>
      <p:cxnSp>
        <p:nvCxnSpPr>
          <p:cNvPr id="73" name="Straight Arrow Connector 193">
            <a:extLst>
              <a:ext uri="{FF2B5EF4-FFF2-40B4-BE49-F238E27FC236}">
                <a16:creationId xmlns:a16="http://schemas.microsoft.com/office/drawing/2014/main" xmlns="" id="{629DA725-1366-A34A-A6ED-7CD36DD2FCE0}"/>
              </a:ext>
            </a:extLst>
          </p:cNvPr>
          <p:cNvCxnSpPr>
            <a:cxnSpLocks/>
          </p:cNvCxnSpPr>
          <p:nvPr/>
        </p:nvCxnSpPr>
        <p:spPr>
          <a:xfrm rot="10800000">
            <a:off x="2225160" y="3237533"/>
            <a:ext cx="608535" cy="5203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93">
            <a:extLst>
              <a:ext uri="{FF2B5EF4-FFF2-40B4-BE49-F238E27FC236}">
                <a16:creationId xmlns:a16="http://schemas.microsoft.com/office/drawing/2014/main" xmlns="" id="{629DA725-1366-A34A-A6ED-7CD36DD2FCE0}"/>
              </a:ext>
            </a:extLst>
          </p:cNvPr>
          <p:cNvCxnSpPr>
            <a:cxnSpLocks/>
          </p:cNvCxnSpPr>
          <p:nvPr/>
        </p:nvCxnSpPr>
        <p:spPr>
          <a:xfrm rot="10800000">
            <a:off x="2226588" y="4723316"/>
            <a:ext cx="608535" cy="5203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FC4DE49F-5CA5-FE4E-ABA3-B727CF7DFC5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249148" y="3175740"/>
            <a:ext cx="3797294" cy="488210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148C4A3-A98F-6445-8B37-B742C8276048}"/>
              </a:ext>
            </a:extLst>
          </p:cNvPr>
          <p:cNvSpPr txBox="1"/>
          <p:nvPr/>
        </p:nvSpPr>
        <p:spPr>
          <a:xfrm>
            <a:off x="2270110" y="3380657"/>
            <a:ext cx="3736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ret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148C4A3-A98F-6445-8B37-B742C8276048}"/>
              </a:ext>
            </a:extLst>
          </p:cNvPr>
          <p:cNvSpPr txBox="1"/>
          <p:nvPr/>
        </p:nvSpPr>
        <p:spPr>
          <a:xfrm>
            <a:off x="7960867" y="4185506"/>
            <a:ext cx="3736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ret</a:t>
            </a:r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148C4A3-A98F-6445-8B37-B742C8276048}"/>
              </a:ext>
            </a:extLst>
          </p:cNvPr>
          <p:cNvSpPr txBox="1"/>
          <p:nvPr/>
        </p:nvSpPr>
        <p:spPr>
          <a:xfrm>
            <a:off x="3252473" y="1444364"/>
            <a:ext cx="25676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 smtClean="0"/>
              <a:t>MTLBJALCFG.scale</a:t>
            </a:r>
            <a:r>
              <a:rPr lang="en-US" smtClean="0"/>
              <a:t>==0</a:t>
            </a:r>
          </a:p>
          <a:p>
            <a:r>
              <a:rPr lang="en-US" smtClean="0"/>
              <a:t>Table jump mode</a:t>
            </a:r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148C4A3-A98F-6445-8B37-B742C8276048}"/>
              </a:ext>
            </a:extLst>
          </p:cNvPr>
          <p:cNvSpPr txBox="1"/>
          <p:nvPr/>
        </p:nvSpPr>
        <p:spPr>
          <a:xfrm>
            <a:off x="7659756" y="1427923"/>
            <a:ext cx="25676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 smtClean="0"/>
              <a:t>MTLBJALCFG.scale</a:t>
            </a:r>
            <a:r>
              <a:rPr lang="en-US" smtClean="0"/>
              <a:t>&gt;0</a:t>
            </a:r>
          </a:p>
          <a:p>
            <a:r>
              <a:rPr lang="en-US" smtClean="0"/>
              <a:t>Vector mode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0920" y="1971040"/>
            <a:ext cx="2976880" cy="115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763096" y="1930803"/>
            <a:ext cx="2084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MTBLJALCFG.maxentries</a:t>
            </a:r>
          </a:p>
          <a:p>
            <a:endParaRPr lang="en-GB" sz="1400" smtClean="0"/>
          </a:p>
          <a:p>
            <a:endParaRPr lang="en-GB" sz="1400" smtClean="0"/>
          </a:p>
          <a:p>
            <a:endParaRPr lang="en-GB" sz="1400" smtClean="0"/>
          </a:p>
          <a:p>
            <a:r>
              <a:rPr lang="en-GB" sz="1400" smtClean="0"/>
              <a:t>MTBLJALCFG.wmx5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8674" y="2284538"/>
            <a:ext cx="17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smtClean="0"/>
              <a:t>Link to x1</a:t>
            </a:r>
            <a:endParaRPr lang="en-GB" b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 </a:t>
            </a:r>
            <a:endParaRPr lang="en-GB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xmlns="" id="{8B04E278-2EB4-A44C-B71D-13C48351218B}"/>
              </a:ext>
            </a:extLst>
          </p:cNvPr>
          <p:cNvSpPr txBox="1">
            <a:spLocks/>
          </p:cNvSpPr>
          <p:nvPr/>
        </p:nvSpPr>
        <p:spPr>
          <a:xfrm>
            <a:off x="838200" y="-23181"/>
            <a:ext cx="10515600" cy="6995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bg1"/>
                </a:solidFill>
              </a:rPr>
              <a:t>TBLJAL calling, jump or vector modes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20920" y="3140591"/>
            <a:ext cx="2976880" cy="11568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4763096" y="3100354"/>
            <a:ext cx="2084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MTBLJALCFG.wmx5-1</a:t>
            </a:r>
          </a:p>
          <a:p>
            <a:endParaRPr lang="en-GB" sz="1400" smtClean="0"/>
          </a:p>
          <a:p>
            <a:endParaRPr lang="en-GB" sz="1400" smtClean="0"/>
          </a:p>
          <a:p>
            <a:endParaRPr lang="en-GB" sz="1400" smtClean="0"/>
          </a:p>
          <a:p>
            <a:r>
              <a:rPr lang="en-GB" sz="1400" smtClean="0"/>
              <a:t>MTBLJALCFG.wmx0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98674" y="3454089"/>
            <a:ext cx="17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smtClean="0"/>
              <a:t>Link to x5</a:t>
            </a:r>
            <a:endParaRPr lang="en-GB" b="1"/>
          </a:p>
        </p:txBody>
      </p:sp>
      <p:sp>
        <p:nvSpPr>
          <p:cNvPr id="79" name="Rectangle 78"/>
          <p:cNvSpPr/>
          <p:nvPr/>
        </p:nvSpPr>
        <p:spPr>
          <a:xfrm>
            <a:off x="4820920" y="4297429"/>
            <a:ext cx="2976880" cy="11568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4763096" y="4257192"/>
            <a:ext cx="2084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MTBLJALCFG.wmx0-1</a:t>
            </a:r>
          </a:p>
          <a:p>
            <a:endParaRPr lang="en-GB" sz="1400" smtClean="0"/>
          </a:p>
          <a:p>
            <a:endParaRPr lang="en-GB" sz="1400" smtClean="0"/>
          </a:p>
          <a:p>
            <a:endParaRPr lang="en-GB" sz="1400" smtClean="0"/>
          </a:p>
          <a:p>
            <a:r>
              <a:rPr lang="en-GB" sz="1400"/>
              <a:t>0</a:t>
            </a:r>
            <a:endParaRPr lang="en-GB" sz="140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398674" y="4610927"/>
            <a:ext cx="17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smtClean="0"/>
              <a:t>Link to x0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6016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97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TBLJAL execution, table jump &amp; vector modes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of-Line Assertions</dc:title>
  <dc:creator>Allen Baum</dc:creator>
  <cp:lastModifiedBy>Tariq Kurd</cp:lastModifiedBy>
  <cp:revision>19</cp:revision>
  <dcterms:created xsi:type="dcterms:W3CDTF">2021-01-11T15:57:17Z</dcterms:created>
  <dcterms:modified xsi:type="dcterms:W3CDTF">2021-01-14T15:19:44Z</dcterms:modified>
</cp:coreProperties>
</file>