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9F1E-C4B8-6742-8F17-7CB8CE1E0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5CB29-2352-8447-90F1-049BE1050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A74AB-3B85-334E-B16E-27F3B017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0493-0792-EB4A-A21E-D4886FD09B4F}" type="datetimeFigureOut">
              <a:rPr lang="en-AE" smtClean="0"/>
              <a:t>22/06/2020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4668F-42CC-1843-93CD-79A02AD4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BE1C8-D91B-3D46-B753-5DE8A0A9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B8DC-E68B-5F44-90A3-A4E2698B76B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9025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6B56-2D89-504B-8967-621616FA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4E92F-9CD6-4140-89CB-BAA33BB77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FFD98-AFDF-8B44-B3BF-AA9C9D62A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0493-0792-EB4A-A21E-D4886FD09B4F}" type="datetimeFigureOut">
              <a:rPr lang="en-AE" smtClean="0"/>
              <a:t>22/06/2020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17848-71CE-DF48-AE02-A5C79D002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AA311-58A9-6542-8C9C-8A480420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B8DC-E68B-5F44-90A3-A4E2698B76B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7401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88A8A8-188B-EC42-9FD3-C3BFD4561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FA885-DEB8-3147-81CD-8F0FD2A09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3CAC0-242D-6648-9288-048AB7B4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0493-0792-EB4A-A21E-D4886FD09B4F}" type="datetimeFigureOut">
              <a:rPr lang="en-AE" smtClean="0"/>
              <a:t>22/06/2020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B33C4-DB0C-5C42-96D3-0B34AB95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61220-75CC-7E44-902C-819FEA40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B8DC-E68B-5F44-90A3-A4E2698B76B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7930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43471-72C1-5546-BEB2-7CFB188F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99B9B-07A0-1E46-98CA-50CAEAA04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4DFFE-53AB-F549-BBC4-EAFFB19AA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0493-0792-EB4A-A21E-D4886FD09B4F}" type="datetimeFigureOut">
              <a:rPr lang="en-AE" smtClean="0"/>
              <a:t>22/06/2020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B054F-28F6-0046-B57C-95BCCAA06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0B44D-C0AD-5141-986E-9BA004CA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B8DC-E68B-5F44-90A3-A4E2698B76B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2084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F7C7-53C3-6B4A-96C0-CEE919018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968EF-7F50-8049-89B6-C1A09006B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BD9D3-A94E-7341-9F2A-FD6BB89D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0493-0792-EB4A-A21E-D4886FD09B4F}" type="datetimeFigureOut">
              <a:rPr lang="en-AE" smtClean="0"/>
              <a:t>22/06/2020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737DC-BCEA-384B-9FF3-ACAF6782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9E95D-2FB8-E447-8F0B-0EE71B9E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B8DC-E68B-5F44-90A3-A4E2698B76B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7692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EE9DF-7F83-F14E-9A55-9A2C2228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76BA5-A4EA-7F4E-BB7E-111FA7619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A0700-78B0-F14B-98F4-623C92BE4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0049E-D853-B74C-A7D5-E856564A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0493-0792-EB4A-A21E-D4886FD09B4F}" type="datetimeFigureOut">
              <a:rPr lang="en-AE" smtClean="0"/>
              <a:t>22/06/2020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C23C5-37A9-6246-A27B-203DE5F4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4370F-CBEF-E242-91B0-0E1423E78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B8DC-E68B-5F44-90A3-A4E2698B76B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777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6BF02-9266-6340-9C7D-D75C1746B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EFA67-51EA-0348-8F54-065327241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4CB45-B352-BC43-A30F-A2BC74265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20645B-B813-F947-8153-6A134140D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A42C97-E235-564A-8FF4-1E33B8617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1DAE8-E2E1-2B48-92C4-0B608ECC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0493-0792-EB4A-A21E-D4886FD09B4F}" type="datetimeFigureOut">
              <a:rPr lang="en-AE" smtClean="0"/>
              <a:t>22/06/2020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77F84D-C721-2843-8A1D-367E4AF1C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3692C1-D86E-DE40-927A-02722D7A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B8DC-E68B-5F44-90A3-A4E2698B76B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6445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40FF-BDC5-404D-A1CD-B2708E38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0A53D-5738-B94E-A591-8893058B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0493-0792-EB4A-A21E-D4886FD09B4F}" type="datetimeFigureOut">
              <a:rPr lang="en-AE" smtClean="0"/>
              <a:t>22/06/2020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398A4-2336-6141-AC1A-71C6EB7A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9448F-E327-2C44-9390-7B1D672F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B8DC-E68B-5F44-90A3-A4E2698B76B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8870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46DB1D-5EBB-B241-88C8-6EB90CE54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0493-0792-EB4A-A21E-D4886FD09B4F}" type="datetimeFigureOut">
              <a:rPr lang="en-AE" smtClean="0"/>
              <a:t>22/06/2020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1D93F8-126D-734E-BCD6-421291A8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5F402-D6E4-1B42-AEF0-B8584EB4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B8DC-E68B-5F44-90A3-A4E2698B76B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277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1BC0B-FEDB-A246-BF05-6097B73F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7C489-7C20-4249-BB46-FB60ABD50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4B194-F6BD-3040-AFDB-0AAE0A776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9C5CE-3760-F844-BE9D-DDA5F498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0493-0792-EB4A-A21E-D4886FD09B4F}" type="datetimeFigureOut">
              <a:rPr lang="en-AE" smtClean="0"/>
              <a:t>22/06/2020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44538-04BA-7940-B2E4-87721918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40563-82D8-814F-B1F0-28AC1CA5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B8DC-E68B-5F44-90A3-A4E2698B76B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8004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6A1D-B253-0E42-86F3-5002069B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52CF9F-5911-1A43-B72D-33C8562E4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EB809-46A9-4C44-AE36-9A21BD737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E2DA2-C76E-0B46-9642-40FA2E24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0493-0792-EB4A-A21E-D4886FD09B4F}" type="datetimeFigureOut">
              <a:rPr lang="en-AE" smtClean="0"/>
              <a:t>22/06/2020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CBC4-40F5-5940-BA36-AAF5E033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232BD-4ACB-8946-BB40-14E8A14D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B8DC-E68B-5F44-90A3-A4E2698B76B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854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8206E-0BFD-B147-942E-E06F373A6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BA80D-8973-564C-BB14-11225E499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99843-9CB5-2F4A-9187-31863AAE2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00493-0792-EB4A-A21E-D4886FD09B4F}" type="datetimeFigureOut">
              <a:rPr lang="en-AE" smtClean="0"/>
              <a:t>22/06/2020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804E3-1A83-E14D-A50E-91F924166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CA30A-DB8C-B740-AA4A-233000D46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CB8DC-E68B-5F44-90A3-A4E2698B76B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212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BA7B-B76A-0949-B171-DB9850D832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E" dirty="0"/>
              <a:t>Final Coursera Capstone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61165-B190-2047-95FE-36BD0D0237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72859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11CEB-004B-8C47-9263-1656DFE3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35B4F-D377-E44F-B3D3-D03784B38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expand a pizza restaurant business to 5 new areas in London, UK. I want to recommend to management the best 10 postcode areas to explore based on the following criteria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39912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11CEB-004B-8C47-9263-1656DFE37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591" y="433554"/>
            <a:ext cx="4689809" cy="3824121"/>
          </a:xfrm>
        </p:spPr>
        <p:txBody>
          <a:bodyPr anchor="t"/>
          <a:lstStyle/>
          <a:p>
            <a:r>
              <a:rPr lang="en-AE" dirty="0"/>
              <a:t>London has over 1700 postal disctricts…a summary map is shown here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938D5E46-F45F-874E-9CA0-0F4873EB2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609" y="271003"/>
            <a:ext cx="5981366" cy="5981366"/>
          </a:xfrm>
        </p:spPr>
      </p:pic>
    </p:spTree>
    <p:extLst>
      <p:ext uri="{BB962C8B-B14F-4D97-AF65-F5344CB8AC3E}">
        <p14:creationId xmlns:p14="http://schemas.microsoft.com/office/powerpoint/2010/main" val="285912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11CEB-004B-8C47-9263-1656DFE37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33554"/>
            <a:ext cx="10363200" cy="821047"/>
          </a:xfrm>
        </p:spPr>
        <p:txBody>
          <a:bodyPr anchor="t"/>
          <a:lstStyle/>
          <a:p>
            <a:r>
              <a:rPr lang="en-AE" dirty="0"/>
              <a:t>The best postcodes are as follows: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416F825-420A-3A4F-8A42-F2F144116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209138"/>
              </p:ext>
            </p:extLst>
          </p:nvPr>
        </p:nvGraphicFramePr>
        <p:xfrm>
          <a:off x="838201" y="1254601"/>
          <a:ext cx="5719764" cy="30030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9941">
                  <a:extLst>
                    <a:ext uri="{9D8B030D-6E8A-4147-A177-3AD203B41FA5}">
                      <a16:colId xmlns:a16="http://schemas.microsoft.com/office/drawing/2014/main" val="281944712"/>
                    </a:ext>
                  </a:extLst>
                </a:gridCol>
                <a:gridCol w="1429941">
                  <a:extLst>
                    <a:ext uri="{9D8B030D-6E8A-4147-A177-3AD203B41FA5}">
                      <a16:colId xmlns:a16="http://schemas.microsoft.com/office/drawing/2014/main" val="3286904388"/>
                    </a:ext>
                  </a:extLst>
                </a:gridCol>
                <a:gridCol w="1429941">
                  <a:extLst>
                    <a:ext uri="{9D8B030D-6E8A-4147-A177-3AD203B41FA5}">
                      <a16:colId xmlns:a16="http://schemas.microsoft.com/office/drawing/2014/main" val="1866109106"/>
                    </a:ext>
                  </a:extLst>
                </a:gridCol>
                <a:gridCol w="1429941">
                  <a:extLst>
                    <a:ext uri="{9D8B030D-6E8A-4147-A177-3AD203B41FA5}">
                      <a16:colId xmlns:a16="http://schemas.microsoft.com/office/drawing/2014/main" val="849772517"/>
                    </a:ext>
                  </a:extLst>
                </a:gridCol>
              </a:tblGrid>
              <a:tr h="4681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Postcode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Other Competitor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Pizza Competitor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Net Score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2102830"/>
                  </a:ext>
                </a:extLst>
              </a:tr>
              <a:tr h="253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E17JF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200" u="none" strike="noStrike">
                          <a:effectLst/>
                        </a:rPr>
                        <a:t>24</a:t>
                      </a:r>
                      <a:endParaRPr lang="en-A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200" u="none" strike="noStrike">
                          <a:effectLst/>
                        </a:rPr>
                        <a:t>1</a:t>
                      </a:r>
                      <a:endParaRPr lang="en-A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200" u="none" strike="noStrike">
                          <a:effectLst/>
                        </a:rPr>
                        <a:t>23</a:t>
                      </a:r>
                      <a:endParaRPr lang="en-A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5952777"/>
                  </a:ext>
                </a:extLst>
              </a:tr>
              <a:tr h="253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E17HY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200" u="none" strike="noStrike">
                          <a:effectLst/>
                        </a:rPr>
                        <a:t>24</a:t>
                      </a:r>
                      <a:endParaRPr lang="en-A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200" u="none" strike="noStrike">
                          <a:effectLst/>
                        </a:rPr>
                        <a:t>1</a:t>
                      </a:r>
                      <a:endParaRPr lang="en-A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200" u="none" strike="noStrike">
                          <a:effectLst/>
                        </a:rPr>
                        <a:t>23</a:t>
                      </a:r>
                      <a:endParaRPr lang="en-A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8425213"/>
                  </a:ext>
                </a:extLst>
              </a:tr>
              <a:tr h="253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EC2M4QB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200" u="none" strike="noStrike">
                          <a:effectLst/>
                        </a:rPr>
                        <a:t>24</a:t>
                      </a:r>
                      <a:endParaRPr lang="en-A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200" u="none" strike="noStrike">
                          <a:effectLst/>
                        </a:rPr>
                        <a:t>1</a:t>
                      </a:r>
                      <a:endParaRPr lang="en-A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200" u="none" strike="noStrike">
                          <a:effectLst/>
                        </a:rPr>
                        <a:t>23</a:t>
                      </a:r>
                      <a:endParaRPr lang="en-A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2611236"/>
                  </a:ext>
                </a:extLst>
              </a:tr>
              <a:tr h="253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EC2M4PT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200" u="none" strike="noStrike">
                          <a:effectLst/>
                        </a:rPr>
                        <a:t>24</a:t>
                      </a:r>
                      <a:endParaRPr lang="en-A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200" u="none" strike="noStrike">
                          <a:effectLst/>
                        </a:rPr>
                        <a:t>1</a:t>
                      </a:r>
                      <a:endParaRPr lang="en-A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200" u="none" strike="noStrike">
                          <a:effectLst/>
                        </a:rPr>
                        <a:t>23</a:t>
                      </a:r>
                      <a:endParaRPr lang="en-A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2194460"/>
                  </a:ext>
                </a:extLst>
              </a:tr>
              <a:tr h="253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EC2M7PY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200" u="none" strike="noStrike">
                          <a:effectLst/>
                        </a:rPr>
                        <a:t>24</a:t>
                      </a:r>
                      <a:endParaRPr lang="en-A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200" u="none" strike="noStrike">
                          <a:effectLst/>
                        </a:rPr>
                        <a:t>1</a:t>
                      </a:r>
                      <a:endParaRPr lang="en-A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200" u="none" strike="noStrike">
                          <a:effectLst/>
                        </a:rPr>
                        <a:t>23</a:t>
                      </a:r>
                      <a:endParaRPr lang="en-A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0134173"/>
                  </a:ext>
                </a:extLst>
              </a:tr>
              <a:tr h="253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E17HP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200" u="none" strike="noStrike">
                          <a:effectLst/>
                        </a:rPr>
                        <a:t>24</a:t>
                      </a:r>
                      <a:endParaRPr lang="en-A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200" u="none" strike="noStrike">
                          <a:effectLst/>
                        </a:rPr>
                        <a:t>1</a:t>
                      </a:r>
                      <a:endParaRPr lang="en-A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200" u="none" strike="noStrike">
                          <a:effectLst/>
                        </a:rPr>
                        <a:t>23</a:t>
                      </a:r>
                      <a:endParaRPr lang="en-A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8411890"/>
                  </a:ext>
                </a:extLst>
              </a:tr>
              <a:tr h="253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E17JH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200" u="none" strike="noStrike">
                          <a:effectLst/>
                        </a:rPr>
                        <a:t>24</a:t>
                      </a:r>
                      <a:endParaRPr lang="en-A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200" u="none" strike="noStrike">
                          <a:effectLst/>
                        </a:rPr>
                        <a:t>1</a:t>
                      </a:r>
                      <a:endParaRPr lang="en-A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200" u="none" strike="noStrike">
                          <a:effectLst/>
                        </a:rPr>
                        <a:t>23</a:t>
                      </a:r>
                      <a:endParaRPr lang="en-A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9218588"/>
                  </a:ext>
                </a:extLst>
              </a:tr>
              <a:tr h="253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E17JJ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200" u="none" strike="noStrike">
                          <a:effectLst/>
                        </a:rPr>
                        <a:t>24</a:t>
                      </a:r>
                      <a:endParaRPr lang="en-A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200" u="none" strike="noStrike">
                          <a:effectLst/>
                        </a:rPr>
                        <a:t>1</a:t>
                      </a:r>
                      <a:endParaRPr lang="en-A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200" u="none" strike="noStrike">
                          <a:effectLst/>
                        </a:rPr>
                        <a:t>23</a:t>
                      </a:r>
                      <a:endParaRPr lang="en-A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1869074"/>
                  </a:ext>
                </a:extLst>
              </a:tr>
              <a:tr h="253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E17LS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200" u="none" strike="noStrike">
                          <a:effectLst/>
                        </a:rPr>
                        <a:t>24</a:t>
                      </a:r>
                      <a:endParaRPr lang="en-A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200" u="none" strike="noStrike">
                          <a:effectLst/>
                        </a:rPr>
                        <a:t>1</a:t>
                      </a:r>
                      <a:endParaRPr lang="en-A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200" u="none" strike="noStrike">
                          <a:effectLst/>
                        </a:rPr>
                        <a:t>23</a:t>
                      </a:r>
                      <a:endParaRPr lang="en-A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7695818"/>
                  </a:ext>
                </a:extLst>
              </a:tr>
              <a:tr h="253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EC2M3TP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200" u="none" strike="noStrike" dirty="0">
                          <a:effectLst/>
                        </a:rPr>
                        <a:t>24</a:t>
                      </a:r>
                      <a:endParaRPr lang="en-A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200" u="none" strike="noStrike">
                          <a:effectLst/>
                        </a:rPr>
                        <a:t>1</a:t>
                      </a:r>
                      <a:endParaRPr lang="en-A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200" u="none" strike="noStrike" dirty="0">
                          <a:effectLst/>
                        </a:rPr>
                        <a:t>23</a:t>
                      </a:r>
                      <a:endParaRPr lang="en-A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1329318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591DF64C-A024-BE4E-814B-E68BF37BAAAE}"/>
              </a:ext>
            </a:extLst>
          </p:cNvPr>
          <p:cNvSpPr txBox="1">
            <a:spLocks/>
          </p:cNvSpPr>
          <p:nvPr/>
        </p:nvSpPr>
        <p:spPr>
          <a:xfrm>
            <a:off x="733426" y="4782352"/>
            <a:ext cx="10363200" cy="8210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E" dirty="0"/>
              <a:t>Based on competitive activity:</a:t>
            </a:r>
          </a:p>
        </p:txBody>
      </p:sp>
    </p:spTree>
    <p:extLst>
      <p:ext uri="{BB962C8B-B14F-4D97-AF65-F5344CB8AC3E}">
        <p14:creationId xmlns:p14="http://schemas.microsoft.com/office/powerpoint/2010/main" val="99680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111</Words>
  <Application>Microsoft Macintosh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Final Coursera Capstone Assignment</vt:lpstr>
      <vt:lpstr>Business Problem</vt:lpstr>
      <vt:lpstr>London has over 1700 postal disctricts…a summary map is shown here</vt:lpstr>
      <vt:lpstr>The best postcodes are as follows: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Coursera Capstone Assignment</dc:title>
  <dc:creator>Alasdair MacFarlane</dc:creator>
  <cp:lastModifiedBy>Alasdair MacFarlane</cp:lastModifiedBy>
  <cp:revision>3</cp:revision>
  <dcterms:created xsi:type="dcterms:W3CDTF">2020-06-22T06:21:29Z</dcterms:created>
  <dcterms:modified xsi:type="dcterms:W3CDTF">2020-06-22T07:57:36Z</dcterms:modified>
</cp:coreProperties>
</file>