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8104-FFEE-7F4D-A01B-8BEC9003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F1C45-E9F7-4445-8CE0-3B635648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E2AA-75EE-1D4F-9A6F-68084CD9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B3C2-D574-FE40-BB9E-546C5B8F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02B4-4A72-FD44-A8A9-EADBD4DE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7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BE1D-2113-DA4E-AD37-ED29EDF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2D03-305D-5046-81BA-6C59E7DD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4B60-0653-9348-9C25-EA4D6F6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BA46-9484-F84E-A630-83036717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C473-6DF0-6A4E-AB96-312DA1BD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239A7-A84B-4D45-B9B5-72CE4F80B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D4EFC-B2B6-D948-8558-F9908470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D301-48FE-F54D-83AA-B29A7EF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F549-030B-6742-859C-EAD0758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535E-4DE6-BB45-970D-22D8A45A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DCE5-4D1E-EA41-B619-03A6C4E2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83A7-1260-9F42-B02B-3C6DE867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7806-AD52-AC40-84B8-51FB31D6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A48A-9890-A94E-B125-B9E7858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A1CD-2EBC-B64E-ACFE-0BAADCEF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1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540-DE12-2C40-A3C8-E2204CA5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143E-C60F-624F-9423-8F7A49E7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8E6-594E-814E-B988-6D7399AF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34FF-AD08-9341-B2C8-886534F5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D99F-787E-2340-8A30-0CE8B40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5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B8A-DD9E-C148-91C2-F838F1E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1A31-A313-654C-8110-C4C9041C4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A077-904E-1F4A-A92F-92DFC77D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56AF6-5DBA-8F4F-AFB2-BB12B0D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0854-01BC-A742-BF42-576AD9FC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0C58-1992-C342-9ADD-570859A6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4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69A6-4A9C-AF46-BD7F-50303F42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301A-CF46-B34C-9C07-A677B165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0353-B1FA-3D44-81FC-A0774A95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A104B-EE61-504F-A83C-288CF98A9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934C0-B9B2-2D49-A8AC-3B6A156F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488D3-6673-934B-AEB8-45867E09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E3104-2683-684D-BDE4-9141160A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F8A07-3209-A04D-8CA3-447EF381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539C-B503-8743-8BA9-3D71EF3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757E-B421-C540-A12F-05F4F4C8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CD48F-1B8A-4641-BC39-6F5F2346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108AB-15A7-8344-9D24-A6C3161F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3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8A447-DB29-7B4F-B95F-C881645E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1AB6-E64D-3D4D-9074-90141642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BE79B-B499-9840-A551-BBB60A3A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80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4C51-7AA4-FF41-AB71-0B54A5AE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98F7-1800-2C4D-B867-852BF393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61D6-EB41-2C4E-9B4B-1CB2B572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6974-DF21-1149-AFA6-EBEC78E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6C5C-BC0F-6A45-A61F-8F6DF168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0468C-6614-5B4C-8B63-19BD750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408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79BF-CD81-8F4A-B0AD-85B7EC06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66514-79A2-E245-8DC5-2CA305722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41F82-CEF7-684B-AF0D-7400C487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62A-FA8D-6248-9582-39799B42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6AD9-1D8E-6A4B-AC10-885BEB33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AA60-C6E9-504B-8C8A-03CDDE81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5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CDD03-CA85-BF46-8C1D-6A9965A1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FB54-D700-1A49-912F-D14F57BC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8063-FFA7-E44E-9834-2E0727C0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2938-0092-734C-928F-AB5417536F99}" type="datetimeFigureOut">
              <a:rPr lang="nb-NO" smtClean="0"/>
              <a:t>10.11.2020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03DC-1DA4-F94C-9E52-E762DE76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D3B1-EB22-CB42-ADF0-92ABAAD57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DD31-4AC9-5948-B492-0C55D9D730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91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F8C0B-663A-6142-9BBB-EEBEBFE28F15}"/>
              </a:ext>
            </a:extLst>
          </p:cNvPr>
          <p:cNvSpPr txBox="1"/>
          <p:nvPr/>
        </p:nvSpPr>
        <p:spPr>
          <a:xfrm>
            <a:off x="10097913" y="3050732"/>
            <a:ext cx="23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C00000"/>
                </a:solidFill>
              </a:rPr>
              <a:t>Pathogenic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655345-875D-3045-877B-5D9290F5E699}"/>
              </a:ext>
            </a:extLst>
          </p:cNvPr>
          <p:cNvGrpSpPr/>
          <p:nvPr/>
        </p:nvGrpSpPr>
        <p:grpSpPr>
          <a:xfrm>
            <a:off x="1030210" y="2196094"/>
            <a:ext cx="9485312" cy="1334929"/>
            <a:chOff x="1360410" y="5057827"/>
            <a:chExt cx="9485312" cy="13349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0D4735-D978-DB4B-A217-2F607EC7E076}"/>
                </a:ext>
              </a:extLst>
            </p:cNvPr>
            <p:cNvSpPr txBox="1"/>
            <p:nvPr/>
          </p:nvSpPr>
          <p:spPr>
            <a:xfrm>
              <a:off x="7918454" y="5807981"/>
              <a:ext cx="2396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b="1" dirty="0">
                  <a:solidFill>
                    <a:srgbClr val="FF0000"/>
                  </a:solidFill>
                </a:rPr>
                <a:t>Likely</a:t>
              </a:r>
            </a:p>
            <a:p>
              <a:pPr algn="ctr"/>
              <a:r>
                <a:rPr lang="nb-NO" sz="1600" b="1" dirty="0">
                  <a:solidFill>
                    <a:srgbClr val="FF0000"/>
                  </a:solidFill>
                </a:rPr>
                <a:t>Pathogenic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08F9C0-0444-0B45-98D8-FE1ADE5F27F6}"/>
                </a:ext>
              </a:extLst>
            </p:cNvPr>
            <p:cNvSpPr txBox="1"/>
            <p:nvPr/>
          </p:nvSpPr>
          <p:spPr>
            <a:xfrm>
              <a:off x="5553354" y="5807981"/>
              <a:ext cx="2396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b="1" dirty="0">
                  <a:solidFill>
                    <a:schemeClr val="tx2"/>
                  </a:solidFill>
                </a:rPr>
                <a:t>Variants of Uncertain Significance (VUS)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E28749-30F1-8446-88C6-EE5C504BBA71}"/>
                </a:ext>
              </a:extLst>
            </p:cNvPr>
            <p:cNvSpPr txBox="1"/>
            <p:nvPr/>
          </p:nvSpPr>
          <p:spPr>
            <a:xfrm>
              <a:off x="3014025" y="5912465"/>
              <a:ext cx="239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dirty="0">
                  <a:solidFill>
                    <a:srgbClr val="92D050"/>
                  </a:solidFill>
                </a:rPr>
                <a:t>Likely Benign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0A119-9849-F744-B8CF-E4EF0F2776C3}"/>
                </a:ext>
              </a:extLst>
            </p:cNvPr>
            <p:cNvSpPr txBox="1"/>
            <p:nvPr/>
          </p:nvSpPr>
          <p:spPr>
            <a:xfrm>
              <a:off x="1360410" y="5908168"/>
              <a:ext cx="239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dirty="0">
                  <a:solidFill>
                    <a:srgbClr val="00B050"/>
                  </a:solidFill>
                </a:rPr>
                <a:t>Benign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1D70D1-DDB4-E24D-8DB9-A5A40855EEA9}"/>
                </a:ext>
              </a:extLst>
            </p:cNvPr>
            <p:cNvSpPr txBox="1"/>
            <p:nvPr/>
          </p:nvSpPr>
          <p:spPr>
            <a:xfrm>
              <a:off x="2044313" y="5067428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-5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97EC14-1D7D-DF47-B5B2-66205811692F}"/>
                </a:ext>
              </a:extLst>
            </p:cNvPr>
            <p:cNvGrpSpPr/>
            <p:nvPr/>
          </p:nvGrpSpPr>
          <p:grpSpPr>
            <a:xfrm>
              <a:off x="2273544" y="5488024"/>
              <a:ext cx="8078841" cy="160885"/>
              <a:chOff x="3551547" y="5486380"/>
              <a:chExt cx="8078841" cy="160885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EB12ACB-C485-6445-B292-2C58128B0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547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5FC9AD6-D887-FF44-8DBF-BD396596D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1547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9EA5580-9BF0-5848-AA13-DA9B82C5E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6462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EED8C7B-C227-0249-8FA3-E8718A0B9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933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8C1A73F-D3E5-B04C-871B-0EED5169FB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3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AD0F0-1D28-D840-A690-99624AA89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933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ED6B541-9DBC-3C4B-9F82-BC6F96899C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319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76F4BB7-95B6-6C4E-988C-B9900E810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6319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2AFD7C3-799C-7E43-A8AB-136491B11A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319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D4A497E-059A-6A4D-BB09-9FE2E3919D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8705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4392A81-83CD-F54F-99A5-FBDA50F70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705" y="5562597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85B121B-5F07-D34B-AD0A-512EBE6D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8705" y="548639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3E19F10-52E0-C54D-A10F-319CA1730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1091" y="548639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87F5035-83E5-614C-8E56-CE41B89A6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1091" y="5562597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5060765-097E-AA41-9C18-94BFDD42D5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8368" y="548639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512E195-1330-4847-82E7-62E86E553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477" y="5562594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A3E4D6-D328-2944-8096-1A35AD35AF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5863" y="5486386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6167E0-A8DB-EB46-A6C1-24430A54C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863" y="5562586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878010-2516-B448-8904-934D8F439E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8249" y="548638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90C0C2C-DE5A-B944-9F10-AA98F8ADE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8249" y="5562580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4606A62-4AC0-DD4A-87AC-AE01B14C7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9470" y="548638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DA0B5B0-3A55-0240-AC8C-59DA3A726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0635" y="5562580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F539717-2A69-0A4D-8455-8D165BE79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3021" y="548638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34586B2-2132-DC48-A5AD-8C0E40EEB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3021" y="5562580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7AB6FDD-4397-4F46-9B4E-7A95E8605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0954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777C5B2-392E-B344-A508-C759F0C15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0981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CC7D0FA-5B6B-5B40-9951-7171D319A8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5896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FC4BE1D-126D-A04E-8280-4575A14FF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367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849BCF8-6DE3-7541-AB49-7275CB675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753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4B46D1D-344A-3542-99C4-1A124BE0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753" y="5562599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75064FF-0F10-4841-8462-6B5B6832F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753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C1548CF-B9BF-914A-8644-2DDEB749A4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8139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12B408D-71F3-0E44-A61B-5EBE1B252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8139" y="5562597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1182E73-CBA0-B54F-B694-706B4EC3E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8139" y="548639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DD7F8E-641F-7F4D-9C67-C8859BC4A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0525" y="548639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0374B4D-FC75-3345-9C33-BED94C513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0525" y="5562597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B1B6E46-2863-E24C-A854-3FD60BF55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802" y="548639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FBED9B2-E7F9-2C43-BC9B-D6E3FDB52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2911" y="5562594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58B3B6B-0FAC-0B43-8B0A-198529E79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5297" y="5486386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126ED64-4A7D-D844-890B-9A2AA5BC2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297" y="5562586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968EB76-2A2D-7D43-A3F7-F8CF910AA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27683" y="548638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9E3830A-31F1-A943-9D2C-6D88A119A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7683" y="5562580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3618CF2-76FF-5148-8DB8-3DE87022D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8904" y="548638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B2CBFAC-7947-3E44-A4F3-D9EA3C0BF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069" y="5562580"/>
                <a:ext cx="4023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1574352-70CC-BA45-ADA4-32F3209CC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30388" y="5494865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F3983F-AB19-9949-90F5-F28D0CE6F492}"/>
                </a:ext>
              </a:extLst>
            </p:cNvPr>
            <p:cNvSpPr txBox="1"/>
            <p:nvPr/>
          </p:nvSpPr>
          <p:spPr>
            <a:xfrm>
              <a:off x="2874889" y="5067428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-4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EEB094-6DF1-5B4B-97E3-8EAEF606EBD8}"/>
                </a:ext>
              </a:extLst>
            </p:cNvPr>
            <p:cNvSpPr txBox="1"/>
            <p:nvPr/>
          </p:nvSpPr>
          <p:spPr>
            <a:xfrm>
              <a:off x="3681895" y="5067428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-3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F3A1499-483B-D24C-BF85-B1BD15FFD829}"/>
                </a:ext>
              </a:extLst>
            </p:cNvPr>
            <p:cNvSpPr txBox="1"/>
            <p:nvPr/>
          </p:nvSpPr>
          <p:spPr>
            <a:xfrm>
              <a:off x="4486667" y="5063323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-2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24BF9B-7E8D-E74C-B156-A2A9F754D9FE}"/>
                </a:ext>
              </a:extLst>
            </p:cNvPr>
            <p:cNvSpPr txBox="1"/>
            <p:nvPr/>
          </p:nvSpPr>
          <p:spPr>
            <a:xfrm>
              <a:off x="5263787" y="5063323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-1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A66E8B9-3789-4847-8B0B-BC38FFB2180B}"/>
                </a:ext>
              </a:extLst>
            </p:cNvPr>
            <p:cNvSpPr txBox="1"/>
            <p:nvPr/>
          </p:nvSpPr>
          <p:spPr>
            <a:xfrm>
              <a:off x="6124249" y="5061393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8885C94-3D71-1A47-92FA-71ABFC41CD6A}"/>
                </a:ext>
              </a:extLst>
            </p:cNvPr>
            <p:cNvSpPr txBox="1"/>
            <p:nvPr/>
          </p:nvSpPr>
          <p:spPr>
            <a:xfrm>
              <a:off x="6998058" y="5057827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95EEDA-AC32-6143-9075-63E8C58ECD2C}"/>
                </a:ext>
              </a:extLst>
            </p:cNvPr>
            <p:cNvSpPr txBox="1"/>
            <p:nvPr/>
          </p:nvSpPr>
          <p:spPr>
            <a:xfrm>
              <a:off x="7799773" y="5064269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F76806-510F-EB4D-9CF0-C5C58F43AA0F}"/>
                </a:ext>
              </a:extLst>
            </p:cNvPr>
            <p:cNvSpPr txBox="1"/>
            <p:nvPr/>
          </p:nvSpPr>
          <p:spPr>
            <a:xfrm>
              <a:off x="8597197" y="5064364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51DAA-87AD-344F-908B-374EE0EA9050}"/>
                </a:ext>
              </a:extLst>
            </p:cNvPr>
            <p:cNvSpPr txBox="1"/>
            <p:nvPr/>
          </p:nvSpPr>
          <p:spPr>
            <a:xfrm>
              <a:off x="9366091" y="5060684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A59E7F4-E0F5-0B4A-800B-568E6B6F1E6F}"/>
                </a:ext>
              </a:extLst>
            </p:cNvPr>
            <p:cNvSpPr txBox="1"/>
            <p:nvPr/>
          </p:nvSpPr>
          <p:spPr>
            <a:xfrm>
              <a:off x="10163953" y="5064269"/>
              <a:ext cx="68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5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5EAAA1-B42B-FB44-95D2-B22DA3C5985D}"/>
                </a:ext>
              </a:extLst>
            </p:cNvPr>
            <p:cNvCxnSpPr>
              <a:cxnSpLocks/>
            </p:cNvCxnSpPr>
            <p:nvPr/>
          </p:nvCxnSpPr>
          <p:spPr>
            <a:xfrm>
              <a:off x="2273544" y="5427159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E6D3481-F6D9-6040-9848-24A63B5D0F5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294" y="5427159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80DA2D8-8A46-454F-9625-71BF52A0CF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0246" y="5427157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DD01E75-E19C-6444-8FEF-519DF0D80111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67" y="5427158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247EC0-636C-D348-9661-5E98AA013B40}"/>
                </a:ext>
              </a:extLst>
            </p:cNvPr>
            <p:cNvCxnSpPr>
              <a:cxnSpLocks/>
            </p:cNvCxnSpPr>
            <p:nvPr/>
          </p:nvCxnSpPr>
          <p:spPr>
            <a:xfrm>
              <a:off x="7942522" y="5433601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05B016-7B4F-F348-9F90-630CF7C76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1922" y="5496509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7750708-49F1-ED41-A0D1-E5E5894E4A8A}"/>
                </a:ext>
              </a:extLst>
            </p:cNvPr>
            <p:cNvCxnSpPr>
              <a:cxnSpLocks/>
            </p:cNvCxnSpPr>
            <p:nvPr/>
          </p:nvCxnSpPr>
          <p:spPr>
            <a:xfrm>
              <a:off x="8344908" y="5427156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D394D55-758F-5C44-A3D8-F86FEFE7027F}"/>
                </a:ext>
              </a:extLst>
            </p:cNvPr>
            <p:cNvCxnSpPr>
              <a:cxnSpLocks/>
            </p:cNvCxnSpPr>
            <p:nvPr/>
          </p:nvCxnSpPr>
          <p:spPr>
            <a:xfrm>
              <a:off x="9949999" y="5427154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A4AF0D-CF9C-484B-AE72-CFD4E81680C1}"/>
                </a:ext>
              </a:extLst>
            </p:cNvPr>
            <p:cNvCxnSpPr>
              <a:cxnSpLocks/>
            </p:cNvCxnSpPr>
            <p:nvPr/>
          </p:nvCxnSpPr>
          <p:spPr>
            <a:xfrm>
              <a:off x="9949999" y="5564224"/>
              <a:ext cx="40238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1AC2981-12D5-C646-9E46-52C8147B8B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943" y="5564224"/>
              <a:ext cx="40238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3E4990-D48C-EF47-8E91-A62ECB9109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385" y="5427155"/>
              <a:ext cx="0" cy="7185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D0645321-5602-514F-8202-B8103C40E16F}"/>
              </a:ext>
            </a:extLst>
          </p:cNvPr>
          <p:cNvSpPr txBox="1"/>
          <p:nvPr/>
        </p:nvSpPr>
        <p:spPr>
          <a:xfrm>
            <a:off x="4308466" y="1557825"/>
            <a:ext cx="365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i="1" dirty="0"/>
              <a:t>CPSR_PATHOGENICITY_SCORE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6D7E4EF-1DEE-0546-A504-B823AF3995B6}"/>
              </a:ext>
            </a:extLst>
          </p:cNvPr>
          <p:cNvCxnSpPr>
            <a:cxnSpLocks/>
          </p:cNvCxnSpPr>
          <p:nvPr/>
        </p:nvCxnSpPr>
        <p:spPr>
          <a:xfrm>
            <a:off x="1544523" y="2702491"/>
            <a:ext cx="40238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8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Sigve Nakken</dc:creator>
  <cp:lastModifiedBy>Microsoft Office User</cp:lastModifiedBy>
  <cp:revision>18</cp:revision>
  <cp:lastPrinted>2020-11-10T13:57:09Z</cp:lastPrinted>
  <dcterms:created xsi:type="dcterms:W3CDTF">2019-11-13T12:57:04Z</dcterms:created>
  <dcterms:modified xsi:type="dcterms:W3CDTF">2020-11-10T19:25:41Z</dcterms:modified>
</cp:coreProperties>
</file>