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275" r:id="rId10"/>
    <p:sldId id="330" r:id="rId11"/>
    <p:sldId id="331" r:id="rId12"/>
    <p:sldId id="332" r:id="rId13"/>
    <p:sldId id="299" r:id="rId14"/>
    <p:sldId id="347" r:id="rId15"/>
    <p:sldId id="333" r:id="rId16"/>
    <p:sldId id="334" r:id="rId17"/>
    <p:sldId id="335" r:id="rId18"/>
    <p:sldId id="336" r:id="rId19"/>
    <p:sldId id="337" r:id="rId20"/>
    <p:sldId id="338" r:id="rId21"/>
    <p:sldId id="29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87" r:id="rId44"/>
    <p:sldId id="388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52" r:id="rId61"/>
    <p:sldId id="392" r:id="rId62"/>
    <p:sldId id="390" r:id="rId63"/>
    <p:sldId id="389" r:id="rId64"/>
    <p:sldId id="391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74791"/>
  </p:normalViewPr>
  <p:slideViewPr>
    <p:cSldViewPr>
      <p:cViewPr>
        <p:scale>
          <a:sx n="88" d="100"/>
          <a:sy n="88" d="100"/>
        </p:scale>
        <p:origin x="3336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handoutMaster" Target="handoutMasters/handoutMaster1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布置一道题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8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72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9.wmf"/><Relationship Id="rId8" Type="http://schemas.openxmlformats.org/officeDocument/2006/relationships/image" Target="../media/image33.wmf"/><Relationship Id="rId9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5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Database </a:t>
            </a:r>
            <a:r>
              <a:rPr lang="en-US" altLang="zh-CN" sz="600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5.2.3 Correctness for Rules of Fragmentation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/>
              <a:t>Automatically </a:t>
            </a:r>
            <a:r>
              <a:rPr lang="en-US" altLang="zh-CN" sz="2400" dirty="0"/>
              <a:t>generate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5.1.1 Top-down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/>
              <a:t>: </a:t>
            </a: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select 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…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8726"/>
              </p:ext>
            </p:extLst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23535"/>
              </p:ext>
            </p:extLst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The fragmentation of PROJ in the engineering database: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/>
              <a:t> are called </a:t>
            </a:r>
            <a:r>
              <a:rPr lang="en-US" altLang="zh-CN" i="1">
                <a:latin typeface="Times New Roman" charset="0"/>
              </a:rPr>
              <a:t>horizontal fragment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 set of predicate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 is </a:t>
            </a:r>
            <a:r>
              <a:rPr lang="en-US" altLang="zh-CN" i="1">
                <a:latin typeface="Times New Roman" charset="0"/>
              </a:rPr>
              <a:t>complete</a:t>
            </a:r>
            <a:r>
              <a:rPr lang="en-US" altLang="zh-CN"/>
              <a:t> iff there is an </a:t>
            </a:r>
            <a:r>
              <a:rPr lang="en-US" altLang="zh-CN">
                <a:solidFill>
                  <a:srgbClr val="C00000"/>
                </a:solidFill>
              </a:rPr>
              <a:t>equal probability</a:t>
            </a:r>
            <a:r>
              <a:rPr lang="en-US" altLang="zh-CN"/>
              <a:t> of access by </a:t>
            </a:r>
            <a:r>
              <a:rPr lang="en-US" altLang="zh-CN">
                <a:solidFill>
                  <a:srgbClr val="C00000"/>
                </a:solidFill>
              </a:rPr>
              <a:t>any application</a:t>
            </a:r>
            <a:r>
              <a:rPr lang="en-US" altLang="zh-CN"/>
              <a:t> to </a:t>
            </a:r>
            <a:r>
              <a:rPr lang="en-US" altLang="zh-CN">
                <a:solidFill>
                  <a:srgbClr val="C00000"/>
                </a:solidFill>
              </a:rPr>
              <a:t>any two tuples </a:t>
            </a:r>
            <a:r>
              <a:rPr lang="en-US" altLang="zh-CN"/>
              <a:t>belonging to any minterm fragment that is defined according to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.</a:t>
            </a:r>
          </a:p>
          <a:p>
            <a:pPr eaLnBrk="1"/>
            <a:r>
              <a:rPr lang="en-US" altLang="zh-CN"/>
              <a:t>Note: </a:t>
            </a:r>
            <a:r>
              <a:rPr lang="en-US" altLang="zh-CN" sz="2800"/>
              <a:t>this formal definition requires to specify the access probability for </a:t>
            </a:r>
            <a:r>
              <a:rPr lang="en-US" altLang="zh-CN" sz="2800" i="1"/>
              <a:t>each</a:t>
            </a:r>
            <a:r>
              <a:rPr lang="en-US" altLang="zh-CN" sz="2800"/>
              <a:t> tuple of relation for </a:t>
            </a:r>
            <a:r>
              <a:rPr lang="en-US" altLang="zh-CN" sz="2800" i="1"/>
              <a:t>each</a:t>
            </a:r>
            <a:r>
              <a:rPr lang="en-US" altLang="zh-CN" sz="2800"/>
              <a:t> application, which is considerably more work than the common sense and experience of the designer.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5.1.2 Bottom-up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5.2 Distribution 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Outer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4437112"/>
            <a:ext cx="726396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676214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048706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428750" y="5143500"/>
          <a:ext cx="3625850" cy="93123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93123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0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1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2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3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Worksheet" r:id="rId4" imgW="3200881" imgH="1400476" progId="Excel.Sheet.8">
                  <p:embed/>
                </p:oleObj>
              </mc:Choice>
              <mc:Fallback>
                <p:oleObj name="Worksheet" r:id="rId4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7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Reasons for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 enhance intra-query concurrency</a:t>
            </a:r>
          </a:p>
          <a:p>
            <a:pPr eaLnBrk="1" hangingPunct="1"/>
            <a:r>
              <a:rPr lang="en-US" altLang="zh-CN" dirty="0"/>
              <a:t>To increase the throughput</a:t>
            </a:r>
          </a:p>
          <a:p>
            <a:pPr eaLnBrk="1" hangingPunct="1"/>
            <a:r>
              <a:rPr lang="en-US" altLang="zh-CN" dirty="0"/>
              <a:t>But extra cost for queries involving more than one segment residing at different sites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Closely related to query processing and optimization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41997-B7EE-B940-9C16-CB6CC178DA8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2514</TotalTime>
  <Words>3312</Words>
  <Application>Microsoft Macintosh PowerPoint</Application>
  <PresentationFormat>On-screen Show (4:3)</PresentationFormat>
  <Paragraphs>1100</Paragraphs>
  <Slides>98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16" baseType="lpstr"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Introduction</vt:lpstr>
      <vt:lpstr>5.1.1 Top-down design process</vt:lpstr>
      <vt:lpstr>PowerPoint Presentation</vt:lpstr>
      <vt:lpstr>5.1.2 Bottom-up design process</vt:lpstr>
      <vt:lpstr>5.2 Distribution Design Issues</vt:lpstr>
      <vt:lpstr>Fragmentation Alternatives</vt:lpstr>
      <vt:lpstr>Example Queries</vt:lpstr>
      <vt:lpstr>Reasons for Fragmentation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5.2.3 Correctness for Rules of Fragmentation</vt:lpstr>
      <vt:lpstr>Fragmentation Properties</vt:lpstr>
      <vt:lpstr>Fragmentation Properties</vt:lpstr>
      <vt:lpstr>Example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Problem Formulation</vt:lpstr>
      <vt:lpstr>Problem Formulation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Basic Concepts</vt:lpstr>
      <vt:lpstr>Problem Formulation</vt:lpstr>
      <vt:lpstr>Fragmentation Alternatives</vt:lpstr>
      <vt:lpstr>Problem Formulation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232</cp:revision>
  <dcterms:created xsi:type="dcterms:W3CDTF">2007-09-19T09:41:51Z</dcterms:created>
  <dcterms:modified xsi:type="dcterms:W3CDTF">2019-10-08T09:20:40Z</dcterms:modified>
</cp:coreProperties>
</file>