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7"/>
  </p:notesMasterIdLst>
  <p:sldIdLst>
    <p:sldId id="268" r:id="rId5"/>
    <p:sldId id="269" r:id="rId6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8" y="40"/>
      </p:cViewPr>
      <p:guideLst>
        <p:guide orient="horz" pos="2181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等待所有用户线程进入安全点后并阻塞，做一些全局性操作的行为。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4" Type="http://schemas.openxmlformats.org/officeDocument/2006/relationships/tags" Target="../tags/tag203.xml"/><Relationship Id="rId13" Type="http://schemas.openxmlformats.org/officeDocument/2006/relationships/tags" Target="../tags/tag202.xml"/><Relationship Id="rId12" Type="http://schemas.openxmlformats.org/officeDocument/2006/relationships/tags" Target="../tags/tag201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0" Type="http://schemas.openxmlformats.org/officeDocument/2006/relationships/tags" Target="../tags/tag280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ags" Target="../tags/tag306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18.xml"/><Relationship Id="rId23" Type="http://schemas.openxmlformats.org/officeDocument/2006/relationships/tags" Target="../tags/tag317.xml"/><Relationship Id="rId22" Type="http://schemas.openxmlformats.org/officeDocument/2006/relationships/tags" Target="../tags/tag316.xml"/><Relationship Id="rId21" Type="http://schemas.openxmlformats.org/officeDocument/2006/relationships/tags" Target="../tags/tag315.xml"/><Relationship Id="rId20" Type="http://schemas.openxmlformats.org/officeDocument/2006/relationships/tags" Target="../tags/tag31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13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tags" Target="../tags/tag319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62.xml"/><Relationship Id="rId4" Type="http://schemas.openxmlformats.org/officeDocument/2006/relationships/image" Target="../media/image5.png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66.xml"/><Relationship Id="rId4" Type="http://schemas.openxmlformats.org/officeDocument/2006/relationships/image" Target="../media/image6.png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6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" Type="http://schemas.openxmlformats.org/officeDocument/2006/relationships/tags" Target="../tags/tag32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6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image" Target="../media/image1.jpeg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6.xml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50.xml"/><Relationship Id="rId4" Type="http://schemas.openxmlformats.org/officeDocument/2006/relationships/image" Target="../media/image2.jpeg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54.xml"/><Relationship Id="rId4" Type="http://schemas.openxmlformats.org/officeDocument/2006/relationships/image" Target="../media/image3.png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6.xml"/><Relationship Id="rId5" Type="http://schemas.openxmlformats.org/officeDocument/2006/relationships/tags" Target="../tags/tag358.xml"/><Relationship Id="rId4" Type="http://schemas.openxmlformats.org/officeDocument/2006/relationships/image" Target="../media/image4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>
                <a:solidFill>
                  <a:schemeClr val="accent1"/>
                </a:solidFill>
              </a:rPr>
              <a:t>etcd中的MVCC机制</a:t>
            </a:r>
            <a:endParaRPr lang="en-US" altLang="zh-CN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en-US" altLang="zh-CN" sz="2800">
                <a:solidFill>
                  <a:schemeClr val="dk1">
                    <a:lumMod val="75000"/>
                    <a:lumOff val="25000"/>
                  </a:schemeClr>
                </a:solidFill>
              </a:rPr>
              <a:t>RPQL小组</a:t>
            </a:r>
            <a:endParaRPr lang="en-US" altLang="zh-CN" sz="2800">
              <a:solidFill>
                <a:schemeClr val="dk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83920" y="5050155"/>
            <a:ext cx="5888355" cy="1026160"/>
          </a:xfrm>
        </p:spPr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展示人：薛钦亮</a:t>
            </a:r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王芃</a:t>
            </a:r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刘佳伟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版本控制</a:t>
            </a:r>
            <a:endParaRPr lang="en-US" altLang="zh-CN" dirty="0" err="1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查询数据 </a:t>
            </a: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开启读事务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7977" y="469900"/>
            <a:ext cx="8014023" cy="5918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版本控制</a:t>
            </a:r>
            <a:endParaRPr lang="en-US" altLang="zh-CN" dirty="0" err="1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更新数据 </a:t>
            </a:r>
            <a:r>
              <a:rPr lang="en-US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Wingdings" panose="05000000000000000000" pitchFamily="2" charset="2"/>
              </a:rPr>
              <a:t>开启写事务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Wingdings" panose="05000000000000000000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81" y="0"/>
            <a:ext cx="5983719" cy="6858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特点</a:t>
            </a:r>
            <a:endParaRPr lang="en-US" altLang="zh-CN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定位是一个分布式、一致的key-value存储，它存储的其实是一些非常重要的元数据，元数据的写操作是非常少的，但是会有很多客户端同时监听这些元数据的变更。也就是说etcd使用场景是一种“读多写少”的场景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由于同时可能有多个用户连接，所以一定存在并发问题。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 v2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中，数据库有一个stop the world的锁，每次操作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STW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都会锁住数据库，且读写锁互相阻塞。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 v3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中，使用了更优雅的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MVCC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机制解决了问题。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MVCC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优势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常见并发处理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悲观锁：在修改数据之前先锁定，再修改，会导致数据库产生额外开销，降低并行性能。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乐观锁：假设数据一般情况不会造成冲突，所以在数据进行提交更新的时候，才会正式对数据的冲突与否进行检测，适用于读多写少的场景。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MVCC</a:t>
            </a: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：主要用于解决读写冲突，也就是为事务分配单向增长的时间戳，为每个修改保存一个版本，版本与事务时间戳关联，读操作只读该事务开始前的数据库的快照。 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 MVCC 里读操作永远不会被阻塞，因此它特别适合 etcd 这种读操作比较多的场景。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MVCC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原理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9970" y="1459346"/>
            <a:ext cx="539403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数据库的</a:t>
            </a:r>
            <a:r>
              <a:rPr lang="en-US" altLang="zh-CN" sz="2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种并发冲突情形：</a:t>
            </a:r>
            <a:endParaRPr lang="en-US" altLang="zh-CN" sz="2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</a:t>
            </a:r>
            <a:endParaRPr lang="en-US" altLang="zh-CN" sz="2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写：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MVCC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解决脏读、不可重复读问题</a:t>
            </a:r>
            <a:endParaRPr lang="en-US" altLang="zh-CN" sz="2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endParaRPr lang="zh-CN" altLang="en-US" sz="2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39970" y="3118996"/>
            <a:ext cx="1027105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MVCC</a:t>
            </a:r>
            <a:r>
              <a:rPr lang="zh-CN" altLang="en-US" sz="24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的一般办法：</a:t>
            </a:r>
            <a:endParaRPr lang="en-US" altLang="zh-CN" sz="24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写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，读事务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，不管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事务提交与否</a:t>
            </a: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始终</a:t>
            </a: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读到的</a:t>
            </a: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事务开始</a:t>
            </a: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时刻</a:t>
            </a: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的数据库快照</a:t>
            </a: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直到</a:t>
            </a:r>
            <a:r>
              <a:rPr lang="en-US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事务提交。</a:t>
            </a:r>
            <a:endParaRPr lang="en-US" altLang="zh-CN" sz="2000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在更新数据</a:t>
            </a: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时，并非使用新数据覆盖旧数据，而是标记旧数据是过时的，同时在其他地方新增一个数据版本。因此，同一份数据有多个版本存储，但只有一个是最新的。</a:t>
            </a:r>
            <a:endParaRPr lang="zh-CN" altLang="zh-CN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MVCC</a:t>
            </a: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下读事务时，通常使用一个时间戳或者事务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zh-CN" sz="2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来确定访问哪个状态的数据库及哪些版本的数据。</a:t>
            </a:r>
            <a:endParaRPr lang="zh-CN" altLang="zh-CN" sz="2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 txBox="1"/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ETCD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MVCC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机制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Picture 2" descr="MVCC实现机制及源码分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62" y="1413175"/>
            <a:ext cx="7073035" cy="52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403609" y="831212"/>
            <a:ext cx="4546311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类似于事务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ID)</a:t>
            </a:r>
            <a:endParaRPr lang="en-US" altLang="zh-CN" b="1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Main: 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当前事务的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Sub: 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区分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一个事务内部多个修改操作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id[0-n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Generation</a:t>
            </a:r>
            <a:r>
              <a:rPr lang="zh-CN" altLang="en-US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被创建到删除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称为一个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generation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ver</a:t>
            </a:r>
            <a:r>
              <a:rPr lang="en-US" altLang="zh-CN" b="1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在本代经历了多少次修改</a:t>
            </a:r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Created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generation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时数据的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revs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：记录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在本代经每次被修改时的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403609" y="3795298"/>
            <a:ext cx="435492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如图所示，查找一个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所对应的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value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时，首先查到的是</a:t>
            </a:r>
            <a:r>
              <a:rPr lang="en-US" altLang="zh-CN" dirty="0" err="1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keyIndex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，主要是涉及到该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的所有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信息；</a:t>
            </a:r>
            <a:endParaRPr lang="en-US" altLang="zh-CN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根据连接时的数据库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，再以某个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revision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，到磁盘中寻找该</a:t>
            </a:r>
            <a:r>
              <a:rPr lang="en-US" altLang="zh-CN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该时刻对应的操作和值。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1514764" y="1616364"/>
            <a:ext cx="8959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860473" y="4927600"/>
            <a:ext cx="89592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r>
              <a:rPr lang="zh-CN" altLang="en-US" dirty="0" smtClean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 smtClean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版本控制</a:t>
            </a:r>
            <a:endParaRPr lang="en-US" altLang="zh-CN" dirty="0" err="1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对于事务，增加：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对于数据表，增加：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901700" y="198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main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每个事务一个，此事务的版本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01700" y="3870000"/>
          <a:ext cx="8915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/>
                <a:gridCol w="44577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列名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DB_TRX_ID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最后一个更新该行的事务版本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DB_ROLL_PTR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指向写入回滚段的撤销日志记录的指针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DB_ROW_ID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每修改一次，加一行，该行的序号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（若更新该行，增加一个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ID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为最新的行）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版本控制</a:t>
            </a:r>
            <a:endParaRPr lang="en-US" altLang="zh-CN" dirty="0" err="1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</a:pPr>
            <a:r>
              <a:rPr lang="zh-CN" altLang="en-US" dirty="0">
                <a:solidFill>
                  <a:schemeClr val="dk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sym typeface="+mn-ea"/>
              </a:rPr>
              <a:t>每来一个事务的动作：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84050"/>
            <a:ext cx="78867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Etcd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版本控制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</a:t>
            </a:r>
            <a:endParaRPr lang="en-US" altLang="zh-CN" dirty="0" err="1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内存：保存所有 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key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对应的版本信息，用于快速查询</a:t>
            </a:r>
            <a:endParaRPr lang="en-US" altLang="zh-CN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GB" altLang="zh-CN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keyIndex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保存 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key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的所有版本信息，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每个 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generation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保存了这个生命周期内从创建到删除中间的所有版本号。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0" y="2653065"/>
            <a:ext cx="10706100" cy="39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400" y="608400"/>
            <a:ext cx="10969200" cy="705600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Etcd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版本控制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磁盘：存储所有数据，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key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 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revision, value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是 </a:t>
            </a:r>
            <a:r>
              <a:rPr lang="en-GB" altLang="zh-CN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mvccpb.KeyValue</a:t>
            </a:r>
            <a:r>
              <a:rPr lang="en-GB" altLang="zh-CN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存储引擎是 </a:t>
            </a:r>
            <a:r>
              <a:rPr lang="en-GB" altLang="zh-CN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boltdb</a:t>
            </a:r>
            <a:endParaRPr lang="en-GB" altLang="zh-CN" dirty="0" err="1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950" y="2158800"/>
            <a:ext cx="51181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32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0c7cd08-3d4b-4de6-a248-fd4c95daf94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32a447a-703a-4835-9a8b-c3ea39ab349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5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65de356-647e-4893-ae37-14ba905dead8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9b56346-4df9-45aa-b13e-b9652880505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9bc5011-b19b-411b-9b96-fced5d548d4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5a30a8f-280a-431b-b195-0845b7f6e826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d47f4ee-09ac-4d2d-9181-b51060f7861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9b89b38-8d49-4006-a597-f99168abef1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4dfcdbc-d0c9-40d7-a722-ff8c80ba251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c77cbb0-5690-4150-8de1-3e18a4f189e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5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e801dd3-c1ba-4d50-b93e-62b09410c80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07ac053-96fb-448f-90cc-739630ae2c7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9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18924a8-1824-4d33-b42d-8c1ffb1feba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02f7fef-fd54-4d71-8294-7faef6cc773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3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6c9b88-adbe-403c-86b9-33308edfca45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f993908-73c0-4a08-b853-afba3b62c6c8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871dbe7-e315-4c0b-b889-8cd250bc02b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78772be7-a07e-401e-92f4-c0f0ece1165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TEXT_FILL_FORE_SCHEMECOLOR_INDEX_BRIGHTNESS" val="0.35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66883a7-1003-4714-8be8-4c65fc0d210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49c4aa1-ce8d-46b7-8ad4-16559bd8f25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BK_DARK_LIGHT" val=""/>
  <p:tag name="KSO_WM_SLIDE_BACKGROUND_TYPE" val="general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宽屏</PresentationFormat>
  <Paragraphs>109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1_Office 主题​​</vt:lpstr>
      <vt:lpstr>2_Office 主题​​</vt:lpstr>
      <vt:lpstr>etcd中的MVCC机制</vt:lpstr>
      <vt:lpstr>etcd特点</vt:lpstr>
      <vt:lpstr>MVCC优势</vt:lpstr>
      <vt:lpstr>PowerPoint 演示文稿</vt:lpstr>
      <vt:lpstr>PowerPoint 演示文稿</vt:lpstr>
      <vt:lpstr>Etcd版本控制</vt:lpstr>
      <vt:lpstr>Etcd版本控制</vt:lpstr>
      <vt:lpstr>Etcd版本控制 - Key</vt:lpstr>
      <vt:lpstr>Etcd版本控制 - Key</vt:lpstr>
      <vt:lpstr>Etcd版本控制</vt:lpstr>
      <vt:lpstr>Etcd版本控制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薛钦亮</cp:lastModifiedBy>
  <cp:revision>161</cp:revision>
  <dcterms:created xsi:type="dcterms:W3CDTF">2019-06-19T02:08:00Z</dcterms:created>
  <dcterms:modified xsi:type="dcterms:W3CDTF">2021-11-02T00:09:40Z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0EEE65BCB41444A4B76713F4422788AB</vt:lpwstr>
  </property>
</Properties>
</file>