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3338"/>
  </p:normalViewPr>
  <p:slideViewPr>
    <p:cSldViewPr snapToGrid="0" snapToObjects="1">
      <p:cViewPr varScale="1">
        <p:scale>
          <a:sx n="107" d="100"/>
          <a:sy n="107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3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709740"/>
            <a:ext cx="5126355" cy="285273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589465"/>
            <a:ext cx="5126355" cy="1500187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127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81163"/>
            <a:ext cx="2514421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505075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3"/>
            <a:ext cx="2526804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5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7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7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65127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825625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1DFA-E26E-DB4B-AD3E-11418F6D46E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ED60-92E8-0D4D-AD27-FD4315D0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3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losed book outline clipart - ClipArt Best - ClipArt Best">
            <a:extLst>
              <a:ext uri="{FF2B5EF4-FFF2-40B4-BE49-F238E27FC236}">
                <a16:creationId xmlns:a16="http://schemas.microsoft.com/office/drawing/2014/main" id="{C73F8BDB-9AAB-5247-AC73-D31240A3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0" y="0"/>
            <a:ext cx="4749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3F2124A-61CD-7D47-8E6E-53EB396C9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62"/>
          <a:stretch/>
        </p:blipFill>
        <p:spPr>
          <a:xfrm rot="20966303">
            <a:off x="1074457" y="1434112"/>
            <a:ext cx="5489635" cy="4041596"/>
          </a:xfrm>
          <a:prstGeom prst="rect">
            <a:avLst/>
          </a:prstGeom>
          <a:scene3d>
            <a:camera prst="isometricOffAxis2Right">
              <a:rot lat="1080000" lon="19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9434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Johnson</dc:creator>
  <cp:lastModifiedBy>Adam Johnson</cp:lastModifiedBy>
  <cp:revision>2</cp:revision>
  <dcterms:created xsi:type="dcterms:W3CDTF">2022-02-13T13:19:23Z</dcterms:created>
  <dcterms:modified xsi:type="dcterms:W3CDTF">2022-04-16T16:20:20Z</dcterms:modified>
</cp:coreProperties>
</file>