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1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4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5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0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2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9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8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24DA-5EE2-4585-B73D-A9265F47DFF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8650F-B507-48C2-91D1-CCECB249C0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614" y="512064"/>
            <a:ext cx="1776548" cy="114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2" y="2990127"/>
            <a:ext cx="1639136" cy="38008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896329"/>
            <a:ext cx="1600200" cy="381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0684" y="2587126"/>
            <a:ext cx="1776548" cy="114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9932" y="4442923"/>
            <a:ext cx="1776548" cy="114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74797" y="2569110"/>
            <a:ext cx="1776548" cy="114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0890" y="4442923"/>
            <a:ext cx="1776548" cy="114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56" y="2587223"/>
            <a:ext cx="1391629" cy="1113303"/>
          </a:xfrm>
          <a:prstGeom prst="rect">
            <a:avLst/>
          </a:prstGeom>
          <a:ln>
            <a:noFill/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" y="4841025"/>
            <a:ext cx="1647444" cy="370675"/>
          </a:xfrm>
          <a:prstGeom prst="rect">
            <a:avLst/>
          </a:prstGeom>
          <a:ln>
            <a:noFill/>
          </a:ln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139" y="4536213"/>
            <a:ext cx="952500" cy="952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5556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Ellerbach</dc:creator>
  <cp:lastModifiedBy>Laurent Ellerbach</cp:lastModifiedBy>
  <cp:revision>2</cp:revision>
  <dcterms:created xsi:type="dcterms:W3CDTF">2017-03-20T08:53:30Z</dcterms:created>
  <dcterms:modified xsi:type="dcterms:W3CDTF">2017-03-20T09:00:02Z</dcterms:modified>
</cp:coreProperties>
</file>