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DBD5B-9CEF-4A53-9C18-B78A8B56C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71A1C9-FA72-4028-968D-9F49CF6C5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7B113-3CF8-4C0F-8422-98B78D249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A32-7C2F-4251-80D1-D8168C42D6A9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5BDC6-ECE4-4955-A5BE-F4376B1A8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978F5-1BF4-40B3-8366-6BEAF2CF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4BA4-E8F8-48D2-8E3C-E03D17615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89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72407-AED1-49AB-9F04-4C3C7D7C2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0621DB-D35D-4182-ADB0-A06A2FCA9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3D960-F0EF-49B2-A317-75B240608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A32-7C2F-4251-80D1-D8168C42D6A9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7DA5B-011A-4440-B206-676E85B1A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252F2-C651-4A76-B584-3CC275F8D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4BA4-E8F8-48D2-8E3C-E03D17615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87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1558F6-F189-40D3-B46A-2BC44F30EC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101394-E3A9-46B8-9E74-BE4049C91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0DD56-8101-4666-969E-1754198A8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A32-7C2F-4251-80D1-D8168C42D6A9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C5F20-1013-478A-9EE6-F14D8CF5F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2ECC2-8F6C-4F64-BEFA-5EF2D8C66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4BA4-E8F8-48D2-8E3C-E03D17615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1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C5C2-C72E-4F28-B7B7-B0883ACA1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B865B-C05B-4705-9CDD-191B2F838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CDF51-519F-4347-A934-76847AD02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A32-7C2F-4251-80D1-D8168C42D6A9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59BC1-B63F-4BAC-BF89-0F4024BDC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A71C4-BACB-4F5D-BF50-28AC0FD9B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4BA4-E8F8-48D2-8E3C-E03D17615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18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7DBF5-4EFE-400B-A896-6CC95F7E1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6C812-6F00-4A49-A6C9-A63AE1BD1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95CC3-B108-422A-BA7C-AEAD6E8D1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A32-7C2F-4251-80D1-D8168C42D6A9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8B5FF-AC5C-4939-93BF-91B5CF718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8DB0B-3791-437B-87AD-74F0D156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4BA4-E8F8-48D2-8E3C-E03D17615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44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2B6AB-97DD-48F0-8267-4C4EAED88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A17B4-3E5E-453F-9778-29CCEB7352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BE5CE-660F-4785-A21A-3A604FA7C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494AD-7F8C-4A8D-8D55-150E2F863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A32-7C2F-4251-80D1-D8168C42D6A9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8E9F-5EEC-4FA7-B820-345B69DDB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E09EA-680A-4629-81F6-CE92B2941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4BA4-E8F8-48D2-8E3C-E03D17615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42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9EA9E-237F-4229-AAD9-9FF7A94B4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D3400-A326-41EA-A588-42B101415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1C661-3D59-4B59-9645-BFF8C724F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93FA85-EA4C-458F-BBC7-DC72533585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42E4A1-B521-4363-83CC-E14CEF6677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AFDC23-535C-42F7-92C5-16AFA5432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A32-7C2F-4251-80D1-D8168C42D6A9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B0AF60-DF62-4349-A159-437390F4E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8C7B71-294E-4E35-A571-D5A91D013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4BA4-E8F8-48D2-8E3C-E03D17615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87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DA886-B817-4FF5-9549-0F672893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D8ECD0-29ED-4E19-B43C-9C4ED546A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A32-7C2F-4251-80D1-D8168C42D6A9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D5647F-9698-4BF8-95B7-BC9033F7F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47F00F-9719-4EB7-8B2D-D52A888EF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4BA4-E8F8-48D2-8E3C-E03D17615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93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872996-22C6-42C5-BC3A-2B6D4C9AC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A32-7C2F-4251-80D1-D8168C42D6A9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C5CC90-51F6-4275-A979-DD1C3005A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63E7C-17A5-4FA6-82C6-DFE91DA17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4BA4-E8F8-48D2-8E3C-E03D17615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92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5E345-5D7F-429F-A185-528D2508E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54EB4-869C-42E2-9FA6-9F57EF0BF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81082-D8AD-4FEC-A2B2-A0287F197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0765D-2E73-454A-970D-57FE9B766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A32-7C2F-4251-80D1-D8168C42D6A9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B8A87-09CF-4C91-9E90-6D296C172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B8013-830A-4B82-9B8B-699083DA8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4BA4-E8F8-48D2-8E3C-E03D17615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39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AC39C-2A57-4DCB-A92A-AC02C1BD1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DA2217-9CCD-4A80-A2A3-2BB1479A92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93A303-EA5C-4176-AC20-4219F4AA6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DB803-4FD5-4489-A9CC-B9420ABE5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A32-7C2F-4251-80D1-D8168C42D6A9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DABC0-3E97-47D5-9D23-2764F277E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98B28-C67F-4016-9B9F-62C849BE6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4BA4-E8F8-48D2-8E3C-E03D17615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28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92C588-324F-4B13-810A-4CCD54F06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6C0CD-C4CA-40F7-8FA4-07D91A9F3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FA4B6-F80A-43C7-B971-2250084CB4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9FA32-7C2F-4251-80D1-D8168C42D6A9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F429C-C639-478B-BCEB-7D35B7CFB4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84CB6-3621-42E5-BED1-013FFEAE39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54BA4-E8F8-48D2-8E3C-E03D17615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07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9BD127-81A9-4CAB-9981-1F4FA8EEC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1562" y="512642"/>
            <a:ext cx="10048875" cy="5832716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9BEF942B-1F0A-4C66-9FF5-F750102F0003}"/>
              </a:ext>
            </a:extLst>
          </p:cNvPr>
          <p:cNvGrpSpPr/>
          <p:nvPr/>
        </p:nvGrpSpPr>
        <p:grpSpPr>
          <a:xfrm>
            <a:off x="6983733" y="2674620"/>
            <a:ext cx="2655567" cy="1640205"/>
            <a:chOff x="6983733" y="2674620"/>
            <a:chExt cx="2655567" cy="1640205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7A2FF006-7FFB-430D-B0D9-4EF9F9059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58990" y="2674620"/>
              <a:ext cx="731520" cy="73152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7864A0E-0B4B-44BC-B1C0-60FA4D61D27A}"/>
                </a:ext>
              </a:extLst>
            </p:cNvPr>
            <p:cNvSpPr txBox="1"/>
            <p:nvPr/>
          </p:nvSpPr>
          <p:spPr>
            <a:xfrm>
              <a:off x="7071361" y="3406140"/>
              <a:ext cx="1034257" cy="761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Logic App</a:t>
              </a:r>
              <a:endParaRPr lang="en-US" sz="1200" dirty="0"/>
            </a:p>
            <a:p>
              <a:r>
                <a:rPr lang="en-US" sz="1050" dirty="0"/>
                <a:t>Triggered via</a:t>
              </a:r>
            </a:p>
            <a:p>
              <a:r>
                <a:rPr lang="en-US" sz="1050" dirty="0"/>
                <a:t>Service Bus</a:t>
              </a:r>
            </a:p>
            <a:p>
              <a:r>
                <a:rPr lang="en-US" sz="1050" dirty="0"/>
                <a:t>Message added</a:t>
              </a:r>
            </a:p>
          </p:txBody>
        </p: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68248589-D356-4415-9F42-8322316AE755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 rot="5400000" flipH="1" flipV="1">
              <a:off x="6434139" y="3589974"/>
              <a:ext cx="1274445" cy="17525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F0D0D7B6-415E-446C-8378-8F80C453C0E7}"/>
                </a:ext>
              </a:extLst>
            </p:cNvPr>
            <p:cNvCxnSpPr>
              <a:cxnSpLocks/>
            </p:cNvCxnSpPr>
            <p:nvPr/>
          </p:nvCxnSpPr>
          <p:spPr>
            <a:xfrm>
              <a:off x="7890034" y="3040380"/>
              <a:ext cx="1749266" cy="965924"/>
            </a:xfrm>
            <a:prstGeom prst="bentConnector3">
              <a:avLst>
                <a:gd name="adj1" fmla="val 5925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EFFC9A5-A5AA-4B6C-A81F-7B45A3B64CC4}"/>
                </a:ext>
              </a:extLst>
            </p:cNvPr>
            <p:cNvSpPr txBox="1"/>
            <p:nvPr/>
          </p:nvSpPr>
          <p:spPr>
            <a:xfrm>
              <a:off x="7923386" y="2809786"/>
              <a:ext cx="1015021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SMS / Email</a:t>
              </a:r>
              <a:endParaRPr lang="en-US" sz="1200" dirty="0"/>
            </a:p>
            <a:p>
              <a:r>
                <a:rPr lang="en-US" sz="1050" dirty="0"/>
                <a:t>Send messages</a:t>
              </a:r>
            </a:p>
            <a:p>
              <a:r>
                <a:rPr lang="en-US" sz="1050" dirty="0"/>
                <a:t>to guest device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BC64912-2009-4BDE-80C0-4ADD12D6BE5C}"/>
              </a:ext>
            </a:extLst>
          </p:cNvPr>
          <p:cNvSpPr/>
          <p:nvPr/>
        </p:nvSpPr>
        <p:spPr>
          <a:xfrm>
            <a:off x="3968912" y="3350172"/>
            <a:ext cx="681915" cy="9646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952F2BBA-D27E-4429-970D-751AF31DA6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277" y="3350172"/>
            <a:ext cx="780290" cy="7802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2AD26EE-F1DD-4ADA-8A47-159856D8CAB9}"/>
              </a:ext>
            </a:extLst>
          </p:cNvPr>
          <p:cNvSpPr txBox="1"/>
          <p:nvPr/>
        </p:nvSpPr>
        <p:spPr>
          <a:xfrm>
            <a:off x="3929277" y="4063454"/>
            <a:ext cx="1206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Azure Functions</a:t>
            </a:r>
            <a:endParaRPr lang="en-US" sz="105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0275E6-C66A-4BB4-9377-30663BBCEBC9}"/>
              </a:ext>
            </a:extLst>
          </p:cNvPr>
          <p:cNvGrpSpPr/>
          <p:nvPr/>
        </p:nvGrpSpPr>
        <p:grpSpPr>
          <a:xfrm>
            <a:off x="8224294" y="5285730"/>
            <a:ext cx="1080745" cy="1067445"/>
            <a:chOff x="8224294" y="5188613"/>
            <a:chExt cx="1080745" cy="1067445"/>
          </a:xfrm>
        </p:grpSpPr>
        <p:pic>
          <p:nvPicPr>
            <p:cNvPr id="10" name="Picture 9" descr="A close up of a sign&#10;&#10;Description generated with very high confidence">
              <a:extLst>
                <a:ext uri="{FF2B5EF4-FFF2-40B4-BE49-F238E27FC236}">
                  <a16:creationId xmlns:a16="http://schemas.microsoft.com/office/drawing/2014/main" id="{68AD2A7F-8B79-472E-AEB9-35D8DE3E0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9641" y="5188613"/>
              <a:ext cx="628863" cy="628863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204E36-D1DC-4F26-B2E1-614E236F480A}"/>
                </a:ext>
              </a:extLst>
            </p:cNvPr>
            <p:cNvSpPr txBox="1"/>
            <p:nvPr/>
          </p:nvSpPr>
          <p:spPr>
            <a:xfrm>
              <a:off x="8224294" y="5817476"/>
              <a:ext cx="1080745" cy="438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Bot Services</a:t>
              </a:r>
              <a:endParaRPr lang="en-US" sz="1200" dirty="0"/>
            </a:p>
            <a:p>
              <a:r>
                <a:rPr lang="en-US" sz="1050" dirty="0"/>
                <a:t>Trained for Q&amp;A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AA0B25-62B6-4E23-9AD0-E8FBE60D4E84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8724072" y="5052848"/>
            <a:ext cx="1" cy="232882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51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25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Bunting</dc:creator>
  <cp:lastModifiedBy>Tim Henning</cp:lastModifiedBy>
  <cp:revision>7</cp:revision>
  <dcterms:created xsi:type="dcterms:W3CDTF">2018-06-10T20:55:15Z</dcterms:created>
  <dcterms:modified xsi:type="dcterms:W3CDTF">2019-09-10T20:04:46Z</dcterms:modified>
</cp:coreProperties>
</file>