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2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47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4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9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50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87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04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3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6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01F6A0-C719-4E79-93C3-EB32EF340F77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38F9-26D7-499F-96BB-0442390F7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tekky/gpt4free?tab=readme-ov-file#-providers-and-model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452CB-AB67-4EFF-868E-70EAB2FE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29"/>
            <a:ext cx="9144000" cy="103309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Бот</a:t>
            </a:r>
            <a:r>
              <a:rPr lang="ru-RU" dirty="0">
                <a:latin typeface="Impact" panose="020B080603090205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Тамерлана</a:t>
            </a:r>
          </a:p>
        </p:txBody>
      </p:sp>
    </p:spTree>
    <p:extLst>
      <p:ext uri="{BB962C8B-B14F-4D97-AF65-F5344CB8AC3E}">
        <p14:creationId xmlns:p14="http://schemas.microsoft.com/office/powerpoint/2010/main" val="82430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875147-EBD7-4B3C-A107-8256CA9E8F24}"/>
              </a:ext>
            </a:extLst>
          </p:cNvPr>
          <p:cNvSpPr txBox="1"/>
          <p:nvPr/>
        </p:nvSpPr>
        <p:spPr>
          <a:xfrm>
            <a:off x="1408590" y="861134"/>
            <a:ext cx="937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В качестве проекта я решил сделать телеграмм бота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Основная цель бота отвечать на вопросы, используя 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chat-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</a:t>
            </a:r>
          </a:p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Для взаимодействия с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через моего бота достаточно просто написать ему любое сообщение кроме команды и он на него ответит. При этом отвечать он будет не от лица 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chat-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или какой-либо другой модели, а от лица бота Тамерлана, что сделано за счёт специального системного </a:t>
            </a:r>
            <a:r>
              <a:rPr lang="ru-RU" dirty="0" err="1">
                <a:solidFill>
                  <a:schemeClr val="bg1"/>
                </a:solidFill>
                <a:latin typeface="Impact" panose="020B0806030902050204" pitchFamily="34" charset="0"/>
              </a:rPr>
              <a:t>промта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17140D-9350-45CB-845E-00BBDE48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90" y="2902999"/>
            <a:ext cx="6097335" cy="28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37111-9C13-4E31-9642-9A94557860A8}"/>
              </a:ext>
            </a:extLst>
          </p:cNvPr>
          <p:cNvSpPr txBox="1"/>
          <p:nvPr/>
        </p:nvSpPr>
        <p:spPr>
          <a:xfrm>
            <a:off x="885153" y="1154431"/>
            <a:ext cx="5610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Так как официальное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chat-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от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openai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платное и недоступно из России, для бота я использовал библиотеку 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g4f,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предоставляющую бесплатное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Однако 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g4f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лишь предоставляет доступ к другим неофициальным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которые могут иногда  не работать. Чтобы исправить ситуацию можно сменить провайдера, используя команду </a:t>
            </a:r>
            <a:r>
              <a:rPr lang="en-US" dirty="0">
                <a:solidFill>
                  <a:srgbClr val="31A4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/set</a:t>
            </a:r>
            <a:r>
              <a:rPr lang="ru-RU" dirty="0">
                <a:solidFill>
                  <a:srgbClr val="31A4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en-US" dirty="0">
                <a:solidFill>
                  <a:srgbClr val="31A4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Вот пример такой ситуации.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EB6AEB-8961-4C16-B05F-48EBB276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1" y="1154431"/>
            <a:ext cx="4810796" cy="271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48956-7BA9-48EA-A6D5-44EBB177F76A}"/>
              </a:ext>
            </a:extLst>
          </p:cNvPr>
          <p:cNvSpPr txBox="1"/>
          <p:nvPr/>
        </p:nvSpPr>
        <p:spPr>
          <a:xfrm>
            <a:off x="885152" y="3869435"/>
            <a:ext cx="467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Часто бывает, что нужно, чтобы бот забыл весь диалог и начал заново, для этого есть команда </a:t>
            </a:r>
            <a:r>
              <a:rPr lang="en-US" dirty="0">
                <a:solidFill>
                  <a:srgbClr val="31A4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solidFill>
                  <a:srgbClr val="31A4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new_dialog</a:t>
            </a:r>
            <a:endParaRPr lang="en-US" dirty="0">
              <a:solidFill>
                <a:srgbClr val="31A4D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Пример использования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19A673-B866-4E0E-A504-88BB8530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3" y="5320749"/>
            <a:ext cx="4791744" cy="1133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EB20F-1B5D-4DA1-BC04-98628A3008E7}"/>
              </a:ext>
            </a:extLst>
          </p:cNvPr>
          <p:cNvSpPr txBox="1"/>
          <p:nvPr/>
        </p:nvSpPr>
        <p:spPr>
          <a:xfrm>
            <a:off x="6886575" y="4429125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Узнать больше о провайдерах можно на </a:t>
            </a:r>
            <a:r>
              <a:rPr lang="ru-RU" dirty="0" err="1">
                <a:solidFill>
                  <a:srgbClr val="31A4D1"/>
                </a:solidFill>
                <a:latin typeface="Impact" panose="020B080603090205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гитхабе</a:t>
            </a:r>
            <a:r>
              <a:rPr lang="ru-RU" dirty="0">
                <a:solidFill>
                  <a:srgbClr val="9DFFCB"/>
                </a:solidFill>
                <a:latin typeface="Impact" panose="020B080603090205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rgbClr val="31A4D1"/>
                </a:solidFill>
                <a:latin typeface="Impact" panose="020B080603090205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g4f</a:t>
            </a:r>
            <a:endParaRPr lang="ru-RU" dirty="0">
              <a:solidFill>
                <a:srgbClr val="31A4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5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37111-9C13-4E31-9642-9A94557860A8}"/>
              </a:ext>
            </a:extLst>
          </p:cNvPr>
          <p:cNvSpPr txBox="1"/>
          <p:nvPr/>
        </p:nvSpPr>
        <p:spPr>
          <a:xfrm>
            <a:off x="1237491" y="1112486"/>
            <a:ext cx="5610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Помимо доступа к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бот предоставляет несколько полезных команд, вот их список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/dice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открывает меню с кубиками, после чего можно бросить один или два шестигранных кубика или двадцатигранный кубики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set_timer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запускает таймер на заданное время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/timer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– открывает меню с быстрым доступам к таймерам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/time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печатает текущее время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/date –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 печатает дату</a:t>
            </a:r>
          </a:p>
        </p:txBody>
      </p:sp>
    </p:spTree>
    <p:extLst>
      <p:ext uri="{BB962C8B-B14F-4D97-AF65-F5344CB8AC3E}">
        <p14:creationId xmlns:p14="http://schemas.microsoft.com/office/powerpoint/2010/main" val="39973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37111-9C13-4E31-9642-9A94557860A8}"/>
              </a:ext>
            </a:extLst>
          </p:cNvPr>
          <p:cNvSpPr txBox="1"/>
          <p:nvPr/>
        </p:nvSpPr>
        <p:spPr>
          <a:xfrm>
            <a:off x="3290551" y="1162820"/>
            <a:ext cx="561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Impact" panose="020B0806030902050204" pitchFamily="34" charset="0"/>
              </a:rPr>
              <a:t>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73DC0-ECFB-4CFB-9AC8-E47D6012BE62}"/>
              </a:ext>
            </a:extLst>
          </p:cNvPr>
          <p:cNvSpPr txBox="1"/>
          <p:nvPr/>
        </p:nvSpPr>
        <p:spPr>
          <a:xfrm>
            <a:off x="3290551" y="2001861"/>
            <a:ext cx="5610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Для проекта были использованы следующие технологии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g4f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бесплатное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для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sql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для сохранения истории сообщений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python-telegram-bot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для работы бота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Проект состоит из следующих модулей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main.py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код для инициализации и запуска бота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gpt.py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код для доступа к </a:t>
            </a:r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gpt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commands.py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команды бота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db.py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– работа с </a:t>
            </a:r>
            <a:r>
              <a:rPr lang="ru-RU" dirty="0" err="1">
                <a:solidFill>
                  <a:schemeClr val="bg1"/>
                </a:solidFill>
                <a:latin typeface="Impact" panose="020B0806030902050204" pitchFamily="34" charset="0"/>
              </a:rPr>
              <a:t>бд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config.py – </a:t>
            </a:r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токен бота и прокси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Получилось 300 строк кода</a:t>
            </a:r>
          </a:p>
          <a:p>
            <a:pPr algn="ctr"/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302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Impact</vt:lpstr>
      <vt:lpstr>Segoe UI</vt:lpstr>
      <vt:lpstr>Wingdings 3</vt:lpstr>
      <vt:lpstr>Ион</vt:lpstr>
      <vt:lpstr>Бот Тамерлана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Тамерлана</dc:title>
  <dc:creator>Тамерлан Багаутдинов</dc:creator>
  <cp:lastModifiedBy>Тамерлан Багаутдинов</cp:lastModifiedBy>
  <cp:revision>10</cp:revision>
  <dcterms:created xsi:type="dcterms:W3CDTF">2024-04-23T17:00:17Z</dcterms:created>
  <dcterms:modified xsi:type="dcterms:W3CDTF">2024-04-24T06:53:35Z</dcterms:modified>
</cp:coreProperties>
</file>