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0" d="100"/>
          <a:sy n="110" d="100"/>
        </p:scale>
        <p:origin x="8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257A-599B-293D-A06A-051FDFEDA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97CEA-6B5F-AAFF-A0C6-D0A5CDDCB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8DD2-9B54-FE68-1C75-7642014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8C5B-C41C-201C-2226-6899EE00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4FAD-001B-64F2-F548-118267E1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FB94-5D97-59E3-E74D-91A25735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70BC9-64EF-5233-9B94-3AB4ECF1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1C94-9361-8C60-D141-DABBAD75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DA14-A2D7-A627-E045-62835D8D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DDD6-54E5-C1DA-70C8-EA69C81F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1C7E-CCD8-7F13-80B4-D345291FF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8EF8C-A946-1D49-778E-DA67B315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CAEF-22AB-2DBE-FD18-2EAD37B6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2348-03F2-C020-A842-BEA8E952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10A9-5BA0-9ADA-67B0-B4B685C1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69DB-E069-9925-BA06-6D730D07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3531-FBFF-B372-2DEA-D2A135A6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52D4-39A2-E4C1-2EC3-F6916412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BCBA-F060-21D4-14D3-EF3CBE4F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8953-1E31-7AB9-7668-327841AA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09D1-AF2B-AF71-B8EF-BD3A5BEF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BE4BA-3BE1-C441-0646-EFE282578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DB80-F842-E2F1-E2EC-3480FD6B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D07E-F755-630D-CF62-1C86AADC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3A94-3CF2-3A93-DED8-1D941B25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D21E-0C14-091B-322C-748C8AA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D47D-B9B7-8FAF-5455-095286EFE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6B3B6-CA45-2681-8C9B-CE5354C2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53890-476E-8091-4D65-D54DE8D1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A90CE-1A17-0F4E-47AD-AE124A50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0901A-6D89-E703-0F08-E2CDB1ED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B4A3-2909-C9FF-FC8E-00ABF1B8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3BADF-4552-8DD2-F4E7-B4E2F22E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56A9C-7F7A-0BBD-8B1C-7C6C3268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3AF75-8D84-F97B-2342-0D3740F4B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FCC7-32ED-5D04-F13C-9547F8367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391C-3E38-9E25-3D55-79E83FBB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6E9E6-478D-7943-E78F-4CF45CE3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75C70-E39B-350F-3A8F-47C137DF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E56D-EE2D-326A-1DFD-84DAAABC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47522-6D38-203C-D4EB-13638AA6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FB440-B329-1FC0-E95B-AD6C9B67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97BA-DBEB-46B4-9439-230D06FD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85A47-33AB-024A-FDCF-B1AF13AC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67001-5B4B-310D-6F8D-AB207AA7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C5775-42FA-13A8-5AB0-F6FD1415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45B1-F1BD-E936-E7AA-5C7C848F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210F-FE69-ADC1-FBCB-AE411244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18E2-6F13-9BA3-5D09-23571B422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9584-FD95-DED4-6E1F-7E2B655F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B04B-176A-2F35-DB4E-036C9D42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FCE83-77FC-36A2-17F4-02583578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DC80-605E-6466-E2DC-54B4BF6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F69E0-DD1F-3314-61D5-644EAB5D6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CFF9-4DCA-5D2F-159B-FAD73637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D99A-F369-2237-93C6-208896BD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4F73-ABEB-5089-D0A8-7C44CF93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8F84-9057-21AF-A61C-7793E85F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5F0E2-C92C-63E4-49B2-BA3D10A4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29A7-B796-ED07-22F1-6D9DC032B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DD6F-5F78-BB53-2B12-4711C654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BFCE-716B-064E-BDA8-F3C8625B9D1E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7017-9202-ABDB-2451-6B14CEF40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315F-B281-00D5-4BBB-60C84A0FF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3316-63EF-2644-9A03-1180EE20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1926-D45C-2CE7-1632-847BD126B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483B1-7121-D627-49FB-E4D935CFB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01468-E3D5-5667-93EF-9975AAAD6620}"/>
              </a:ext>
            </a:extLst>
          </p:cNvPr>
          <p:cNvSpPr/>
          <p:nvPr/>
        </p:nvSpPr>
        <p:spPr>
          <a:xfrm>
            <a:off x="2676939" y="2663687"/>
            <a:ext cx="1258957" cy="1616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107E4-A139-B4DD-B053-3B652E4F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30261" y="3922919"/>
            <a:ext cx="1625600" cy="723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061813-91F5-054D-EA42-8DBAC16D2C3D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769704" y="1696278"/>
            <a:ext cx="2173357" cy="177579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D81753-DF8D-4AD5-A97C-1BFC5CA181E7}"/>
              </a:ext>
            </a:extLst>
          </p:cNvPr>
          <p:cNvSpPr/>
          <p:nvPr/>
        </p:nvSpPr>
        <p:spPr>
          <a:xfrm>
            <a:off x="3458817" y="2425148"/>
            <a:ext cx="291548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55A9B9-752D-B5A6-C593-1B76CDD2CFB3}"/>
              </a:ext>
            </a:extLst>
          </p:cNvPr>
          <p:cNvCxnSpPr>
            <a:cxnSpLocks/>
          </p:cNvCxnSpPr>
          <p:nvPr/>
        </p:nvCxnSpPr>
        <p:spPr>
          <a:xfrm flipV="1">
            <a:off x="3750365" y="2544416"/>
            <a:ext cx="1192696" cy="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80F675-1A95-40D8-6C0D-5E4384AC562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943061" y="2544416"/>
            <a:ext cx="0" cy="927653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87ACB5-418B-FA21-3E99-9E1778987D12}"/>
              </a:ext>
            </a:extLst>
          </p:cNvPr>
          <p:cNvCxnSpPr/>
          <p:nvPr/>
        </p:nvCxnSpPr>
        <p:spPr>
          <a:xfrm flipV="1">
            <a:off x="5049078" y="2822713"/>
            <a:ext cx="0" cy="6062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32DB9-5FC5-D8D9-9F07-99278390C9C6}"/>
                  </a:ext>
                </a:extLst>
              </p:cNvPr>
              <p:cNvSpPr txBox="1"/>
              <p:nvPr/>
            </p:nvSpPr>
            <p:spPr>
              <a:xfrm>
                <a:off x="4724074" y="1676112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32DB9-5FC5-D8D9-9F07-99278390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74" y="1676112"/>
                <a:ext cx="6235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BD49D8-311F-BA6B-85FE-610C609F4B23}"/>
                  </a:ext>
                </a:extLst>
              </p:cNvPr>
              <p:cNvSpPr txBox="1"/>
              <p:nvPr/>
            </p:nvSpPr>
            <p:spPr>
              <a:xfrm>
                <a:off x="5188864" y="2386438"/>
                <a:ext cx="76136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BD49D8-311F-BA6B-85FE-610C609F4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64" y="2386438"/>
                <a:ext cx="761362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4C6C4-6163-A514-06E0-EA14795266B2}"/>
                  </a:ext>
                </a:extLst>
              </p:cNvPr>
              <p:cNvSpPr txBox="1"/>
              <p:nvPr/>
            </p:nvSpPr>
            <p:spPr>
              <a:xfrm>
                <a:off x="5411027" y="3327786"/>
                <a:ext cx="751103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4C6C4-6163-A514-06E0-EA147952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027" y="3327786"/>
                <a:ext cx="751103" cy="39190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F752D2-91E2-327E-FBE7-66CD56AADF23}"/>
              </a:ext>
            </a:extLst>
          </p:cNvPr>
          <p:cNvCxnSpPr>
            <a:cxnSpLocks/>
          </p:cNvCxnSpPr>
          <p:nvPr/>
        </p:nvCxnSpPr>
        <p:spPr>
          <a:xfrm>
            <a:off x="3767195" y="2584173"/>
            <a:ext cx="645127" cy="1797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EB2A68-4264-D750-A840-31818AE5FA50}"/>
                  </a:ext>
                </a:extLst>
              </p:cNvPr>
              <p:cNvSpPr txBox="1"/>
              <p:nvPr/>
            </p:nvSpPr>
            <p:spPr>
              <a:xfrm>
                <a:off x="2725428" y="2249606"/>
                <a:ext cx="828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𝑎𝑐𝑡𝑜𝑟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EB2A68-4264-D750-A840-31818AE5F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428" y="2249606"/>
                <a:ext cx="8288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3A6E5B9E-9CB8-B7A9-8772-FB0FE5822151}"/>
              </a:ext>
            </a:extLst>
          </p:cNvPr>
          <p:cNvSpPr/>
          <p:nvPr/>
        </p:nvSpPr>
        <p:spPr>
          <a:xfrm rot="5771382">
            <a:off x="3743267" y="2601090"/>
            <a:ext cx="410817" cy="463827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C5AEA-4740-2F02-F9E9-C032B4479483}"/>
                  </a:ext>
                </a:extLst>
              </p:cNvPr>
              <p:cNvSpPr txBox="1"/>
              <p:nvPr/>
            </p:nvSpPr>
            <p:spPr>
              <a:xfrm>
                <a:off x="3848701" y="2958454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C5AEA-4740-2F02-F9E9-C032B447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01" y="2958454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54EF76-46DA-B962-D5BC-01CBBF7E7612}"/>
                  </a:ext>
                </a:extLst>
              </p:cNvPr>
              <p:cNvSpPr txBox="1"/>
              <p:nvPr/>
            </p:nvSpPr>
            <p:spPr>
              <a:xfrm>
                <a:off x="4334038" y="243427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54EF76-46DA-B962-D5BC-01CBBF7E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38" y="2434272"/>
                <a:ext cx="3824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47ADFF2B-C93E-FC36-7CB4-A5A6AA7ADCDF}"/>
              </a:ext>
            </a:extLst>
          </p:cNvPr>
          <p:cNvSpPr/>
          <p:nvPr/>
        </p:nvSpPr>
        <p:spPr>
          <a:xfrm rot="4518232">
            <a:off x="4070979" y="2456453"/>
            <a:ext cx="282270" cy="251872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518BB0-698E-EE6E-B46C-BA4744B5A3E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801076" y="2045444"/>
            <a:ext cx="234750" cy="45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11B1FE-575A-DC3C-0C00-FCE45140175D}"/>
              </a:ext>
            </a:extLst>
          </p:cNvPr>
          <p:cNvCxnSpPr>
            <a:cxnSpLocks/>
          </p:cNvCxnSpPr>
          <p:nvPr/>
        </p:nvCxnSpPr>
        <p:spPr>
          <a:xfrm flipH="1">
            <a:off x="4953476" y="2618938"/>
            <a:ext cx="351535" cy="3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DC9FFB-8841-1DD7-E5B6-FF2A9B1C5CC2}"/>
              </a:ext>
            </a:extLst>
          </p:cNvPr>
          <p:cNvCxnSpPr>
            <a:cxnSpLocks/>
          </p:cNvCxnSpPr>
          <p:nvPr/>
        </p:nvCxnSpPr>
        <p:spPr>
          <a:xfrm flipH="1" flipV="1">
            <a:off x="5059668" y="3220927"/>
            <a:ext cx="480731" cy="30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5E4FF3-B864-1679-D9C3-CFCEFF3321B8}"/>
              </a:ext>
            </a:extLst>
          </p:cNvPr>
          <p:cNvCxnSpPr>
            <a:cxnSpLocks/>
          </p:cNvCxnSpPr>
          <p:nvPr/>
        </p:nvCxnSpPr>
        <p:spPr>
          <a:xfrm flipH="1" flipV="1">
            <a:off x="2953512" y="1890414"/>
            <a:ext cx="1989549" cy="158165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09192FA-6C73-9D45-7EDD-5BD0E6F5BFB3}"/>
              </a:ext>
            </a:extLst>
          </p:cNvPr>
          <p:cNvSpPr/>
          <p:nvPr/>
        </p:nvSpPr>
        <p:spPr>
          <a:xfrm>
            <a:off x="3458817" y="2425148"/>
            <a:ext cx="291548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C14F00-4686-C2C0-41A8-4CBF36EBCDD3}"/>
              </a:ext>
            </a:extLst>
          </p:cNvPr>
          <p:cNvCxnSpPr>
            <a:cxnSpLocks/>
          </p:cNvCxnSpPr>
          <p:nvPr/>
        </p:nvCxnSpPr>
        <p:spPr>
          <a:xfrm flipV="1">
            <a:off x="3306081" y="2544416"/>
            <a:ext cx="1636980" cy="17382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A7741F-C5BC-0A78-1057-9549C158B412}"/>
              </a:ext>
            </a:extLst>
          </p:cNvPr>
          <p:cNvCxnSpPr>
            <a:cxnSpLocks/>
          </p:cNvCxnSpPr>
          <p:nvPr/>
        </p:nvCxnSpPr>
        <p:spPr>
          <a:xfrm flipV="1">
            <a:off x="4943061" y="2544416"/>
            <a:ext cx="0" cy="927653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4273AF-8500-0383-E924-5737CC529C3B}"/>
                  </a:ext>
                </a:extLst>
              </p:cNvPr>
              <p:cNvSpPr txBox="1"/>
              <p:nvPr/>
            </p:nvSpPr>
            <p:spPr>
              <a:xfrm>
                <a:off x="4724074" y="1676112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4273AF-8500-0383-E924-5737CC529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74" y="1676112"/>
                <a:ext cx="6235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054D4F-57FE-6430-DA59-B14885018C09}"/>
                  </a:ext>
                </a:extLst>
              </p:cNvPr>
              <p:cNvSpPr txBox="1"/>
              <p:nvPr/>
            </p:nvSpPr>
            <p:spPr>
              <a:xfrm>
                <a:off x="5187579" y="2467736"/>
                <a:ext cx="76136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054D4F-57FE-6430-DA59-B14885018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9" y="2467736"/>
                <a:ext cx="761362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4C350-6D1F-FDB1-CE86-D068151F695D}"/>
                  </a:ext>
                </a:extLst>
              </p:cNvPr>
              <p:cNvSpPr txBox="1"/>
              <p:nvPr/>
            </p:nvSpPr>
            <p:spPr>
              <a:xfrm>
                <a:off x="3106933" y="2714989"/>
                <a:ext cx="9242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4C350-6D1F-FDB1-CE86-D068151F6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33" y="2714989"/>
                <a:ext cx="924227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5ED96-B1DE-66DF-C70A-4C2E1671AD2E}"/>
              </a:ext>
            </a:extLst>
          </p:cNvPr>
          <p:cNvCxnSpPr>
            <a:cxnSpLocks/>
          </p:cNvCxnSpPr>
          <p:nvPr/>
        </p:nvCxnSpPr>
        <p:spPr>
          <a:xfrm>
            <a:off x="3755457" y="3158271"/>
            <a:ext cx="645127" cy="1797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155295-78C2-B50D-ABEB-44ED1DE05194}"/>
                  </a:ext>
                </a:extLst>
              </p:cNvPr>
              <p:cNvSpPr txBox="1"/>
              <p:nvPr/>
            </p:nvSpPr>
            <p:spPr>
              <a:xfrm>
                <a:off x="3655795" y="3503979"/>
                <a:ext cx="828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𝑎𝑐𝑡𝑜𝑟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155295-78C2-B50D-ABEB-44ED1DE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95" y="3503979"/>
                <a:ext cx="8288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5246D8C-3D6F-393E-EF43-912EA3724FA1}"/>
              </a:ext>
            </a:extLst>
          </p:cNvPr>
          <p:cNvSpPr/>
          <p:nvPr/>
        </p:nvSpPr>
        <p:spPr>
          <a:xfrm rot="14723190">
            <a:off x="3354911" y="2235607"/>
            <a:ext cx="410817" cy="463827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CEC277-1D09-C8EF-E7AB-1D967E2A3213}"/>
                  </a:ext>
                </a:extLst>
              </p:cNvPr>
              <p:cNvSpPr txBox="1"/>
              <p:nvPr/>
            </p:nvSpPr>
            <p:spPr>
              <a:xfrm>
                <a:off x="3048483" y="214911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CEC277-1D09-C8EF-E7AB-1D967E2A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83" y="2149111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639E1F-A279-5DC9-14C3-4C5890679E55}"/>
                  </a:ext>
                </a:extLst>
              </p:cNvPr>
              <p:cNvSpPr txBox="1"/>
              <p:nvPr/>
            </p:nvSpPr>
            <p:spPr>
              <a:xfrm>
                <a:off x="3243804" y="3063489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639E1F-A279-5DC9-14C3-4C5890679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04" y="3063489"/>
                <a:ext cx="36561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2D14BA3C-DA05-D081-B33E-8FB56C3E4D70}"/>
              </a:ext>
            </a:extLst>
          </p:cNvPr>
          <p:cNvSpPr/>
          <p:nvPr/>
        </p:nvSpPr>
        <p:spPr>
          <a:xfrm rot="5760117">
            <a:off x="3641257" y="3067932"/>
            <a:ext cx="282270" cy="251872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52990-D8CB-8C57-2350-B107962CB08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801076" y="2045444"/>
            <a:ext cx="234750" cy="45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2FA649-B042-3535-365B-561C77818C9D}"/>
              </a:ext>
            </a:extLst>
          </p:cNvPr>
          <p:cNvCxnSpPr>
            <a:cxnSpLocks/>
          </p:cNvCxnSpPr>
          <p:nvPr/>
        </p:nvCxnSpPr>
        <p:spPr>
          <a:xfrm flipH="1">
            <a:off x="4953476" y="2618938"/>
            <a:ext cx="351535" cy="3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3733D9-0FE1-2DB2-D219-BADE7E503C80}"/>
              </a:ext>
            </a:extLst>
          </p:cNvPr>
          <p:cNvCxnSpPr>
            <a:cxnSpLocks/>
          </p:cNvCxnSpPr>
          <p:nvPr/>
        </p:nvCxnSpPr>
        <p:spPr>
          <a:xfrm>
            <a:off x="3767195" y="2584173"/>
            <a:ext cx="0" cy="6035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97F839-ECDF-CBA1-E40D-1820456100DB}"/>
              </a:ext>
            </a:extLst>
          </p:cNvPr>
          <p:cNvCxnSpPr>
            <a:cxnSpLocks/>
          </p:cNvCxnSpPr>
          <p:nvPr/>
        </p:nvCxnSpPr>
        <p:spPr>
          <a:xfrm>
            <a:off x="3790703" y="2597061"/>
            <a:ext cx="619924" cy="71810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BBEC4-6E1F-D46B-C217-46F7318FA0D7}"/>
              </a:ext>
            </a:extLst>
          </p:cNvPr>
          <p:cNvCxnSpPr>
            <a:cxnSpLocks/>
          </p:cNvCxnSpPr>
          <p:nvPr/>
        </p:nvCxnSpPr>
        <p:spPr>
          <a:xfrm>
            <a:off x="3739460" y="3403289"/>
            <a:ext cx="633389" cy="18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C6FFFC-B839-B1CB-0D1D-CC8FE0136A50}"/>
                  </a:ext>
                </a:extLst>
              </p:cNvPr>
              <p:cNvSpPr txBox="1"/>
              <p:nvPr/>
            </p:nvSpPr>
            <p:spPr>
              <a:xfrm>
                <a:off x="3868544" y="2823576"/>
                <a:ext cx="616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C6FFFC-B839-B1CB-0D1D-CC8FE013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544" y="2823576"/>
                <a:ext cx="6161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6A2CA7-12BA-63A7-DBDD-3A40CC95BD15}"/>
                  </a:ext>
                </a:extLst>
              </p:cNvPr>
              <p:cNvSpPr txBox="1"/>
              <p:nvPr/>
            </p:nvSpPr>
            <p:spPr>
              <a:xfrm>
                <a:off x="6029409" y="0"/>
                <a:ext cx="5256567" cy="836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𝑎𝑐𝑡𝑜𝑟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𝑎𝑐𝑡𝑜𝑟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Solve for gamma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𝑙𝑜𝑛𝑔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𝑎𝑐𝑡𝑜𝑟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2 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1−2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  <a:p>
                <a:r>
                  <a:rPr lang="en-US" dirty="0"/>
                  <a:t>Now: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𝑏𝑟𝑎𝑘𝑒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𝑏𝑟𝑎𝑘𝑒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𝑐𝑜𝑙𝑙𝑖𝑠𝑖𝑜𝑛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b="0" dirty="0"/>
                  <a:t>And: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𝑎𝑐𝑡𝑜𝑟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𝑎𝑐𝑡𝑜𝑟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Now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</m:oMath>
                </a14:m>
                <a:r>
                  <a:rPr lang="en-GB" b="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</m:sub>
                    </m:sSub>
                  </m:oMath>
                </a14:m>
                <a:r>
                  <a:rPr lang="en-GB" b="0" dirty="0"/>
                  <a:t> as subject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𝑏𝑟𝑎𝑘𝑒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𝑐𝑜𝑙𝑙𝑖𝑠𝑖𝑜𝑛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</m:sub>
                        </m:sSub>
                      </m:e>
                    </m:d>
                  </m:oMath>
                </a14:m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𝑐𝑜𝑙𝑙𝑖𝑠𝑖𝑜𝑛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𝑏𝑟𝑎𝑘𝑒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6A2CA7-12BA-63A7-DBDD-3A40CC95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409" y="0"/>
                <a:ext cx="5256567" cy="8360558"/>
              </a:xfrm>
              <a:prstGeom prst="rect">
                <a:avLst/>
              </a:prstGeom>
              <a:blipFill>
                <a:blip r:embed="rId9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BC41FD-4792-B42C-230A-FC89EE1F3F5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438483" y="3334229"/>
            <a:ext cx="329152" cy="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2C65EF-8D5F-98C9-ACED-1CD724313F01}"/>
              </a:ext>
            </a:extLst>
          </p:cNvPr>
          <p:cNvCxnSpPr>
            <a:cxnSpLocks/>
          </p:cNvCxnSpPr>
          <p:nvPr/>
        </p:nvCxnSpPr>
        <p:spPr>
          <a:xfrm flipV="1">
            <a:off x="3755457" y="3210387"/>
            <a:ext cx="0" cy="17031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FE232D-1389-D342-70B4-46DF320F3B4E}"/>
              </a:ext>
            </a:extLst>
          </p:cNvPr>
          <p:cNvCxnSpPr>
            <a:cxnSpLocks/>
          </p:cNvCxnSpPr>
          <p:nvPr/>
        </p:nvCxnSpPr>
        <p:spPr>
          <a:xfrm flipV="1">
            <a:off x="4012033" y="3252276"/>
            <a:ext cx="44121" cy="29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1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Shipman</dc:creator>
  <cp:lastModifiedBy>Alastair Shipman</cp:lastModifiedBy>
  <cp:revision>1</cp:revision>
  <dcterms:created xsi:type="dcterms:W3CDTF">2023-02-28T09:15:00Z</dcterms:created>
  <dcterms:modified xsi:type="dcterms:W3CDTF">2023-02-28T09:37:28Z</dcterms:modified>
</cp:coreProperties>
</file>