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23F7-26F5-4643-A76F-F775170D2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FB103-C079-4C02-88DD-6AFFB361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C2C0-03CA-4813-9DE7-5A7FC914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C459-D686-4FA9-AAC4-79642D2B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7AF8-B7DE-445B-B66E-6B74CD3E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4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796F-994C-4957-9FD9-5E8D1A22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CDCBF-E711-4A6F-8A88-8D53E3F7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CE01-5D23-4787-86E5-9A50D759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8A87B-CCDB-4DE8-B882-C9D7E303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A6B0-129F-4957-B785-47692643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5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8C2F1-B5B3-4CD6-9BA5-F55908B00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1CD6-833A-4087-AEDC-45518D69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D2B8-3C45-47B3-93AC-25D98069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F704-CFAF-4571-901E-E4264529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73DB-D6B2-4B05-8DAF-CC0504BC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6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41B9-4097-4C6E-868D-EDBF7C47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ADE6-7A87-4074-81FA-B9EE59CB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45139-30B2-48F5-862D-5904F4C5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7AEC-5006-44B8-B78C-0DA98A78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457D-17A1-44BC-B7DE-ECB05F78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32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0BA0-A889-4549-9150-7EC0D0EE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F1A7-BDDE-47C3-8438-5A5C0BC1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AFCD-37FD-4EDE-8087-0361B20C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3DA9-E758-4658-91BE-2CD05C16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10758-88F4-4FC2-9D94-53AC47C9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93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74D-0286-4F2F-8FCA-AD4C646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39A8-D94D-4400-BEE0-8F57DFAB0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45C90-45EB-4DB7-B2D9-9799E5FF8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035B9-FC92-4D36-B92F-B6C21FD2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E9B86-BCD8-44FA-9E22-7F891479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F619C-EA0C-4865-B9D8-6B5FBC06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40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7604-7B51-4E4C-BC38-01A48CB6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D350-0DEA-4505-B94E-3C5F019E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B3AFA-ECA0-4743-9CC7-96EDD15C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DC2FE-B334-49F9-AE13-A11A9B85C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1C446-6913-46E8-A42D-701DFB0FE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D18A9-7000-481D-AF20-3F077FB4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79700-D2DB-43E9-82B6-CE258EB2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7E30E-815C-42D5-8B6D-BF9AE684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05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ABA3-4C37-4EAD-AA07-C647644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188A6-EC57-47A3-B052-7424EBB5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4116A-F17F-4CF1-9186-D4FC38A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C257-9B3F-43AC-B008-75D92A78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5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7DBD6-B47F-4D7C-B906-22BF65BA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F6717-D72F-45B5-B3D0-884F8224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1BD92-6773-4DD3-A5C7-9C2A4784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9059-2B5A-422A-8D2F-CB83D13A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2A77-EF9A-423D-A8C7-B56CDC8B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7E1FF-DA7D-4E0E-9C25-34D04D93B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DD6C-8355-411F-A65F-3ED5C82B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A17EC-6630-4F68-BD5C-F25EF223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E20F-FC88-4413-86C3-A27E2001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36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181B-251C-4779-9BA3-2E0A0E86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990BB-42B1-493B-9829-CEF03941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51FAC-EA9A-4D7D-92BC-C2F05FDEE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323D6-386F-4226-A14A-5F95DBBD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DDFC9-189F-4EA7-858D-1E786BC1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B05FE-CE34-4623-A72F-B52A2A4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3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6E29A-533F-4CBE-8951-D8718C40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CA4-A419-46E2-809F-892A808F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7440-45A1-4CA4-A176-0CF9BA11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1C5C-FE19-45C9-B89D-44442B4BDE4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5520-F497-4B06-A21C-356535488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24F8-5253-49CC-B0DE-C915B123D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8995-676B-4D0F-B357-FDD80D989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3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BC73-76D1-4880-992E-50AD0A72B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B2BD4-C276-40D7-8B27-0C527DFD6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importance of data</a:t>
            </a:r>
          </a:p>
        </p:txBody>
      </p:sp>
    </p:spTree>
    <p:extLst>
      <p:ext uri="{BB962C8B-B14F-4D97-AF65-F5344CB8AC3E}">
        <p14:creationId xmlns:p14="http://schemas.microsoft.com/office/powerpoint/2010/main" val="98586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ADF1-17A7-4FC7-9722-E771BF91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C95D-E9F9-4838-AC29-47A8D2FC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walking speed</a:t>
            </a:r>
          </a:p>
          <a:p>
            <a:r>
              <a:rPr lang="en-GB" dirty="0"/>
              <a:t>Maximum speed</a:t>
            </a:r>
          </a:p>
          <a:p>
            <a:r>
              <a:rPr lang="en-GB" dirty="0"/>
              <a:t>Staircase speed</a:t>
            </a:r>
          </a:p>
          <a:p>
            <a:r>
              <a:rPr lang="en-GB" dirty="0"/>
              <a:t>Agent dimensions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8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17E6-4AAF-41A4-A496-56203B2C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B8AE-389B-4070-A1CE-DF3860AE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1D density-speed relationships</a:t>
            </a:r>
          </a:p>
          <a:p>
            <a:r>
              <a:rPr lang="en-GB" dirty="0"/>
              <a:t>2D density-speed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39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0B49-C6E2-4619-B174-0E86CB3C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2776-6A2A-4862-A472-D65E3E95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Wayfinding</a:t>
            </a:r>
          </a:p>
        </p:txBody>
      </p:sp>
    </p:spTree>
    <p:extLst>
      <p:ext uri="{BB962C8B-B14F-4D97-AF65-F5344CB8AC3E}">
        <p14:creationId xmlns:p14="http://schemas.microsoft.com/office/powerpoint/2010/main" val="94556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DC1-B419-4C27-B1EC-0FB23BA0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587E-B254-446A-AA99-ECA72CB8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 lighting good enough? This has a significant effect when considering the movement of people with limited sight.</a:t>
            </a:r>
          </a:p>
          <a:p>
            <a:r>
              <a:rPr lang="en-GB" dirty="0"/>
              <a:t>Is the structure solid? This has a significant effect when considering motion of groups. See: Millennium Bridge, or (more tragically) the Hyatt Regency walkway.</a:t>
            </a:r>
          </a:p>
          <a:p>
            <a:r>
              <a:rPr lang="en-GB" dirty="0"/>
              <a:t>Are the doors propped open? Flow through a building is significantly changed when occupants open and close doors.</a:t>
            </a:r>
          </a:p>
          <a:p>
            <a:r>
              <a:rPr lang="en-GB" dirty="0"/>
              <a:t>Signage: are there clear signs on where to go? This will affect wayfinding.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98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Lecture 4</vt:lpstr>
      <vt:lpstr>Population characteristics</vt:lpstr>
      <vt:lpstr>Group data</vt:lpstr>
      <vt:lpstr>PowerPoint Presentation</vt:lpstr>
      <vt:lpstr>Building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Shipman, Alastair R</dc:creator>
  <cp:lastModifiedBy>Shipman, Alastair R</cp:lastModifiedBy>
  <cp:revision>1</cp:revision>
  <dcterms:created xsi:type="dcterms:W3CDTF">2019-11-27T16:24:51Z</dcterms:created>
  <dcterms:modified xsi:type="dcterms:W3CDTF">2019-11-27T16:25:02Z</dcterms:modified>
</cp:coreProperties>
</file>