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6" r:id="rId7"/>
    <p:sldId id="263" r:id="rId8"/>
    <p:sldId id="267" r:id="rId9"/>
    <p:sldId id="264" r:id="rId10"/>
    <p:sldId id="268" r:id="rId11"/>
    <p:sldId id="265" r:id="rId12"/>
    <p:sldId id="26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6593-0F7E-4444-9870-90E3C163A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10A8C-48E4-4DDB-AA15-9FCEA50EB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E74F-A13F-46EF-B5CF-6FA0255B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B782-EE6C-4AAD-9EC1-D99C2A57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AC9E-BDFB-4297-92C5-95EBD6B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52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33D3-895C-483C-A348-A8E63896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FF546-530D-4A9A-8415-443C55094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2F6B-0A98-4A4E-825F-D2E6D145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57F8-2035-4E12-B36E-1A17F7F7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A3E0-E95B-43B9-AA3A-C5430A8E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E5AED-7A75-42BF-8F95-1FF5A691B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6E5C5-3E0E-4601-9CBF-3AF9F0610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A52D-13B3-4AB3-85FE-F287BA37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B6477-9856-4803-8D61-9E59A329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772B-AE6E-4AFA-8D24-321D4FC8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6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43AF-4049-478F-AC1F-CECA92EC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291C-FF2F-40EA-AFB2-96F759C5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9B53-1113-406B-A8E0-BA2111F8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918A-F517-407A-AF3F-CC73B6AB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FFC1-AB72-44B3-8095-C963A4C1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5F75-AE93-414F-8061-37826C62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653F-8C45-4D3E-9EAF-B70B28A3A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085F-3D31-429B-BB7B-DF0E8C1C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25247-3192-48E6-B956-31342412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7402-0FFE-4D83-BD7A-9223C027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84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0749-E4CE-4895-BDFD-2D3CC6CC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C7E4-EF65-4B8E-AD01-C0FEDB050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D3260-F49A-4F8E-8105-75CB7ABF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DEC2-3256-465A-8729-E823E617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CC09F-0310-45B3-91E6-0C6A563E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9ECB-2EFA-464E-9BDE-43200D9E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24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AEEC-3C8A-493D-99F3-1D08B984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E0D25-A325-4C94-99BE-823A6E7E7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68AB8-6FBB-4DDC-BCAC-7D9FD519F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8A2FC-BF35-46E6-A448-96BB85372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B04B3-F4DC-48F8-A935-A134063E6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2B88F-1C98-4FC4-B81E-5C1C7AE5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535BE-754C-4E51-AE8F-2984A79D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5F83E-8EF2-4122-8ED7-334F29BA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50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C9EC-6417-4D76-8936-09334CAC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4C8FF-DC48-4538-9FBA-0F900ECB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C2ABE-8F39-4689-977D-7F77A088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7F4C5-E7A8-4FD3-9B5C-906EE767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0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37C44-6AAB-407F-8F2A-A4B36C0F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ECD6B-A3C3-4EC1-B880-3BEBAC40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1257A-9FC0-4C38-B5B5-265E08A9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4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F46D-AABF-4041-AD51-2E6FF065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49CB-F949-4C6E-AE9E-2834BA423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0C484-2FCD-4330-AC45-BEB0D28F5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8B26C-D287-4FF7-A8C0-7FD90B62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B693A-6F98-4389-BC2D-95F6E3D1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3E47-F0FA-408D-A547-17047DC4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2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F0F1-2166-48A3-A63E-CB741503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53D0A-2D29-4583-87B0-D29EB5A51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FC59-060B-44B1-97B1-26812969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1A4AB-E6DB-442C-8F59-9180D757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65A9D-7472-4281-8CBF-301B57D9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42E7-B547-4D6F-A82F-278C035C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9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1875-F141-426B-8130-9407BCBA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27D30-56CD-4B65-880F-42DAB45E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754B-230C-4ABB-8F2D-DDBFEA6B6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53DC-1AE2-4E63-AFBB-6E7BB2E0B729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D9C0-D077-4FD4-BF09-C9EE49CB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793C-E8D6-4050-9892-EDB07FA7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9EFA-7743-4114-94CB-7BC07EAFDC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6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4FE4-C516-448F-BE98-3A931D36C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75D87-7DDC-4A1C-ABA9-08E1E5A8C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Emergencies</a:t>
            </a:r>
          </a:p>
        </p:txBody>
      </p:sp>
    </p:spTree>
    <p:extLst>
      <p:ext uri="{BB962C8B-B14F-4D97-AF65-F5344CB8AC3E}">
        <p14:creationId xmlns:p14="http://schemas.microsoft.com/office/powerpoint/2010/main" val="244698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ED6-9E2F-4F2B-BD70-D5AAF2E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A03C-042C-4531-8E5F-7A464333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are on the ground floor, and you see people running from the staircase.</a:t>
            </a:r>
          </a:p>
          <a:p>
            <a:pPr lvl="1"/>
            <a:r>
              <a:rPr lang="en-GB" dirty="0"/>
              <a:t>Try to evacuate?</a:t>
            </a:r>
          </a:p>
          <a:p>
            <a:pPr lvl="1"/>
            <a:r>
              <a:rPr lang="en-GB" dirty="0"/>
              <a:t>Try to move up the building?</a:t>
            </a:r>
          </a:p>
          <a:p>
            <a:pPr lvl="1"/>
            <a:r>
              <a:rPr lang="en-GB" dirty="0"/>
              <a:t>Stay put?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55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ED6-9E2F-4F2B-BD70-D5AAF2E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A03C-042C-4531-8E5F-7A464333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does everyone else do?</a:t>
            </a:r>
          </a:p>
        </p:txBody>
      </p:sp>
    </p:spTree>
    <p:extLst>
      <p:ext uri="{BB962C8B-B14F-4D97-AF65-F5344CB8AC3E}">
        <p14:creationId xmlns:p14="http://schemas.microsoft.com/office/powerpoint/2010/main" val="373111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ED6-9E2F-4F2B-BD70-D5AAF2E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A03C-042C-4531-8E5F-7A464333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does everyone else do?</a:t>
            </a:r>
          </a:p>
          <a:p>
            <a:endParaRPr lang="en-GB" dirty="0"/>
          </a:p>
          <a:p>
            <a:pPr lvl="1"/>
            <a:r>
              <a:rPr lang="en-GB" dirty="0"/>
              <a:t>Do they panic?</a:t>
            </a:r>
          </a:p>
          <a:p>
            <a:pPr lvl="1"/>
            <a:r>
              <a:rPr lang="en-GB" dirty="0"/>
              <a:t>Do they run?</a:t>
            </a:r>
          </a:p>
          <a:p>
            <a:pPr lvl="1"/>
            <a:r>
              <a:rPr lang="en-GB" dirty="0"/>
              <a:t>Do they group together?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5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855A-5146-4041-8162-6C2D5E1B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Modelling: Micro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708B-2F95-4769-B318-31FB4777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 on these types of decisions, coupled with population and building characteristics allow us to model what happens in individual buildings.</a:t>
            </a:r>
          </a:p>
          <a:p>
            <a:endParaRPr lang="en-GB" dirty="0"/>
          </a:p>
          <a:p>
            <a:r>
              <a:rPr lang="en-GB" dirty="0"/>
              <a:t>Quantify how safe each design is, based on specified metrics.</a:t>
            </a:r>
          </a:p>
          <a:p>
            <a:endParaRPr lang="en-GB" dirty="0"/>
          </a:p>
          <a:p>
            <a:r>
              <a:rPr lang="en-GB" dirty="0"/>
              <a:t>Predict how each group of people will move through buildings, and the time taken to do that.</a:t>
            </a:r>
          </a:p>
          <a:p>
            <a:endParaRPr lang="en-GB" dirty="0"/>
          </a:p>
          <a:p>
            <a:r>
              <a:rPr lang="en-GB" dirty="0"/>
              <a:t>Takes a lot of time, and is not easily performed for macro scales.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1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E05B-8803-47AB-8450-DACB7E40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Modelling: Macro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EC85-1450-4E98-B708-9A896C83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Relevant for typical natural emergencies.</a:t>
            </a:r>
          </a:p>
          <a:p>
            <a:endParaRPr lang="en-GB" dirty="0"/>
          </a:p>
          <a:p>
            <a:r>
              <a:rPr lang="en-GB" dirty="0"/>
              <a:t>Micro scale more relevant for man-made disasters.</a:t>
            </a:r>
          </a:p>
          <a:p>
            <a:endParaRPr lang="en-GB" dirty="0"/>
          </a:p>
          <a:p>
            <a:r>
              <a:rPr lang="en-GB" dirty="0"/>
              <a:t>Consider city-scale evacuations and routing.</a:t>
            </a:r>
          </a:p>
          <a:p>
            <a:endParaRPr lang="en-GB" dirty="0"/>
          </a:p>
          <a:p>
            <a:r>
              <a:rPr lang="en-GB" dirty="0"/>
              <a:t>Can consider multi-modal travel (e.g. foot, car, bike, train)</a:t>
            </a:r>
          </a:p>
        </p:txBody>
      </p:sp>
    </p:spTree>
    <p:extLst>
      <p:ext uri="{BB962C8B-B14F-4D97-AF65-F5344CB8AC3E}">
        <p14:creationId xmlns:p14="http://schemas.microsoft.com/office/powerpoint/2010/main" val="254376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CF6A-A8AB-4C0A-8DA4-73BFC2CC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4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4FB2-D39D-46F6-9417-3F9D1DF2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importance of data (~10mins)</a:t>
            </a:r>
          </a:p>
          <a:p>
            <a:r>
              <a:rPr lang="en-GB" b="1" dirty="0"/>
              <a:t>Emergencies (~10mins)</a:t>
            </a:r>
          </a:p>
          <a:p>
            <a:r>
              <a:rPr lang="en-GB" dirty="0"/>
              <a:t>Emergency example (~10mins)</a:t>
            </a:r>
          </a:p>
          <a:p>
            <a:r>
              <a:rPr lang="en-GB" dirty="0"/>
              <a:t>Data gathering vs data generating: experiments (~10mins)</a:t>
            </a:r>
          </a:p>
          <a:p>
            <a:r>
              <a:rPr lang="en-GB" dirty="0"/>
              <a:t>Data gathering vs data generating: real-world sources (~10mins)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4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18A2-6F8B-4658-984B-B1C70F01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Natural disasters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2056-9D3E-4668-A4B5-E0223423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Floods </a:t>
            </a:r>
          </a:p>
          <a:p>
            <a:endParaRPr lang="en-GB" dirty="0"/>
          </a:p>
          <a:p>
            <a:r>
              <a:rPr lang="en-GB" dirty="0"/>
              <a:t>Fires </a:t>
            </a:r>
          </a:p>
          <a:p>
            <a:endParaRPr lang="en-GB" dirty="0"/>
          </a:p>
          <a:p>
            <a:r>
              <a:rPr lang="en-GB" dirty="0"/>
              <a:t>Hurricanes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Climate Change is making things worse</a:t>
            </a:r>
          </a:p>
        </p:txBody>
      </p:sp>
    </p:spTree>
    <p:extLst>
      <p:ext uri="{BB962C8B-B14F-4D97-AF65-F5344CB8AC3E}">
        <p14:creationId xmlns:p14="http://schemas.microsoft.com/office/powerpoint/2010/main" val="111698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6265-661D-4198-A6BC-E2E8B120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 made disasters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B45C-C163-4302-8C3E-5740AECC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Terrorist attacks</a:t>
            </a:r>
          </a:p>
          <a:p>
            <a:endParaRPr lang="en-GB" dirty="0"/>
          </a:p>
          <a:p>
            <a:r>
              <a:rPr lang="en-GB" dirty="0"/>
              <a:t>Traffic disasters</a:t>
            </a:r>
          </a:p>
          <a:p>
            <a:endParaRPr lang="en-GB" dirty="0"/>
          </a:p>
          <a:p>
            <a:r>
              <a:rPr lang="en-GB" dirty="0"/>
              <a:t>Structural failures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Urbanisation is making things worse</a:t>
            </a:r>
          </a:p>
        </p:txBody>
      </p:sp>
    </p:spTree>
    <p:extLst>
      <p:ext uri="{BB962C8B-B14F-4D97-AF65-F5344CB8AC3E}">
        <p14:creationId xmlns:p14="http://schemas.microsoft.com/office/powerpoint/2010/main" val="319307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ED6-9E2F-4F2B-BD70-D5AAF2E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A03C-042C-4531-8E5F-7A4643335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You are on the third floor, and you are given a 5 minute tsunami warning.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86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ED6-9E2F-4F2B-BD70-D5AAF2E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A03C-042C-4531-8E5F-7A464333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are on the third floor, and you are given a 5 minute tsunami warning.</a:t>
            </a:r>
          </a:p>
          <a:p>
            <a:pPr lvl="1"/>
            <a:r>
              <a:rPr lang="en-GB" dirty="0"/>
              <a:t>Try to evacuate?</a:t>
            </a:r>
          </a:p>
          <a:p>
            <a:pPr lvl="1"/>
            <a:r>
              <a:rPr lang="en-GB" dirty="0"/>
              <a:t>Try to move up the building?</a:t>
            </a:r>
          </a:p>
          <a:p>
            <a:pPr lvl="1"/>
            <a:r>
              <a:rPr lang="en-GB" dirty="0"/>
              <a:t>Stay put?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68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ED6-9E2F-4F2B-BD70-D5AAF2E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A03C-042C-4531-8E5F-7A464333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are on the fifth floor, and the ground floor is on fire.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26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ED6-9E2F-4F2B-BD70-D5AAF2E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A03C-042C-4531-8E5F-7A464333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are on the fifth floor, and the ground floor is on fire.</a:t>
            </a:r>
          </a:p>
          <a:p>
            <a:pPr lvl="1"/>
            <a:r>
              <a:rPr lang="en-GB" dirty="0"/>
              <a:t>Try to evacuate?</a:t>
            </a:r>
          </a:p>
          <a:p>
            <a:pPr lvl="1"/>
            <a:r>
              <a:rPr lang="en-GB" dirty="0"/>
              <a:t>Try to move up the building?</a:t>
            </a:r>
          </a:p>
          <a:p>
            <a:pPr lvl="1"/>
            <a:r>
              <a:rPr lang="en-GB" dirty="0"/>
              <a:t>Stay put?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44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6ED6-9E2F-4F2B-BD70-D5AAF2E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A03C-042C-4531-8E5F-7A464333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are on the ground floor, and you see people running from the staircase.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31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385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Lecture 4</vt:lpstr>
      <vt:lpstr>Lecture 4 outline</vt:lpstr>
      <vt:lpstr>Natural disasters</vt:lpstr>
      <vt:lpstr>Man made disasters</vt:lpstr>
      <vt:lpstr>What would you do?</vt:lpstr>
      <vt:lpstr>What would you do?</vt:lpstr>
      <vt:lpstr>What would you do?</vt:lpstr>
      <vt:lpstr>What would you do?</vt:lpstr>
      <vt:lpstr>What would you do?</vt:lpstr>
      <vt:lpstr>What would you do?</vt:lpstr>
      <vt:lpstr>What would you do?</vt:lpstr>
      <vt:lpstr>What would you do?</vt:lpstr>
      <vt:lpstr>Modelling: Micro scale</vt:lpstr>
      <vt:lpstr>Modelling: Macro scale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Shipman, Alastair R</dc:creator>
  <cp:lastModifiedBy>Shipman, Alastair R</cp:lastModifiedBy>
  <cp:revision>8</cp:revision>
  <dcterms:created xsi:type="dcterms:W3CDTF">2019-11-27T16:34:04Z</dcterms:created>
  <dcterms:modified xsi:type="dcterms:W3CDTF">2019-12-02T12:50:06Z</dcterms:modified>
</cp:coreProperties>
</file>