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1" r:id="rId4"/>
    <p:sldId id="257" r:id="rId5"/>
    <p:sldId id="258"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B367B-6AE0-4246-932B-80632A246B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9BA652A-AABA-402F-9920-18D1115662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BD96896-40CB-4F95-92A1-175513FEA239}"/>
              </a:ext>
            </a:extLst>
          </p:cNvPr>
          <p:cNvSpPr>
            <a:spLocks noGrp="1"/>
          </p:cNvSpPr>
          <p:nvPr>
            <p:ph type="dt" sz="half" idx="10"/>
          </p:nvPr>
        </p:nvSpPr>
        <p:spPr/>
        <p:txBody>
          <a:bodyPr/>
          <a:lstStyle/>
          <a:p>
            <a:fld id="{A5657105-C9FE-445F-94B0-9B187814C437}" type="datetimeFigureOut">
              <a:rPr lang="en-GB" smtClean="0"/>
              <a:t>02/12/2019</a:t>
            </a:fld>
            <a:endParaRPr lang="en-GB"/>
          </a:p>
        </p:txBody>
      </p:sp>
      <p:sp>
        <p:nvSpPr>
          <p:cNvPr id="5" name="Footer Placeholder 4">
            <a:extLst>
              <a:ext uri="{FF2B5EF4-FFF2-40B4-BE49-F238E27FC236}">
                <a16:creationId xmlns:a16="http://schemas.microsoft.com/office/drawing/2014/main" id="{758A8BF6-B6DD-4210-B7D9-DB3EF985D9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41CEDB-417E-400C-9538-6ADED7EC7E6B}"/>
              </a:ext>
            </a:extLst>
          </p:cNvPr>
          <p:cNvSpPr>
            <a:spLocks noGrp="1"/>
          </p:cNvSpPr>
          <p:nvPr>
            <p:ph type="sldNum" sz="quarter" idx="12"/>
          </p:nvPr>
        </p:nvSpPr>
        <p:spPr/>
        <p:txBody>
          <a:bodyPr/>
          <a:lstStyle/>
          <a:p>
            <a:fld id="{4664B665-87FC-40C3-A902-270C02F088B8}" type="slidenum">
              <a:rPr lang="en-GB" smtClean="0"/>
              <a:t>‹#›</a:t>
            </a:fld>
            <a:endParaRPr lang="en-GB"/>
          </a:p>
        </p:txBody>
      </p:sp>
    </p:spTree>
    <p:extLst>
      <p:ext uri="{BB962C8B-B14F-4D97-AF65-F5344CB8AC3E}">
        <p14:creationId xmlns:p14="http://schemas.microsoft.com/office/powerpoint/2010/main" val="4067633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A6A9F-6A97-4C29-B09F-533040BD29E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C6DB8F0-0B61-4EDA-BC9E-A812E54434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308E3F-518C-4CA0-8AE3-8D2C39A847A7}"/>
              </a:ext>
            </a:extLst>
          </p:cNvPr>
          <p:cNvSpPr>
            <a:spLocks noGrp="1"/>
          </p:cNvSpPr>
          <p:nvPr>
            <p:ph type="dt" sz="half" idx="10"/>
          </p:nvPr>
        </p:nvSpPr>
        <p:spPr/>
        <p:txBody>
          <a:bodyPr/>
          <a:lstStyle/>
          <a:p>
            <a:fld id="{A5657105-C9FE-445F-94B0-9B187814C437}" type="datetimeFigureOut">
              <a:rPr lang="en-GB" smtClean="0"/>
              <a:t>02/12/2019</a:t>
            </a:fld>
            <a:endParaRPr lang="en-GB"/>
          </a:p>
        </p:txBody>
      </p:sp>
      <p:sp>
        <p:nvSpPr>
          <p:cNvPr id="5" name="Footer Placeholder 4">
            <a:extLst>
              <a:ext uri="{FF2B5EF4-FFF2-40B4-BE49-F238E27FC236}">
                <a16:creationId xmlns:a16="http://schemas.microsoft.com/office/drawing/2014/main" id="{C890E295-61AE-46C5-B43F-AED10CE504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C69E9C-0FCF-4A0A-A7CE-71345BC46246}"/>
              </a:ext>
            </a:extLst>
          </p:cNvPr>
          <p:cNvSpPr>
            <a:spLocks noGrp="1"/>
          </p:cNvSpPr>
          <p:nvPr>
            <p:ph type="sldNum" sz="quarter" idx="12"/>
          </p:nvPr>
        </p:nvSpPr>
        <p:spPr/>
        <p:txBody>
          <a:bodyPr/>
          <a:lstStyle/>
          <a:p>
            <a:fld id="{4664B665-87FC-40C3-A902-270C02F088B8}" type="slidenum">
              <a:rPr lang="en-GB" smtClean="0"/>
              <a:t>‹#›</a:t>
            </a:fld>
            <a:endParaRPr lang="en-GB"/>
          </a:p>
        </p:txBody>
      </p:sp>
    </p:spTree>
    <p:extLst>
      <p:ext uri="{BB962C8B-B14F-4D97-AF65-F5344CB8AC3E}">
        <p14:creationId xmlns:p14="http://schemas.microsoft.com/office/powerpoint/2010/main" val="933944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D69B6E-61B5-4E76-955A-EED54071FA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46F8415-68F0-4C05-931E-80608212E7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2FC7F73-B864-48DD-B27F-BA8D751109A8}"/>
              </a:ext>
            </a:extLst>
          </p:cNvPr>
          <p:cNvSpPr>
            <a:spLocks noGrp="1"/>
          </p:cNvSpPr>
          <p:nvPr>
            <p:ph type="dt" sz="half" idx="10"/>
          </p:nvPr>
        </p:nvSpPr>
        <p:spPr/>
        <p:txBody>
          <a:bodyPr/>
          <a:lstStyle/>
          <a:p>
            <a:fld id="{A5657105-C9FE-445F-94B0-9B187814C437}" type="datetimeFigureOut">
              <a:rPr lang="en-GB" smtClean="0"/>
              <a:t>02/12/2019</a:t>
            </a:fld>
            <a:endParaRPr lang="en-GB"/>
          </a:p>
        </p:txBody>
      </p:sp>
      <p:sp>
        <p:nvSpPr>
          <p:cNvPr id="5" name="Footer Placeholder 4">
            <a:extLst>
              <a:ext uri="{FF2B5EF4-FFF2-40B4-BE49-F238E27FC236}">
                <a16:creationId xmlns:a16="http://schemas.microsoft.com/office/drawing/2014/main" id="{6A5285AA-51CB-4C03-BBC7-7E46DC4DEC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2E60A4-1201-475E-BF6F-FB668E0319A8}"/>
              </a:ext>
            </a:extLst>
          </p:cNvPr>
          <p:cNvSpPr>
            <a:spLocks noGrp="1"/>
          </p:cNvSpPr>
          <p:nvPr>
            <p:ph type="sldNum" sz="quarter" idx="12"/>
          </p:nvPr>
        </p:nvSpPr>
        <p:spPr/>
        <p:txBody>
          <a:bodyPr/>
          <a:lstStyle/>
          <a:p>
            <a:fld id="{4664B665-87FC-40C3-A902-270C02F088B8}" type="slidenum">
              <a:rPr lang="en-GB" smtClean="0"/>
              <a:t>‹#›</a:t>
            </a:fld>
            <a:endParaRPr lang="en-GB"/>
          </a:p>
        </p:txBody>
      </p:sp>
    </p:spTree>
    <p:extLst>
      <p:ext uri="{BB962C8B-B14F-4D97-AF65-F5344CB8AC3E}">
        <p14:creationId xmlns:p14="http://schemas.microsoft.com/office/powerpoint/2010/main" val="3836450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05D4E-A085-425E-8C02-88549FA7914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F394479-B7F6-458A-938C-38D77665FC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B79DEC-01EA-420F-9CE7-069287CA1C5F}"/>
              </a:ext>
            </a:extLst>
          </p:cNvPr>
          <p:cNvSpPr>
            <a:spLocks noGrp="1"/>
          </p:cNvSpPr>
          <p:nvPr>
            <p:ph type="dt" sz="half" idx="10"/>
          </p:nvPr>
        </p:nvSpPr>
        <p:spPr/>
        <p:txBody>
          <a:bodyPr/>
          <a:lstStyle/>
          <a:p>
            <a:fld id="{A5657105-C9FE-445F-94B0-9B187814C437}" type="datetimeFigureOut">
              <a:rPr lang="en-GB" smtClean="0"/>
              <a:t>02/12/2019</a:t>
            </a:fld>
            <a:endParaRPr lang="en-GB"/>
          </a:p>
        </p:txBody>
      </p:sp>
      <p:sp>
        <p:nvSpPr>
          <p:cNvPr id="5" name="Footer Placeholder 4">
            <a:extLst>
              <a:ext uri="{FF2B5EF4-FFF2-40B4-BE49-F238E27FC236}">
                <a16:creationId xmlns:a16="http://schemas.microsoft.com/office/drawing/2014/main" id="{E284ECB4-0BAD-4941-877A-97E118874E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EF3EA2-D3D8-4004-8199-A36C19A975A7}"/>
              </a:ext>
            </a:extLst>
          </p:cNvPr>
          <p:cNvSpPr>
            <a:spLocks noGrp="1"/>
          </p:cNvSpPr>
          <p:nvPr>
            <p:ph type="sldNum" sz="quarter" idx="12"/>
          </p:nvPr>
        </p:nvSpPr>
        <p:spPr/>
        <p:txBody>
          <a:bodyPr/>
          <a:lstStyle/>
          <a:p>
            <a:fld id="{4664B665-87FC-40C3-A902-270C02F088B8}" type="slidenum">
              <a:rPr lang="en-GB" smtClean="0"/>
              <a:t>‹#›</a:t>
            </a:fld>
            <a:endParaRPr lang="en-GB"/>
          </a:p>
        </p:txBody>
      </p:sp>
    </p:spTree>
    <p:extLst>
      <p:ext uri="{BB962C8B-B14F-4D97-AF65-F5344CB8AC3E}">
        <p14:creationId xmlns:p14="http://schemas.microsoft.com/office/powerpoint/2010/main" val="1747365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1E967-416D-46BC-9CA9-2DB8BDCECB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C2022A7-24E2-46BE-8651-3827729F57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D21AD0-4FBD-442A-8312-73D8F2F1EDF6}"/>
              </a:ext>
            </a:extLst>
          </p:cNvPr>
          <p:cNvSpPr>
            <a:spLocks noGrp="1"/>
          </p:cNvSpPr>
          <p:nvPr>
            <p:ph type="dt" sz="half" idx="10"/>
          </p:nvPr>
        </p:nvSpPr>
        <p:spPr/>
        <p:txBody>
          <a:bodyPr/>
          <a:lstStyle/>
          <a:p>
            <a:fld id="{A5657105-C9FE-445F-94B0-9B187814C437}" type="datetimeFigureOut">
              <a:rPr lang="en-GB" smtClean="0"/>
              <a:t>02/12/2019</a:t>
            </a:fld>
            <a:endParaRPr lang="en-GB"/>
          </a:p>
        </p:txBody>
      </p:sp>
      <p:sp>
        <p:nvSpPr>
          <p:cNvPr id="5" name="Footer Placeholder 4">
            <a:extLst>
              <a:ext uri="{FF2B5EF4-FFF2-40B4-BE49-F238E27FC236}">
                <a16:creationId xmlns:a16="http://schemas.microsoft.com/office/drawing/2014/main" id="{71B6AD50-8C73-4882-8337-DC4B5263AA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37E395-8DDF-4B08-8A12-BE84B1E903F7}"/>
              </a:ext>
            </a:extLst>
          </p:cNvPr>
          <p:cNvSpPr>
            <a:spLocks noGrp="1"/>
          </p:cNvSpPr>
          <p:nvPr>
            <p:ph type="sldNum" sz="quarter" idx="12"/>
          </p:nvPr>
        </p:nvSpPr>
        <p:spPr/>
        <p:txBody>
          <a:bodyPr/>
          <a:lstStyle/>
          <a:p>
            <a:fld id="{4664B665-87FC-40C3-A902-270C02F088B8}" type="slidenum">
              <a:rPr lang="en-GB" smtClean="0"/>
              <a:t>‹#›</a:t>
            </a:fld>
            <a:endParaRPr lang="en-GB"/>
          </a:p>
        </p:txBody>
      </p:sp>
    </p:spTree>
    <p:extLst>
      <p:ext uri="{BB962C8B-B14F-4D97-AF65-F5344CB8AC3E}">
        <p14:creationId xmlns:p14="http://schemas.microsoft.com/office/powerpoint/2010/main" val="257644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33418-B6F1-43F1-8878-F7C943E6793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BB1BF82-E593-4068-916E-9DF0BA60E2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CF36BDD-4B58-4430-A919-5B6FDAF464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696E160-3E58-404C-BE78-1D6D337CFF10}"/>
              </a:ext>
            </a:extLst>
          </p:cNvPr>
          <p:cNvSpPr>
            <a:spLocks noGrp="1"/>
          </p:cNvSpPr>
          <p:nvPr>
            <p:ph type="dt" sz="half" idx="10"/>
          </p:nvPr>
        </p:nvSpPr>
        <p:spPr/>
        <p:txBody>
          <a:bodyPr/>
          <a:lstStyle/>
          <a:p>
            <a:fld id="{A5657105-C9FE-445F-94B0-9B187814C437}" type="datetimeFigureOut">
              <a:rPr lang="en-GB" smtClean="0"/>
              <a:t>02/12/2019</a:t>
            </a:fld>
            <a:endParaRPr lang="en-GB"/>
          </a:p>
        </p:txBody>
      </p:sp>
      <p:sp>
        <p:nvSpPr>
          <p:cNvPr id="6" name="Footer Placeholder 5">
            <a:extLst>
              <a:ext uri="{FF2B5EF4-FFF2-40B4-BE49-F238E27FC236}">
                <a16:creationId xmlns:a16="http://schemas.microsoft.com/office/drawing/2014/main" id="{81BCE69C-B559-4A6B-A43C-605657B719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D84337-A253-4F29-BE89-9DF545DE4B52}"/>
              </a:ext>
            </a:extLst>
          </p:cNvPr>
          <p:cNvSpPr>
            <a:spLocks noGrp="1"/>
          </p:cNvSpPr>
          <p:nvPr>
            <p:ph type="sldNum" sz="quarter" idx="12"/>
          </p:nvPr>
        </p:nvSpPr>
        <p:spPr/>
        <p:txBody>
          <a:bodyPr/>
          <a:lstStyle/>
          <a:p>
            <a:fld id="{4664B665-87FC-40C3-A902-270C02F088B8}" type="slidenum">
              <a:rPr lang="en-GB" smtClean="0"/>
              <a:t>‹#›</a:t>
            </a:fld>
            <a:endParaRPr lang="en-GB"/>
          </a:p>
        </p:txBody>
      </p:sp>
    </p:spTree>
    <p:extLst>
      <p:ext uri="{BB962C8B-B14F-4D97-AF65-F5344CB8AC3E}">
        <p14:creationId xmlns:p14="http://schemas.microsoft.com/office/powerpoint/2010/main" val="2267788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AB83E-E7B6-44D0-B18D-DA419B8FFEF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57A225B-1C2D-4C1B-964B-D954316EFF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E7F728-23A6-45B4-8B7C-CDA66759B8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541EFF2-A408-4910-B064-66623C0704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487329-84AD-4FE3-A8A2-4ACE741C85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348A79D-5425-4550-BCF2-A32D2DA51DB3}"/>
              </a:ext>
            </a:extLst>
          </p:cNvPr>
          <p:cNvSpPr>
            <a:spLocks noGrp="1"/>
          </p:cNvSpPr>
          <p:nvPr>
            <p:ph type="dt" sz="half" idx="10"/>
          </p:nvPr>
        </p:nvSpPr>
        <p:spPr/>
        <p:txBody>
          <a:bodyPr/>
          <a:lstStyle/>
          <a:p>
            <a:fld id="{A5657105-C9FE-445F-94B0-9B187814C437}" type="datetimeFigureOut">
              <a:rPr lang="en-GB" smtClean="0"/>
              <a:t>02/12/2019</a:t>
            </a:fld>
            <a:endParaRPr lang="en-GB"/>
          </a:p>
        </p:txBody>
      </p:sp>
      <p:sp>
        <p:nvSpPr>
          <p:cNvPr id="8" name="Footer Placeholder 7">
            <a:extLst>
              <a:ext uri="{FF2B5EF4-FFF2-40B4-BE49-F238E27FC236}">
                <a16:creationId xmlns:a16="http://schemas.microsoft.com/office/drawing/2014/main" id="{375D67D1-F010-4EB9-995A-5E19E5C9C18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9E9953E-9496-4907-9277-988A0C98A8AD}"/>
              </a:ext>
            </a:extLst>
          </p:cNvPr>
          <p:cNvSpPr>
            <a:spLocks noGrp="1"/>
          </p:cNvSpPr>
          <p:nvPr>
            <p:ph type="sldNum" sz="quarter" idx="12"/>
          </p:nvPr>
        </p:nvSpPr>
        <p:spPr/>
        <p:txBody>
          <a:bodyPr/>
          <a:lstStyle/>
          <a:p>
            <a:fld id="{4664B665-87FC-40C3-A902-270C02F088B8}" type="slidenum">
              <a:rPr lang="en-GB" smtClean="0"/>
              <a:t>‹#›</a:t>
            </a:fld>
            <a:endParaRPr lang="en-GB"/>
          </a:p>
        </p:txBody>
      </p:sp>
    </p:spTree>
    <p:extLst>
      <p:ext uri="{BB962C8B-B14F-4D97-AF65-F5344CB8AC3E}">
        <p14:creationId xmlns:p14="http://schemas.microsoft.com/office/powerpoint/2010/main" val="2956798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8127F-A0F9-45EF-A6E3-79B7CB29461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CAAB001-4460-487E-9D7E-D3332A4E22BC}"/>
              </a:ext>
            </a:extLst>
          </p:cNvPr>
          <p:cNvSpPr>
            <a:spLocks noGrp="1"/>
          </p:cNvSpPr>
          <p:nvPr>
            <p:ph type="dt" sz="half" idx="10"/>
          </p:nvPr>
        </p:nvSpPr>
        <p:spPr/>
        <p:txBody>
          <a:bodyPr/>
          <a:lstStyle/>
          <a:p>
            <a:fld id="{A5657105-C9FE-445F-94B0-9B187814C437}" type="datetimeFigureOut">
              <a:rPr lang="en-GB" smtClean="0"/>
              <a:t>02/12/2019</a:t>
            </a:fld>
            <a:endParaRPr lang="en-GB"/>
          </a:p>
        </p:txBody>
      </p:sp>
      <p:sp>
        <p:nvSpPr>
          <p:cNvPr id="4" name="Footer Placeholder 3">
            <a:extLst>
              <a:ext uri="{FF2B5EF4-FFF2-40B4-BE49-F238E27FC236}">
                <a16:creationId xmlns:a16="http://schemas.microsoft.com/office/drawing/2014/main" id="{743EE296-01A7-45E4-82F5-E82C95DEE13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688958A-3DE7-475B-9171-D9F5B8F57A46}"/>
              </a:ext>
            </a:extLst>
          </p:cNvPr>
          <p:cNvSpPr>
            <a:spLocks noGrp="1"/>
          </p:cNvSpPr>
          <p:nvPr>
            <p:ph type="sldNum" sz="quarter" idx="12"/>
          </p:nvPr>
        </p:nvSpPr>
        <p:spPr/>
        <p:txBody>
          <a:bodyPr/>
          <a:lstStyle/>
          <a:p>
            <a:fld id="{4664B665-87FC-40C3-A902-270C02F088B8}" type="slidenum">
              <a:rPr lang="en-GB" smtClean="0"/>
              <a:t>‹#›</a:t>
            </a:fld>
            <a:endParaRPr lang="en-GB"/>
          </a:p>
        </p:txBody>
      </p:sp>
    </p:spTree>
    <p:extLst>
      <p:ext uri="{BB962C8B-B14F-4D97-AF65-F5344CB8AC3E}">
        <p14:creationId xmlns:p14="http://schemas.microsoft.com/office/powerpoint/2010/main" val="1497812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EBF2E-2ECA-44FB-9BF3-90E04EC73604}"/>
              </a:ext>
            </a:extLst>
          </p:cNvPr>
          <p:cNvSpPr>
            <a:spLocks noGrp="1"/>
          </p:cNvSpPr>
          <p:nvPr>
            <p:ph type="dt" sz="half" idx="10"/>
          </p:nvPr>
        </p:nvSpPr>
        <p:spPr/>
        <p:txBody>
          <a:bodyPr/>
          <a:lstStyle/>
          <a:p>
            <a:fld id="{A5657105-C9FE-445F-94B0-9B187814C437}" type="datetimeFigureOut">
              <a:rPr lang="en-GB" smtClean="0"/>
              <a:t>02/12/2019</a:t>
            </a:fld>
            <a:endParaRPr lang="en-GB"/>
          </a:p>
        </p:txBody>
      </p:sp>
      <p:sp>
        <p:nvSpPr>
          <p:cNvPr id="3" name="Footer Placeholder 2">
            <a:extLst>
              <a:ext uri="{FF2B5EF4-FFF2-40B4-BE49-F238E27FC236}">
                <a16:creationId xmlns:a16="http://schemas.microsoft.com/office/drawing/2014/main" id="{374B7579-6E9F-4034-9993-06A94BC3E39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7DB863-1B35-46FB-8F57-40D1DB4702DC}"/>
              </a:ext>
            </a:extLst>
          </p:cNvPr>
          <p:cNvSpPr>
            <a:spLocks noGrp="1"/>
          </p:cNvSpPr>
          <p:nvPr>
            <p:ph type="sldNum" sz="quarter" idx="12"/>
          </p:nvPr>
        </p:nvSpPr>
        <p:spPr/>
        <p:txBody>
          <a:bodyPr/>
          <a:lstStyle/>
          <a:p>
            <a:fld id="{4664B665-87FC-40C3-A902-270C02F088B8}" type="slidenum">
              <a:rPr lang="en-GB" smtClean="0"/>
              <a:t>‹#›</a:t>
            </a:fld>
            <a:endParaRPr lang="en-GB"/>
          </a:p>
        </p:txBody>
      </p:sp>
    </p:spTree>
    <p:extLst>
      <p:ext uri="{BB962C8B-B14F-4D97-AF65-F5344CB8AC3E}">
        <p14:creationId xmlns:p14="http://schemas.microsoft.com/office/powerpoint/2010/main" val="18561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7A9B8-A8E8-48BA-B179-4372A84566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FB47CB1-358D-4B57-95BF-E3AF1B25F4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2566B06-B8B5-4FE2-9C06-9875DA1D6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25156D-0601-41A9-AA0C-C6442F5904D4}"/>
              </a:ext>
            </a:extLst>
          </p:cNvPr>
          <p:cNvSpPr>
            <a:spLocks noGrp="1"/>
          </p:cNvSpPr>
          <p:nvPr>
            <p:ph type="dt" sz="half" idx="10"/>
          </p:nvPr>
        </p:nvSpPr>
        <p:spPr/>
        <p:txBody>
          <a:bodyPr/>
          <a:lstStyle/>
          <a:p>
            <a:fld id="{A5657105-C9FE-445F-94B0-9B187814C437}" type="datetimeFigureOut">
              <a:rPr lang="en-GB" smtClean="0"/>
              <a:t>02/12/2019</a:t>
            </a:fld>
            <a:endParaRPr lang="en-GB"/>
          </a:p>
        </p:txBody>
      </p:sp>
      <p:sp>
        <p:nvSpPr>
          <p:cNvPr id="6" name="Footer Placeholder 5">
            <a:extLst>
              <a:ext uri="{FF2B5EF4-FFF2-40B4-BE49-F238E27FC236}">
                <a16:creationId xmlns:a16="http://schemas.microsoft.com/office/drawing/2014/main" id="{C6B61A62-4032-49BE-8DED-B964031DCD8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F8A004-2A8F-4440-8E1A-37C0D98360D2}"/>
              </a:ext>
            </a:extLst>
          </p:cNvPr>
          <p:cNvSpPr>
            <a:spLocks noGrp="1"/>
          </p:cNvSpPr>
          <p:nvPr>
            <p:ph type="sldNum" sz="quarter" idx="12"/>
          </p:nvPr>
        </p:nvSpPr>
        <p:spPr/>
        <p:txBody>
          <a:bodyPr/>
          <a:lstStyle/>
          <a:p>
            <a:fld id="{4664B665-87FC-40C3-A902-270C02F088B8}" type="slidenum">
              <a:rPr lang="en-GB" smtClean="0"/>
              <a:t>‹#›</a:t>
            </a:fld>
            <a:endParaRPr lang="en-GB"/>
          </a:p>
        </p:txBody>
      </p:sp>
    </p:spTree>
    <p:extLst>
      <p:ext uri="{BB962C8B-B14F-4D97-AF65-F5344CB8AC3E}">
        <p14:creationId xmlns:p14="http://schemas.microsoft.com/office/powerpoint/2010/main" val="3089887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EB4E9-6D82-4E02-88D9-3DA3B2F302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1F25C35-E7DE-4432-B968-97A584B682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653BF8A-011E-4A4C-9B86-C463C1029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6FD337-56A1-41C8-8515-05B34F3C96D1}"/>
              </a:ext>
            </a:extLst>
          </p:cNvPr>
          <p:cNvSpPr>
            <a:spLocks noGrp="1"/>
          </p:cNvSpPr>
          <p:nvPr>
            <p:ph type="dt" sz="half" idx="10"/>
          </p:nvPr>
        </p:nvSpPr>
        <p:spPr/>
        <p:txBody>
          <a:bodyPr/>
          <a:lstStyle/>
          <a:p>
            <a:fld id="{A5657105-C9FE-445F-94B0-9B187814C437}" type="datetimeFigureOut">
              <a:rPr lang="en-GB" smtClean="0"/>
              <a:t>02/12/2019</a:t>
            </a:fld>
            <a:endParaRPr lang="en-GB"/>
          </a:p>
        </p:txBody>
      </p:sp>
      <p:sp>
        <p:nvSpPr>
          <p:cNvPr id="6" name="Footer Placeholder 5">
            <a:extLst>
              <a:ext uri="{FF2B5EF4-FFF2-40B4-BE49-F238E27FC236}">
                <a16:creationId xmlns:a16="http://schemas.microsoft.com/office/drawing/2014/main" id="{134C96B4-C6EB-4328-91B5-BA95F82C72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5B7BA0-75E3-45C3-9C87-007F0D6E3F5F}"/>
              </a:ext>
            </a:extLst>
          </p:cNvPr>
          <p:cNvSpPr>
            <a:spLocks noGrp="1"/>
          </p:cNvSpPr>
          <p:nvPr>
            <p:ph type="sldNum" sz="quarter" idx="12"/>
          </p:nvPr>
        </p:nvSpPr>
        <p:spPr/>
        <p:txBody>
          <a:bodyPr/>
          <a:lstStyle/>
          <a:p>
            <a:fld id="{4664B665-87FC-40C3-A902-270C02F088B8}" type="slidenum">
              <a:rPr lang="en-GB" smtClean="0"/>
              <a:t>‹#›</a:t>
            </a:fld>
            <a:endParaRPr lang="en-GB"/>
          </a:p>
        </p:txBody>
      </p:sp>
    </p:spTree>
    <p:extLst>
      <p:ext uri="{BB962C8B-B14F-4D97-AF65-F5344CB8AC3E}">
        <p14:creationId xmlns:p14="http://schemas.microsoft.com/office/powerpoint/2010/main" val="3894373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F4F891-2D0F-4171-8133-61B84E38FB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0AFD8A-6C64-4D63-8DA8-61D785B86A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056628-207B-4609-B75C-612AF2390D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657105-C9FE-445F-94B0-9B187814C437}" type="datetimeFigureOut">
              <a:rPr lang="en-GB" smtClean="0"/>
              <a:t>02/12/2019</a:t>
            </a:fld>
            <a:endParaRPr lang="en-GB"/>
          </a:p>
        </p:txBody>
      </p:sp>
      <p:sp>
        <p:nvSpPr>
          <p:cNvPr id="5" name="Footer Placeholder 4">
            <a:extLst>
              <a:ext uri="{FF2B5EF4-FFF2-40B4-BE49-F238E27FC236}">
                <a16:creationId xmlns:a16="http://schemas.microsoft.com/office/drawing/2014/main" id="{9DA7F43B-3F32-4C19-900E-8CDBE58EFA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5AD69C4-AF74-4C7A-9268-AD71C843C7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64B665-87FC-40C3-A902-270C02F088B8}" type="slidenum">
              <a:rPr lang="en-GB" smtClean="0"/>
              <a:t>‹#›</a:t>
            </a:fld>
            <a:endParaRPr lang="en-GB"/>
          </a:p>
        </p:txBody>
      </p:sp>
    </p:spTree>
    <p:extLst>
      <p:ext uri="{BB962C8B-B14F-4D97-AF65-F5344CB8AC3E}">
        <p14:creationId xmlns:p14="http://schemas.microsoft.com/office/powerpoint/2010/main" val="2398193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E0AD-9C69-423C-AD4F-481BC0DED664}"/>
              </a:ext>
            </a:extLst>
          </p:cNvPr>
          <p:cNvSpPr>
            <a:spLocks noGrp="1"/>
          </p:cNvSpPr>
          <p:nvPr>
            <p:ph type="ctrTitle"/>
          </p:nvPr>
        </p:nvSpPr>
        <p:spPr/>
        <p:txBody>
          <a:bodyPr/>
          <a:lstStyle/>
          <a:p>
            <a:r>
              <a:rPr lang="en-GB" dirty="0"/>
              <a:t>Lecture 4</a:t>
            </a:r>
          </a:p>
        </p:txBody>
      </p:sp>
      <p:sp>
        <p:nvSpPr>
          <p:cNvPr id="3" name="Subtitle 2">
            <a:extLst>
              <a:ext uri="{FF2B5EF4-FFF2-40B4-BE49-F238E27FC236}">
                <a16:creationId xmlns:a16="http://schemas.microsoft.com/office/drawing/2014/main" id="{468CFCA3-062E-41BE-B85B-C21CE0578905}"/>
              </a:ext>
            </a:extLst>
          </p:cNvPr>
          <p:cNvSpPr>
            <a:spLocks noGrp="1"/>
          </p:cNvSpPr>
          <p:nvPr>
            <p:ph type="subTitle" idx="1"/>
          </p:nvPr>
        </p:nvSpPr>
        <p:spPr/>
        <p:txBody>
          <a:bodyPr/>
          <a:lstStyle/>
          <a:p>
            <a:r>
              <a:rPr lang="en-GB" dirty="0"/>
              <a:t>Example scenario</a:t>
            </a:r>
          </a:p>
        </p:txBody>
      </p:sp>
    </p:spTree>
    <p:extLst>
      <p:ext uri="{BB962C8B-B14F-4D97-AF65-F5344CB8AC3E}">
        <p14:creationId xmlns:p14="http://schemas.microsoft.com/office/powerpoint/2010/main" val="254378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CCF6A-A8AB-4C0A-8DA4-73BFC2CC76BD}"/>
              </a:ext>
            </a:extLst>
          </p:cNvPr>
          <p:cNvSpPr>
            <a:spLocks noGrp="1"/>
          </p:cNvSpPr>
          <p:nvPr>
            <p:ph type="title"/>
          </p:nvPr>
        </p:nvSpPr>
        <p:spPr/>
        <p:txBody>
          <a:bodyPr/>
          <a:lstStyle/>
          <a:p>
            <a:r>
              <a:rPr lang="en-GB" dirty="0"/>
              <a:t>Lecture 4 outline</a:t>
            </a:r>
          </a:p>
        </p:txBody>
      </p:sp>
      <p:sp>
        <p:nvSpPr>
          <p:cNvPr id="3" name="Content Placeholder 2">
            <a:extLst>
              <a:ext uri="{FF2B5EF4-FFF2-40B4-BE49-F238E27FC236}">
                <a16:creationId xmlns:a16="http://schemas.microsoft.com/office/drawing/2014/main" id="{FD514FB2-D39D-46F6-9417-3F9D1DF25F4D}"/>
              </a:ext>
            </a:extLst>
          </p:cNvPr>
          <p:cNvSpPr>
            <a:spLocks noGrp="1"/>
          </p:cNvSpPr>
          <p:nvPr>
            <p:ph idx="1"/>
          </p:nvPr>
        </p:nvSpPr>
        <p:spPr/>
        <p:txBody>
          <a:bodyPr/>
          <a:lstStyle/>
          <a:p>
            <a:r>
              <a:rPr lang="en-GB" dirty="0"/>
              <a:t>The importance of data (~10mins)</a:t>
            </a:r>
          </a:p>
          <a:p>
            <a:r>
              <a:rPr lang="en-GB" dirty="0"/>
              <a:t>Emergencies (~10mins)</a:t>
            </a:r>
          </a:p>
          <a:p>
            <a:r>
              <a:rPr lang="en-GB" b="1" dirty="0"/>
              <a:t>Emergency example (~10mins)</a:t>
            </a:r>
          </a:p>
          <a:p>
            <a:r>
              <a:rPr lang="en-GB" dirty="0"/>
              <a:t>Data gathering vs data generating: experiments (~10mins)</a:t>
            </a:r>
          </a:p>
          <a:p>
            <a:r>
              <a:rPr lang="en-GB" dirty="0"/>
              <a:t>Data gathering vs data generating: real-world sources (~10mins)</a:t>
            </a:r>
          </a:p>
          <a:p>
            <a:endParaRPr lang="en-GB" dirty="0"/>
          </a:p>
        </p:txBody>
      </p:sp>
    </p:spTree>
    <p:extLst>
      <p:ext uri="{BB962C8B-B14F-4D97-AF65-F5344CB8AC3E}">
        <p14:creationId xmlns:p14="http://schemas.microsoft.com/office/powerpoint/2010/main" val="1349485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6AC1D-FD7E-4733-9F53-5D3CD8E5301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5D2C907-81CA-4C95-9E81-5AF3C85BA845}"/>
              </a:ext>
            </a:extLst>
          </p:cNvPr>
          <p:cNvSpPr>
            <a:spLocks noGrp="1"/>
          </p:cNvSpPr>
          <p:nvPr>
            <p:ph idx="1"/>
          </p:nvPr>
        </p:nvSpPr>
        <p:spPr/>
        <p:txBody>
          <a:bodyPr>
            <a:normAutofit fontScale="92500" lnSpcReduction="20000"/>
          </a:bodyPr>
          <a:lstStyle/>
          <a:p>
            <a:r>
              <a:rPr lang="en-GB" dirty="0"/>
              <a:t>In the Yorkshire, UK, 2018, there was a record-breaking set of wildfires that led to the declaration of a major incident </a:t>
            </a:r>
          </a:p>
          <a:p>
            <a:r>
              <a:rPr lang="en-GB" dirty="0"/>
              <a:t>On 24th June 2018 fire broke out at </a:t>
            </a:r>
            <a:r>
              <a:rPr lang="en-GB" dirty="0" err="1"/>
              <a:t>Saddleworth</a:t>
            </a:r>
            <a:r>
              <a:rPr lang="en-GB" dirty="0"/>
              <a:t> Moor, and over the next few days covered more than 2000 acres and required the evacuation of ~150 people from their homes in Greater Manchester.</a:t>
            </a:r>
          </a:p>
          <a:p>
            <a:r>
              <a:rPr lang="en-GB" dirty="0"/>
              <a:t>Changing winds meant that there was significant uncertainty over the direction of the fire, </a:t>
            </a:r>
          </a:p>
          <a:p>
            <a:r>
              <a:rPr lang="en-GB" dirty="0"/>
              <a:t>There is a complex level of decision making when considering evacuating people. It costs money, takes time, and inconveniences people. </a:t>
            </a:r>
          </a:p>
          <a:p>
            <a:r>
              <a:rPr lang="en-GB" dirty="0"/>
              <a:t>But there are uncertainties here: how long will it take? How much will it cost? So the question is: at what point do you take the decision to force an evacuation of these people? </a:t>
            </a:r>
          </a:p>
          <a:p>
            <a:endParaRPr lang="en-GB" dirty="0"/>
          </a:p>
        </p:txBody>
      </p:sp>
    </p:spTree>
    <p:extLst>
      <p:ext uri="{BB962C8B-B14F-4D97-AF65-F5344CB8AC3E}">
        <p14:creationId xmlns:p14="http://schemas.microsoft.com/office/powerpoint/2010/main" val="3195015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7DF9B-06A5-44CD-9B6C-1944E9C8901A}"/>
              </a:ext>
            </a:extLst>
          </p:cNvPr>
          <p:cNvSpPr>
            <a:spLocks noGrp="1"/>
          </p:cNvSpPr>
          <p:nvPr>
            <p:ph type="title"/>
          </p:nvPr>
        </p:nvSpPr>
        <p:spPr/>
        <p:txBody>
          <a:bodyPr/>
          <a:lstStyle/>
          <a:p>
            <a:r>
              <a:rPr lang="en-GB" dirty="0" err="1"/>
              <a:t>Saddlesworth</a:t>
            </a:r>
            <a:r>
              <a:rPr lang="en-GB" dirty="0"/>
              <a:t> Moor, Yorkshire, 2018</a:t>
            </a:r>
          </a:p>
        </p:txBody>
      </p:sp>
      <p:sp>
        <p:nvSpPr>
          <p:cNvPr id="3" name="Content Placeholder 2">
            <a:extLst>
              <a:ext uri="{FF2B5EF4-FFF2-40B4-BE49-F238E27FC236}">
                <a16:creationId xmlns:a16="http://schemas.microsoft.com/office/drawing/2014/main" id="{0B978D12-471B-43D6-A4C8-DFBCCFEDEB44}"/>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23EACCE0-9C1E-4A09-9F2C-FB08A1B0D7DB}"/>
              </a:ext>
            </a:extLst>
          </p:cNvPr>
          <p:cNvPicPr/>
          <p:nvPr/>
        </p:nvPicPr>
        <p:blipFill>
          <a:blip r:embed="rId2">
            <a:extLst>
              <a:ext uri="{28A0092B-C50C-407E-A947-70E740481C1C}">
                <a14:useLocalDpi xmlns:a14="http://schemas.microsoft.com/office/drawing/2010/main" val="0"/>
              </a:ext>
            </a:extLst>
          </a:blip>
          <a:stretch>
            <a:fillRect/>
          </a:stretch>
        </p:blipFill>
        <p:spPr>
          <a:xfrm>
            <a:off x="424180" y="1456372"/>
            <a:ext cx="8506460" cy="5401628"/>
          </a:xfrm>
          <a:prstGeom prst="rect">
            <a:avLst/>
          </a:prstGeom>
        </p:spPr>
      </p:pic>
    </p:spTree>
    <p:extLst>
      <p:ext uri="{BB962C8B-B14F-4D97-AF65-F5344CB8AC3E}">
        <p14:creationId xmlns:p14="http://schemas.microsoft.com/office/powerpoint/2010/main" val="1783295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F36D-776B-4FCA-9D0D-5A55C62EA694}"/>
              </a:ext>
            </a:extLst>
          </p:cNvPr>
          <p:cNvSpPr>
            <a:spLocks noGrp="1"/>
          </p:cNvSpPr>
          <p:nvPr>
            <p:ph type="title"/>
          </p:nvPr>
        </p:nvSpPr>
        <p:spPr>
          <a:xfrm>
            <a:off x="648929" y="629266"/>
            <a:ext cx="5127031" cy="1676603"/>
          </a:xfrm>
        </p:spPr>
        <p:txBody>
          <a:bodyPr>
            <a:normAutofit/>
          </a:bodyPr>
          <a:lstStyle/>
          <a:p>
            <a:endParaRPr lang="en-GB"/>
          </a:p>
        </p:txBody>
      </p:sp>
      <p:sp>
        <p:nvSpPr>
          <p:cNvPr id="3" name="Content Placeholder 2">
            <a:extLst>
              <a:ext uri="{FF2B5EF4-FFF2-40B4-BE49-F238E27FC236}">
                <a16:creationId xmlns:a16="http://schemas.microsoft.com/office/drawing/2014/main" id="{59A26856-E47B-4BD4-9A4C-35B658ABBD92}"/>
              </a:ext>
            </a:extLst>
          </p:cNvPr>
          <p:cNvSpPr>
            <a:spLocks noGrp="1"/>
          </p:cNvSpPr>
          <p:nvPr>
            <p:ph idx="1"/>
          </p:nvPr>
        </p:nvSpPr>
        <p:spPr>
          <a:xfrm>
            <a:off x="648930" y="2438400"/>
            <a:ext cx="5127029" cy="3785419"/>
          </a:xfrm>
        </p:spPr>
        <p:txBody>
          <a:bodyPr>
            <a:normAutofit/>
          </a:bodyPr>
          <a:lstStyle/>
          <a:p>
            <a:r>
              <a:rPr lang="en-GB" dirty="0"/>
              <a:t>At what point do you evacuate </a:t>
            </a:r>
            <a:r>
              <a:rPr lang="en-GB" dirty="0" err="1"/>
              <a:t>Carrbrook</a:t>
            </a:r>
            <a:r>
              <a:rPr lang="en-GB" dirty="0"/>
              <a:t>?</a:t>
            </a:r>
          </a:p>
          <a:p>
            <a:r>
              <a:rPr lang="en-GB" dirty="0"/>
              <a:t>Or Stalybridge?</a:t>
            </a:r>
          </a:p>
          <a:p>
            <a:endParaRPr lang="en-GB" dirty="0"/>
          </a:p>
          <a:p>
            <a:r>
              <a:rPr lang="en-GB" dirty="0"/>
              <a:t>How long will it take?</a:t>
            </a:r>
          </a:p>
          <a:p>
            <a:endParaRPr lang="en-GB" dirty="0"/>
          </a:p>
        </p:txBody>
      </p:sp>
      <p:pic>
        <p:nvPicPr>
          <p:cNvPr id="4" name="Picture 3">
            <a:extLst>
              <a:ext uri="{FF2B5EF4-FFF2-40B4-BE49-F238E27FC236}">
                <a16:creationId xmlns:a16="http://schemas.microsoft.com/office/drawing/2014/main" id="{1360C9EF-C57E-4A40-AF5E-FE88C8CAE92A}"/>
              </a:ext>
            </a:extLst>
          </p:cNvPr>
          <p:cNvPicPr>
            <a:picLocks/>
          </p:cNvPicPr>
          <p:nvPr/>
        </p:nvPicPr>
        <p:blipFill rotWithShape="1">
          <a:blip r:embed="rId2" cstate="print">
            <a:extLst>
              <a:ext uri="{28A0092B-C50C-407E-A947-70E740481C1C}">
                <a14:useLocalDpi xmlns:a14="http://schemas.microsoft.com/office/drawing/2010/main" val="0"/>
              </a:ext>
            </a:extLst>
          </a:blip>
          <a:srcRect r="2078" b="-4"/>
          <a:stretch/>
        </p:blipFill>
        <p:spPr>
          <a:xfrm>
            <a:off x="6090613" y="640082"/>
            <a:ext cx="5461724" cy="5577837"/>
          </a:xfrm>
          <a:prstGeom prst="rect">
            <a:avLst/>
          </a:prstGeom>
          <a:effectLst/>
        </p:spPr>
      </p:pic>
    </p:spTree>
    <p:extLst>
      <p:ext uri="{BB962C8B-B14F-4D97-AF65-F5344CB8AC3E}">
        <p14:creationId xmlns:p14="http://schemas.microsoft.com/office/powerpoint/2010/main" val="3699282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18CC2E-94CD-454F-ACD3-256657005DEF}"/>
              </a:ext>
            </a:extLst>
          </p:cNvPr>
          <p:cNvSpPr>
            <a:spLocks noGrp="1"/>
          </p:cNvSpPr>
          <p:nvPr>
            <p:ph type="title"/>
          </p:nvPr>
        </p:nvSpPr>
        <p:spPr>
          <a:xfrm>
            <a:off x="429768" y="411480"/>
            <a:ext cx="11201400" cy="1106424"/>
          </a:xfrm>
        </p:spPr>
        <p:txBody>
          <a:bodyPr>
            <a:normAutofit/>
          </a:bodyPr>
          <a:lstStyle/>
          <a:p>
            <a:endParaRPr lang="en-GB" sz="3600"/>
          </a:p>
        </p:txBody>
      </p:sp>
      <p:sp>
        <p:nvSpPr>
          <p:cNvPr id="12" name="Rectangle 11">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id="{401611EC-54D9-482A-B472-4E3EFC0A83BA}"/>
              </a:ext>
            </a:extLst>
          </p:cNvPr>
          <p:cNvPicPr/>
          <p:nvPr/>
        </p:nvPicPr>
        <p:blipFill>
          <a:blip r:embed="rId2">
            <a:extLst>
              <a:ext uri="{28A0092B-C50C-407E-A947-70E740481C1C}">
                <a14:useLocalDpi xmlns:a14="http://schemas.microsoft.com/office/drawing/2010/main" val="0"/>
              </a:ext>
            </a:extLst>
          </a:blip>
          <a:stretch>
            <a:fillRect/>
          </a:stretch>
        </p:blipFill>
        <p:spPr>
          <a:xfrm>
            <a:off x="429768" y="2092547"/>
            <a:ext cx="6702552" cy="3770185"/>
          </a:xfrm>
          <a:prstGeom prst="rect">
            <a:avLst/>
          </a:prstGeom>
        </p:spPr>
      </p:pic>
      <p:sp useBgFill="1">
        <p:nvSpPr>
          <p:cNvPr id="14" name="Rectangle 13">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DC50AF2-32C7-4ACA-9F82-604449B4B515}"/>
              </a:ext>
            </a:extLst>
          </p:cNvPr>
          <p:cNvSpPr>
            <a:spLocks noGrp="1"/>
          </p:cNvSpPr>
          <p:nvPr>
            <p:ph idx="1"/>
          </p:nvPr>
        </p:nvSpPr>
        <p:spPr>
          <a:xfrm>
            <a:off x="7938752" y="2020824"/>
            <a:ext cx="3455097" cy="3959352"/>
          </a:xfrm>
        </p:spPr>
        <p:txBody>
          <a:bodyPr anchor="ctr">
            <a:normAutofit/>
          </a:bodyPr>
          <a:lstStyle/>
          <a:p>
            <a:r>
              <a:rPr lang="en-GB" sz="1800" dirty="0"/>
              <a:t>Do you have to evacuate people from the smoke plume?</a:t>
            </a:r>
          </a:p>
          <a:p>
            <a:r>
              <a:rPr lang="en-GB" sz="1800" dirty="0"/>
              <a:t>How long will that take?</a:t>
            </a:r>
          </a:p>
        </p:txBody>
      </p:sp>
    </p:spTree>
    <p:extLst>
      <p:ext uri="{BB962C8B-B14F-4D97-AF65-F5344CB8AC3E}">
        <p14:creationId xmlns:p14="http://schemas.microsoft.com/office/powerpoint/2010/main" val="1076556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352BF-5E2B-4867-8AEF-4470E219589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6316C67-27F7-4CA9-80B4-313BEB486D0A}"/>
              </a:ext>
            </a:extLst>
          </p:cNvPr>
          <p:cNvSpPr>
            <a:spLocks noGrp="1"/>
          </p:cNvSpPr>
          <p:nvPr>
            <p:ph idx="1"/>
          </p:nvPr>
        </p:nvSpPr>
        <p:spPr/>
        <p:txBody>
          <a:bodyPr>
            <a:normAutofit lnSpcReduction="10000"/>
          </a:bodyPr>
          <a:lstStyle/>
          <a:p>
            <a:r>
              <a:rPr lang="en-GB" dirty="0"/>
              <a:t>Pedestrian dynamics can help by modelling exactly how long it will take to evacuate people. Or by assessing the best way of evacuating people. It can do this in real time (to an extent), and can accommodate different inputs (for example, whether people need specialist vehicles, or whether they can evacuate by themselves). They can then provide this information to the people that decide whether to evacuate a town, reducing the risk and uncertainty around this decision.</a:t>
            </a:r>
          </a:p>
          <a:p>
            <a:r>
              <a:rPr lang="en-GB" dirty="0"/>
              <a:t>Further to this, there are also future implications. Autonomous vehicles will be able to pick up stranded people, with minimal risk.</a:t>
            </a:r>
          </a:p>
          <a:p>
            <a:r>
              <a:rPr lang="en-GB" dirty="0"/>
              <a:t> </a:t>
            </a:r>
          </a:p>
          <a:p>
            <a:endParaRPr lang="en-GB" dirty="0"/>
          </a:p>
        </p:txBody>
      </p:sp>
    </p:spTree>
    <p:extLst>
      <p:ext uri="{BB962C8B-B14F-4D97-AF65-F5344CB8AC3E}">
        <p14:creationId xmlns:p14="http://schemas.microsoft.com/office/powerpoint/2010/main" val="1665850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335</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Lecture 4</vt:lpstr>
      <vt:lpstr>Lecture 4 outline</vt:lpstr>
      <vt:lpstr>PowerPoint Presentation</vt:lpstr>
      <vt:lpstr>Saddlesworth Moor, Yorkshire, 2018</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Shipman, Alastair R</dc:creator>
  <cp:lastModifiedBy>Shipman, Alastair R</cp:lastModifiedBy>
  <cp:revision>3</cp:revision>
  <dcterms:created xsi:type="dcterms:W3CDTF">2019-11-28T10:54:23Z</dcterms:created>
  <dcterms:modified xsi:type="dcterms:W3CDTF">2019-12-02T12:50:46Z</dcterms:modified>
</cp:coreProperties>
</file>