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367B-6AE0-4246-932B-80632A246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A652A-AABA-402F-9920-18D111566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6896-40CB-4F95-92A1-175513FE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8BF6-B6DD-4210-B7D9-DB3EF985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CEDB-417E-400C-9538-6ADED7EC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63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6A9F-6A97-4C29-B09F-533040BD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DB8F0-0B61-4EDA-BC9E-A812E544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8E3F-518C-4CA0-8AE3-8D2C39A8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E295-61AE-46C5-B43F-AED10CE5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69E9C-0FCF-4A0A-A7CE-71345BC4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69B6E-61B5-4E76-955A-EED54071F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F8415-68F0-4C05-931E-80608212E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7F73-B864-48DD-B27F-BA8D7511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285AA-51CB-4C03-BBC7-7E46DC4D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60A4-1201-475E-BF6F-FB668E03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5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D4E-A085-425E-8C02-88549FA7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4479-B7F6-458A-938C-38D77665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9DEC-01EA-420F-9CE7-069287CA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ECB4-0BAD-4941-877A-97E11887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3EA2-D3D8-4004-8199-A36C19A9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36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E967-416D-46BC-9CA9-2DB8BDCE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022A7-24E2-46BE-8651-3827729F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1AD0-4FBD-442A-8312-73D8F2F1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6AD50-8C73-4882-8337-DC4B5263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E395-8DDF-4B08-8A12-BE84B1E9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44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3418-B6F1-43F1-8878-F7C943E6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BF82-E593-4068-916E-9DF0BA60E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36BDD-4B58-4430-A919-5B6FDAF46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6E160-3E58-404C-BE78-1D6D337C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CE69C-B559-4A6B-A43C-605657B7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84337-A253-4F29-BE89-9DF545DE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8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B83E-E7B6-44D0-B18D-DA419B8F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A225B-1C2D-4C1B-964B-D954316EF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7F728-23A6-45B4-8B7C-CDA66759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1EFF2-A408-4910-B064-66623C070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87329-84AD-4FE3-A8A2-4ACE741C8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8A79D-5425-4550-BCF2-A32D2DA5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D67D1-F010-4EB9-995A-5E19E5C9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953E-9496-4907-9277-988A0C98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9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127F-A0F9-45EF-A6E3-79B7CB29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AB001-4460-487E-9D7E-D3332A4E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E296-01A7-45E4-82F5-E82C95DE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8958A-3DE7-475B-9171-D9F5B8F5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EBF2E-2ECA-44FB-9BF3-90E04EC7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B7579-6E9F-4034-9993-06A94BC3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DB863-1B35-46FB-8F57-40D1DB47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1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A9B8-A8E8-48BA-B179-4372A845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7CB1-358D-4B57-95BF-E3AF1B25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66B06-B8B5-4FE2-9C06-9875DA1D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5156D-0601-41A9-AA0C-C6442F59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1A62-4032-49BE-8DED-B964031D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A004-2A8F-4440-8E1A-37C0D983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88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B4E9-6D82-4E02-88D9-3DA3B2F3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25C35-E7DE-4432-B968-97A584B68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3BF8A-011E-4A4C-9B86-C463C102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FD337-56A1-41C8-8515-05B34F3C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C96B4-C6EB-4328-91B5-BA95F82C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7BA0-75E3-45C3-9C87-007F0D6E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37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4F891-2D0F-4171-8133-61B84E38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FD8A-6C64-4D63-8DA8-61D785B86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56628-207B-4609-B75C-612AF2390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F43B-3F32-4C19-900E-8CDBE58EF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D69C4-AF74-4C7A-9268-AD71C843C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19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0AD-9C69-423C-AD4F-481BC0DED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CFCA3-062E-41BE-B85B-C21CE0578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5437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CF6A-A8AB-4C0A-8DA4-73BFC2CC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4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4FB2-D39D-46F6-9417-3F9D1DF25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importance of data (~10mins)</a:t>
            </a:r>
          </a:p>
          <a:p>
            <a:r>
              <a:rPr lang="en-GB" dirty="0"/>
              <a:t>Emergencies (~10mins)</a:t>
            </a:r>
          </a:p>
          <a:p>
            <a:r>
              <a:rPr lang="en-GB" dirty="0"/>
              <a:t>Emergency example (~10mins)</a:t>
            </a:r>
          </a:p>
          <a:p>
            <a:r>
              <a:rPr lang="en-GB" b="1" dirty="0"/>
              <a:t>Data gathering vs data generating: experiments (~10mins)</a:t>
            </a:r>
          </a:p>
          <a:p>
            <a:r>
              <a:rPr lang="en-GB" dirty="0"/>
              <a:t>Data gathering vs data generating: real-world sources (~10mins)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4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003-D944-4BC3-B37E-AF4EFD29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7004-D5E7-4855-97E6-D9EA078B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r>
              <a:rPr lang="en-GB" dirty="0"/>
              <a:t>Allow us to control variables and find specific values</a:t>
            </a:r>
          </a:p>
          <a:p>
            <a:r>
              <a:rPr lang="en-GB" dirty="0"/>
              <a:t>Allow us to repeat measurements to improve certainty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r>
              <a:rPr lang="en-GB" dirty="0"/>
              <a:t>Not ‘real-world’, therefore ecologically invalid (to an extent)</a:t>
            </a:r>
          </a:p>
          <a:p>
            <a:r>
              <a:rPr lang="en-GB" dirty="0"/>
              <a:t>For multimodal movement responses, experiments often do not have </a:t>
            </a:r>
            <a:r>
              <a:rPr lang="en-GB"/>
              <a:t>enough insight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70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DF9B-06A5-44CD-9B6C-1944E9C8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1d Flow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8D12-471B-43D6-A4C8-DFBCCFEDE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9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EF5F-0625-4BBF-8690-935BD3B3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flow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24EE-4D5D-45FD-A379-C32D3DB7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54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580C-7D5B-465A-B0AB-B24FE2E9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CC40-1733-46D7-B249-856F3700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Stated choice experiments</a:t>
            </a:r>
          </a:p>
        </p:txBody>
      </p:sp>
    </p:spTree>
    <p:extLst>
      <p:ext uri="{BB962C8B-B14F-4D97-AF65-F5344CB8AC3E}">
        <p14:creationId xmlns:p14="http://schemas.microsoft.com/office/powerpoint/2010/main" val="81978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5371-BFAB-4016-8AD6-F7080FE7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1DEA-D1DE-4CD6-BC16-C0E2F012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88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BA5-EF4D-45A5-A640-7A865FD3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ECBC-4E42-4A86-8276-599E025CF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7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DC12-0FB5-48DA-9542-893A0CF1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A8E8-4E26-4548-ADF6-0EF5B911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37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Lecture 4</vt:lpstr>
      <vt:lpstr>Lecture 4 outline</vt:lpstr>
      <vt:lpstr>Experiments</vt:lpstr>
      <vt:lpstr>1d Flow experiment</vt:lpstr>
      <vt:lpstr>2D flow experiment</vt:lpstr>
      <vt:lpstr>Surveys</vt:lpstr>
      <vt:lpstr>Drills</vt:lpstr>
      <vt:lpstr>Animal experiments</vt:lpstr>
      <vt:lpstr>Virtual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Shipman, Alastair R</dc:creator>
  <cp:lastModifiedBy>Shipman, Alastair R</cp:lastModifiedBy>
  <cp:revision>4</cp:revision>
  <dcterms:created xsi:type="dcterms:W3CDTF">2019-11-27T16:52:05Z</dcterms:created>
  <dcterms:modified xsi:type="dcterms:W3CDTF">2019-12-02T12:50:55Z</dcterms:modified>
</cp:coreProperties>
</file>