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367B-6AE0-4246-932B-80632A24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652A-AABA-402F-9920-18D11156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6896-40CB-4F95-92A1-175513FE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8BF6-B6DD-4210-B7D9-DB3EF985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CEDB-417E-400C-9538-6ADED7E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A9F-6A97-4C29-B09F-533040B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B8F0-0B61-4EDA-BC9E-A812E54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8E3F-518C-4CA0-8AE3-8D2C39A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E295-61AE-46C5-B43F-AED10CE5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9E9C-0FCF-4A0A-A7CE-71345BC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69B6E-61B5-4E76-955A-EED5407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F8415-68F0-4C05-931E-80608212E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7F73-B864-48DD-B27F-BA8D7511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85AA-51CB-4C03-BBC7-7E46DC4D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60A4-1201-475E-BF6F-FB668E0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5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D4E-A085-425E-8C02-88549FA7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479-B7F6-458A-938C-38D77665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9DEC-01EA-420F-9CE7-069287C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CB4-0BAD-4941-877A-97E11887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EA2-D3D8-4004-8199-A36C19A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E967-416D-46BC-9CA9-2DB8BDC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22A7-24E2-46BE-8651-3827729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AD0-4FBD-442A-8312-73D8F2F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AD50-8C73-4882-8337-DC4B5263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E395-8DDF-4B08-8A12-BE84B1E9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3418-B6F1-43F1-8878-F7C943E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F82-E593-4068-916E-9DF0BA60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6BDD-4B58-4430-A919-5B6FDAF46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160-3E58-404C-BE78-1D6D337C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E69C-B559-4A6B-A43C-605657B7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4337-A253-4F29-BE89-9DF545D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83E-E7B6-44D0-B18D-DA419B8F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225B-1C2D-4C1B-964B-D954316E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F728-23A6-45B4-8B7C-CDA66759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EFF2-A408-4910-B064-66623C07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7329-84AD-4FE3-A8A2-4ACE741C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8A79D-5425-4550-BCF2-A32D2DA5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D67D1-F010-4EB9-995A-5E19E5C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953E-9496-4907-9277-988A0C9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127F-A0F9-45EF-A6E3-79B7CB29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B001-4460-487E-9D7E-D3332A4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E296-01A7-45E4-82F5-E82C95D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958A-3DE7-475B-9171-D9F5B8F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BF2E-2ECA-44FB-9BF3-90E04EC7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B7579-6E9F-4034-9993-06A94BC3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DB863-1B35-46FB-8F57-40D1DB4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9B8-A8E8-48BA-B179-4372A845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7CB1-358D-4B57-95BF-E3AF1B25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6B06-B8B5-4FE2-9C06-9875DA1D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156D-0601-41A9-AA0C-C6442F59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1A62-4032-49BE-8DED-B964031D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A004-2A8F-4440-8E1A-37C0D983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B4E9-6D82-4E02-88D9-3DA3B2F3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C35-E7DE-4432-B968-97A584B6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BF8A-011E-4A4C-9B86-C463C102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D337-56A1-41C8-8515-05B34F3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96B4-C6EB-4328-91B5-BA95F82C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7BA0-75E3-45C3-9C87-007F0D6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4F891-2D0F-4171-8133-61B84E38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FD8A-6C64-4D63-8DA8-61D785B8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6628-207B-4609-B75C-612AF239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7105-C9FE-445F-94B0-9B187814C43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F43B-3F32-4C19-900E-8CDBE58EF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69C4-AF74-4C7A-9268-AD71C843C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0AD-9C69-423C-AD4F-481BC0DE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FCA3-062E-41BE-B85B-C21CE0578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Real world data sources</a:t>
            </a:r>
          </a:p>
        </p:txBody>
      </p:sp>
    </p:spTree>
    <p:extLst>
      <p:ext uri="{BB962C8B-B14F-4D97-AF65-F5344CB8AC3E}">
        <p14:creationId xmlns:p14="http://schemas.microsoft.com/office/powerpoint/2010/main" val="2543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CF6A-A8AB-4C0A-8DA4-73BFC2CC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4FB2-D39D-46F6-9417-3F9D1DF2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importance of data (~10mins)</a:t>
            </a:r>
          </a:p>
          <a:p>
            <a:r>
              <a:rPr lang="en-GB" dirty="0"/>
              <a:t>Emergencies (~10mins)</a:t>
            </a:r>
          </a:p>
          <a:p>
            <a:r>
              <a:rPr lang="en-GB" dirty="0"/>
              <a:t>Emergency example (~10mins)</a:t>
            </a:r>
          </a:p>
          <a:p>
            <a:r>
              <a:rPr lang="en-GB" dirty="0"/>
              <a:t>Data gathering vs data generating: experiments (~10mins)</a:t>
            </a:r>
          </a:p>
          <a:p>
            <a:r>
              <a:rPr lang="en-GB" b="1" dirty="0"/>
              <a:t>Data gathering vs data generating: real-world sources (~10mins)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4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B-06A5-44CD-9B6C-1944E9C8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8D12-471B-43D6-A4C8-DFBCCFED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r>
              <a:rPr lang="en-GB" dirty="0"/>
              <a:t>Ecologically valid</a:t>
            </a:r>
          </a:p>
          <a:p>
            <a:r>
              <a:rPr lang="en-GB" dirty="0"/>
              <a:t>Dense data, can find any number of relationships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Sensitive</a:t>
            </a:r>
          </a:p>
          <a:p>
            <a:r>
              <a:rPr lang="en-GB" dirty="0"/>
              <a:t>Uncontrolled, often unrepeatable</a:t>
            </a:r>
          </a:p>
          <a:p>
            <a:r>
              <a:rPr lang="en-GB" dirty="0"/>
              <a:t>Difficult to get real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832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B6-9910-4879-8853-5AE461C4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CCTV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44A-EE04-4883-A46F-1F93DFA9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844A-EE1D-4F5A-9D72-906E9B00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scale mobile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AC9D-A9ED-45B0-84A5-289821CC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Eg</a:t>
            </a:r>
            <a:r>
              <a:rPr lang="en-GB" dirty="0"/>
              <a:t> phone </a:t>
            </a:r>
            <a:r>
              <a:rPr lang="en-GB" dirty="0" err="1"/>
              <a:t>gps</a:t>
            </a:r>
            <a:r>
              <a:rPr lang="en-GB" dirty="0"/>
              <a:t> pings</a:t>
            </a:r>
          </a:p>
        </p:txBody>
      </p:sp>
    </p:spTree>
    <p:extLst>
      <p:ext uri="{BB962C8B-B14F-4D97-AF65-F5344CB8AC3E}">
        <p14:creationId xmlns:p14="http://schemas.microsoft.com/office/powerpoint/2010/main" val="42738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F1E-31C3-4C5E-AD2A-8372C543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B9F-9993-439D-87E2-F861F565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2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4</vt:lpstr>
      <vt:lpstr>Lecture 4 outline</vt:lpstr>
      <vt:lpstr>Real world data</vt:lpstr>
      <vt:lpstr>CCTV</vt:lpstr>
      <vt:lpstr>Large scale mobile data</vt:lpstr>
      <vt:lpstr>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Shipman, Alastair R</dc:creator>
  <cp:lastModifiedBy>Shipman, Alastair R</cp:lastModifiedBy>
  <cp:revision>5</cp:revision>
  <dcterms:created xsi:type="dcterms:W3CDTF">2019-11-27T16:52:05Z</dcterms:created>
  <dcterms:modified xsi:type="dcterms:W3CDTF">2019-12-02T12:51:04Z</dcterms:modified>
</cp:coreProperties>
</file>