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d69d55c0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d69d55c0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d69d55c0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d69d55c0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d69d55c0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d69d55c0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d69d55c0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d69d55c0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d69d55c0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d69d55c0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d69d55c0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d69d55c0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d69d55c0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d69d55c0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d69d55c0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d69d55c0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d69d55c0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d69d55c0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d69d55c0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d69d55c0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d69d55c0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d69d55c0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Travel Agency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Trabajo </a:t>
            </a:r>
            <a:r>
              <a:rPr lang="es-419" sz="2400"/>
              <a:t>Práctico</a:t>
            </a:r>
            <a:r>
              <a:rPr lang="es-419" sz="2400"/>
              <a:t> Final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Plataformas de Desarrollo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6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Integrantes Grupo 3: </a:t>
            </a:r>
            <a:endParaRPr/>
          </a:p>
          <a:p>
            <a:pPr indent="-351948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Cruz Rodrigo</a:t>
            </a:r>
            <a:endParaRPr/>
          </a:p>
          <a:p>
            <a:pPr indent="-351948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Ferreira Brian</a:t>
            </a:r>
            <a:endParaRPr/>
          </a:p>
          <a:p>
            <a:pPr indent="-351948" lvl="1" marL="9144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Caputo Gian Franco</a:t>
            </a:r>
            <a:endParaRPr/>
          </a:p>
          <a:p>
            <a:pPr indent="-351948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Cardozo Federico</a:t>
            </a:r>
            <a:endParaRPr/>
          </a:p>
          <a:p>
            <a:pPr indent="-351948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Segovia Agustin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17275" y="75125"/>
            <a:ext cx="64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Profesor : Gomez Walter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91825"/>
            <a:ext cx="951675" cy="9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24132" cy="17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798" y="2027050"/>
            <a:ext cx="5599974" cy="17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152400" y="3960800"/>
            <a:ext cx="888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Para la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administración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de los vuelos y hoteles se maneja de la misma manera, se puede eliminar hoteles o vuelos (siempre y cuando no tengan una reserva dentro de la fecha) y modificar precios, destinos o los nombres de los mismos.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25" y="255275"/>
            <a:ext cx="5999950" cy="12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600" y="1681475"/>
            <a:ext cx="5318001" cy="13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129525" y="3629350"/>
            <a:ext cx="886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 las reservas se puede visualizar el mail del usuario que realizo las mismas, lo que pago y la cantidad de lugares que pidio en cada uno, el administrador puede eliminarlos o modificarlos (lo cual no es recomendado porque estaria afectando al usuario, a menos que el mismo lo haya pedido por algun mail y no haya podido modificarlo o cancelarlo el)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/>
        </p:nvSpPr>
        <p:spPr>
          <a:xfrm>
            <a:off x="128725" y="623250"/>
            <a:ext cx="8915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 otros agregados a la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aplicación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se le puso un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límite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de tiempo de inactividad en la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sesión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de 10 minutos, para que cualquiera que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esté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usando la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aplicación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si se olvida o tuvo algun inconveniente, la misma cierre sesion luego del tiempo de inactividad transcurrido para mayor seguridad de cualquiera de los 2 usuarios.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 agregaron sonidos a las transacciones de reservas para darle una mejor experiencia de usuario al individuo que esta programando sus vacaciones.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 agrego sonido al cargado de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crédito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para dar una mejor experiencia de usuario al momento de hacer una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transacción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del mismo.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seguimos trabajando para poder dar una mejor experiencia en la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aplicación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de Travel Agency para que el cliente pueda estar satisfecho.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Presentación del proyecto : 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175" y="1143450"/>
            <a:ext cx="4155650" cy="22991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28725" y="3892225"/>
            <a:ext cx="883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Una vez se ingresa a la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página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la misma te deja en el login donde uno puede poner sus credenciales y contraseña para poder ingresar al sistema tanto como usuario normal como administrador, en caso de no poseer cuenta, la misma te permite registrarte pulsando la palabra “Regístrate”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350" y="198125"/>
            <a:ext cx="3538201" cy="305402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0" y="3515050"/>
            <a:ext cx="905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Una vez pulsado se ingresa a la pantalla de Registro, la cual pide solo unos pocos datos para el registro, ya que datos como el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crédito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cuenta bloqueada o intentos fallidos de login tienen un valor predeterminado, una vez creada la cuenta, se redirige al login, para poder entrar a la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aplicación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como un usuario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común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280300" y="79275"/>
            <a:ext cx="45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Vista: Usuario no Administrador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113" y="651975"/>
            <a:ext cx="7085773" cy="3458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0" y="4235150"/>
            <a:ext cx="907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Una vez logueado, tiene un mensaje de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confirmación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para el usuario y se puede visualizar el usuario que esta logueado y las opciones que dispone el mismo en la barra de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navegación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tales como ver sus datos o reservar un hotel o un vuelo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388" y="163800"/>
            <a:ext cx="4891226" cy="31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71575" y="3595050"/>
            <a:ext cx="900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 “Mis datos” el usuario puede ver todos los datos referidos a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él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sus reservas de vuelos y reservas de hoteles, puede cargar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crédito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para poder realizar reservas y puede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eliminar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o editar las mismas,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también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puede visualizar su foto de perfil y cambiarla si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él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mismo lo desea.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88" y="140975"/>
            <a:ext cx="7749375" cy="3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277300" y="3572200"/>
            <a:ext cx="864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 la reserva de vuelos, el usuario puede o elegir los vuelos que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están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en el muestrario, o bien poder realizar una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búsqueda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específica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poniendo el destino buscado y entre que fechas hay un vuelo con ese mismo destino, una vez elegida la cantidad de asientos el mismo se reserva y se le cobra el precio mostrado por la cantidad de asientos elegidos.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El mismo se confirma con un mensaje y un sonido.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950" y="186675"/>
            <a:ext cx="7360100" cy="281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174450" y="3286450"/>
            <a:ext cx="8869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 reserva de hoteles el usuario mismo puede elegir en el muestrario de hoteles donde quiere reservar o bien, realizar una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búsqueda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específica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del mismo, una vez elegido la cantidad de personas que van a reservar, el usuario termina la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operación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presionando el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botón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y se le cobra la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estadía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elegida con la fecha de entrada y salida y la cantidad de lugares.</a:t>
            </a:r>
            <a:b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El mismo se confirma con un mensaje y un sonido.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83300" y="113550"/>
            <a:ext cx="277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vista: Administrador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525" y="621500"/>
            <a:ext cx="6948250" cy="33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117300" y="4109400"/>
            <a:ext cx="889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Si la persona que ingreso es alguien con el rol de administrador, el mismo va a tener acceso a todos los hoteles, reservas, vuelos y usuarios y la 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modificación</a:t>
            </a: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de los mismos (siempre respetando validaciones como por ejemplo que no haya usuarios con el mismo dni)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675" y="186675"/>
            <a:ext cx="5096951" cy="27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74250" y="3252150"/>
            <a:ext cx="899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El administrador puede visualizar, eliminar y editar a los usuarios, puede desbloquear a los usuarios que tuvieron mas de 3 intentos de loguearse y terminaron perdiendo su cuenta bloqueados, dar rol de administrador o editar incluso sus mails, tambien eliminar cuentas que posiblemente ya no esten en uso.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