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4"/>
  </p:notesMasterIdLst>
  <p:sldIdLst>
    <p:sldId id="256" r:id="rId5"/>
    <p:sldId id="257" r:id="rId6"/>
    <p:sldId id="261" r:id="rId7"/>
    <p:sldId id="260" r:id="rId8"/>
    <p:sldId id="262" r:id="rId9"/>
    <p:sldId id="263" r:id="rId10"/>
    <p:sldId id="264" r:id="rId11"/>
    <p:sldId id="272" r:id="rId12"/>
    <p:sldId id="273" r:id="rId13"/>
    <p:sldId id="267" r:id="rId14"/>
    <p:sldId id="266" r:id="rId15"/>
    <p:sldId id="268" r:id="rId16"/>
    <p:sldId id="269" r:id="rId17"/>
    <p:sldId id="270" r:id="rId18"/>
    <p:sldId id="271" r:id="rId19"/>
    <p:sldId id="258" r:id="rId20"/>
    <p:sldId id="259" r:id="rId21"/>
    <p:sldId id="274" r:id="rId22"/>
    <p:sldId id="275" r:id="rId23"/>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p:scale>
          <a:sx n="72" d="100"/>
          <a:sy n="72" d="100"/>
        </p:scale>
        <p:origin x="1132" y="-3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UÑO SANCHEZ, SAUL ALONSO" userId="856f658a-7b19-4c87-9d4e-1bc62e71539e" providerId="ADAL" clId="{8FFE8BB7-F59E-4DAF-94E3-70709417FA90}"/>
    <pc:docChg chg="undo custSel modSld sldOrd">
      <pc:chgData name="NUÑO SANCHEZ, SAUL ALONSO" userId="856f658a-7b19-4c87-9d4e-1bc62e71539e" providerId="ADAL" clId="{8FFE8BB7-F59E-4DAF-94E3-70709417FA90}" dt="2022-06-08T23:21:41.877" v="298"/>
      <pc:docMkLst>
        <pc:docMk/>
      </pc:docMkLst>
      <pc:sldChg chg="modSp">
        <pc:chgData name="NUÑO SANCHEZ, SAUL ALONSO" userId="856f658a-7b19-4c87-9d4e-1bc62e71539e" providerId="ADAL" clId="{8FFE8BB7-F59E-4DAF-94E3-70709417FA90}" dt="2022-06-08T23:03:55.883" v="5" actId="20577"/>
        <pc:sldMkLst>
          <pc:docMk/>
          <pc:sldMk cId="0" sldId="256"/>
        </pc:sldMkLst>
        <pc:spChg chg="mod">
          <ac:chgData name="NUÑO SANCHEZ, SAUL ALONSO" userId="856f658a-7b19-4c87-9d4e-1bc62e71539e" providerId="ADAL" clId="{8FFE8BB7-F59E-4DAF-94E3-70709417FA90}" dt="2022-06-08T23:03:52.540" v="0"/>
          <ac:spMkLst>
            <pc:docMk/>
            <pc:sldMk cId="0" sldId="256"/>
            <ac:spMk id="2" creationId="{00000000-0000-0000-0000-000000000000}"/>
          </ac:spMkLst>
        </pc:spChg>
        <pc:spChg chg="mod">
          <ac:chgData name="NUÑO SANCHEZ, SAUL ALONSO" userId="856f658a-7b19-4c87-9d4e-1bc62e71539e" providerId="ADAL" clId="{8FFE8BB7-F59E-4DAF-94E3-70709417FA90}" dt="2022-06-08T23:03:55.883" v="5" actId="20577"/>
          <ac:spMkLst>
            <pc:docMk/>
            <pc:sldMk cId="0" sldId="256"/>
            <ac:spMk id="3" creationId="{00000000-0000-0000-0000-000000000000}"/>
          </ac:spMkLst>
        </pc:spChg>
      </pc:sldChg>
      <pc:sldChg chg="modSp">
        <pc:chgData name="NUÑO SANCHEZ, SAUL ALONSO" userId="856f658a-7b19-4c87-9d4e-1bc62e71539e" providerId="ADAL" clId="{8FFE8BB7-F59E-4DAF-94E3-70709417FA90}" dt="2022-06-08T23:04:33.704" v="8" actId="20577"/>
        <pc:sldMkLst>
          <pc:docMk/>
          <pc:sldMk cId="0" sldId="257"/>
        </pc:sldMkLst>
        <pc:spChg chg="mod">
          <ac:chgData name="NUÑO SANCHEZ, SAUL ALONSO" userId="856f658a-7b19-4c87-9d4e-1bc62e71539e" providerId="ADAL" clId="{8FFE8BB7-F59E-4DAF-94E3-70709417FA90}" dt="2022-06-08T23:04:10.817" v="6"/>
          <ac:spMkLst>
            <pc:docMk/>
            <pc:sldMk cId="0" sldId="257"/>
            <ac:spMk id="2" creationId="{00000000-0000-0000-0000-000000000000}"/>
          </ac:spMkLst>
        </pc:spChg>
        <pc:spChg chg="mod">
          <ac:chgData name="NUÑO SANCHEZ, SAUL ALONSO" userId="856f658a-7b19-4c87-9d4e-1bc62e71539e" providerId="ADAL" clId="{8FFE8BB7-F59E-4DAF-94E3-70709417FA90}" dt="2022-06-08T23:04:33.704" v="8" actId="20577"/>
          <ac:spMkLst>
            <pc:docMk/>
            <pc:sldMk cId="0" sldId="257"/>
            <ac:spMk id="3" creationId="{00000000-0000-0000-0000-000000000000}"/>
          </ac:spMkLst>
        </pc:spChg>
      </pc:sldChg>
      <pc:sldChg chg="modSp">
        <pc:chgData name="NUÑO SANCHEZ, SAUL ALONSO" userId="856f658a-7b19-4c87-9d4e-1bc62e71539e" providerId="ADAL" clId="{8FFE8BB7-F59E-4DAF-94E3-70709417FA90}" dt="2022-06-08T23:17:16.882" v="255"/>
        <pc:sldMkLst>
          <pc:docMk/>
          <pc:sldMk cId="0" sldId="258"/>
        </pc:sldMkLst>
        <pc:spChg chg="mod">
          <ac:chgData name="NUÑO SANCHEZ, SAUL ALONSO" userId="856f658a-7b19-4c87-9d4e-1bc62e71539e" providerId="ADAL" clId="{8FFE8BB7-F59E-4DAF-94E3-70709417FA90}" dt="2022-06-08T23:17:06.963" v="254"/>
          <ac:spMkLst>
            <pc:docMk/>
            <pc:sldMk cId="0" sldId="258"/>
            <ac:spMk id="2" creationId="{00000000-0000-0000-0000-000000000000}"/>
          </ac:spMkLst>
        </pc:spChg>
        <pc:spChg chg="mod">
          <ac:chgData name="NUÑO SANCHEZ, SAUL ALONSO" userId="856f658a-7b19-4c87-9d4e-1bc62e71539e" providerId="ADAL" clId="{8FFE8BB7-F59E-4DAF-94E3-70709417FA90}" dt="2022-06-08T23:17:16.882" v="255"/>
          <ac:spMkLst>
            <pc:docMk/>
            <pc:sldMk cId="0" sldId="258"/>
            <ac:spMk id="3" creationId="{00000000-0000-0000-0000-000000000000}"/>
          </ac:spMkLst>
        </pc:spChg>
      </pc:sldChg>
      <pc:sldChg chg="modSp">
        <pc:chgData name="NUÑO SANCHEZ, SAUL ALONSO" userId="856f658a-7b19-4c87-9d4e-1bc62e71539e" providerId="ADAL" clId="{8FFE8BB7-F59E-4DAF-94E3-70709417FA90}" dt="2022-06-08T23:20:25.007" v="292" actId="20577"/>
        <pc:sldMkLst>
          <pc:docMk/>
          <pc:sldMk cId="0" sldId="259"/>
        </pc:sldMkLst>
        <pc:spChg chg="mod">
          <ac:chgData name="NUÑO SANCHEZ, SAUL ALONSO" userId="856f658a-7b19-4c87-9d4e-1bc62e71539e" providerId="ADAL" clId="{8FFE8BB7-F59E-4DAF-94E3-70709417FA90}" dt="2022-06-08T23:19:47.037" v="283"/>
          <ac:spMkLst>
            <pc:docMk/>
            <pc:sldMk cId="0" sldId="259"/>
            <ac:spMk id="2" creationId="{00000000-0000-0000-0000-000000000000}"/>
          </ac:spMkLst>
        </pc:spChg>
        <pc:spChg chg="mod">
          <ac:chgData name="NUÑO SANCHEZ, SAUL ALONSO" userId="856f658a-7b19-4c87-9d4e-1bc62e71539e" providerId="ADAL" clId="{8FFE8BB7-F59E-4DAF-94E3-70709417FA90}" dt="2022-06-08T23:20:25.007" v="292" actId="20577"/>
          <ac:spMkLst>
            <pc:docMk/>
            <pc:sldMk cId="0" sldId="259"/>
            <ac:spMk id="3" creationId="{00000000-0000-0000-0000-000000000000}"/>
          </ac:spMkLst>
        </pc:spChg>
      </pc:sldChg>
      <pc:sldChg chg="modSp">
        <pc:chgData name="NUÑO SANCHEZ, SAUL ALONSO" userId="856f658a-7b19-4c87-9d4e-1bc62e71539e" providerId="ADAL" clId="{8FFE8BB7-F59E-4DAF-94E3-70709417FA90}" dt="2022-06-08T23:06:05.150" v="28" actId="207"/>
        <pc:sldMkLst>
          <pc:docMk/>
          <pc:sldMk cId="0" sldId="260"/>
        </pc:sldMkLst>
        <pc:spChg chg="mod">
          <ac:chgData name="NUÑO SANCHEZ, SAUL ALONSO" userId="856f658a-7b19-4c87-9d4e-1bc62e71539e" providerId="ADAL" clId="{8FFE8BB7-F59E-4DAF-94E3-70709417FA90}" dt="2022-06-08T23:05:11.338" v="18" actId="20577"/>
          <ac:spMkLst>
            <pc:docMk/>
            <pc:sldMk cId="0" sldId="260"/>
            <ac:spMk id="2" creationId="{00000000-0000-0000-0000-000000000000}"/>
          </ac:spMkLst>
        </pc:spChg>
        <pc:spChg chg="mod">
          <ac:chgData name="NUÑO SANCHEZ, SAUL ALONSO" userId="856f658a-7b19-4c87-9d4e-1bc62e71539e" providerId="ADAL" clId="{8FFE8BB7-F59E-4DAF-94E3-70709417FA90}" dt="2022-06-08T23:06:05.150" v="28" actId="207"/>
          <ac:spMkLst>
            <pc:docMk/>
            <pc:sldMk cId="0" sldId="260"/>
            <ac:spMk id="3" creationId="{00000000-0000-0000-0000-000000000000}"/>
          </ac:spMkLst>
        </pc:spChg>
      </pc:sldChg>
      <pc:sldChg chg="modSp">
        <pc:chgData name="NUÑO SANCHEZ, SAUL ALONSO" userId="856f658a-7b19-4c87-9d4e-1bc62e71539e" providerId="ADAL" clId="{8FFE8BB7-F59E-4DAF-94E3-70709417FA90}" dt="2022-06-08T23:04:56.183" v="9"/>
        <pc:sldMkLst>
          <pc:docMk/>
          <pc:sldMk cId="0" sldId="261"/>
        </pc:sldMkLst>
        <pc:spChg chg="mod">
          <ac:chgData name="NUÑO SANCHEZ, SAUL ALONSO" userId="856f658a-7b19-4c87-9d4e-1bc62e71539e" providerId="ADAL" clId="{8FFE8BB7-F59E-4DAF-94E3-70709417FA90}" dt="2022-06-08T23:04:56.183" v="9"/>
          <ac:spMkLst>
            <pc:docMk/>
            <pc:sldMk cId="0" sldId="261"/>
            <ac:spMk id="3" creationId="{00000000-0000-0000-0000-000000000000}"/>
          </ac:spMkLst>
        </pc:spChg>
      </pc:sldChg>
      <pc:sldChg chg="modSp">
        <pc:chgData name="NUÑO SANCHEZ, SAUL ALONSO" userId="856f658a-7b19-4c87-9d4e-1bc62e71539e" providerId="ADAL" clId="{8FFE8BB7-F59E-4DAF-94E3-70709417FA90}" dt="2022-06-08T23:06:38.581" v="32" actId="403"/>
        <pc:sldMkLst>
          <pc:docMk/>
          <pc:sldMk cId="0" sldId="262"/>
        </pc:sldMkLst>
        <pc:spChg chg="mod">
          <ac:chgData name="NUÑO SANCHEZ, SAUL ALONSO" userId="856f658a-7b19-4c87-9d4e-1bc62e71539e" providerId="ADAL" clId="{8FFE8BB7-F59E-4DAF-94E3-70709417FA90}" dt="2022-06-08T23:06:38.581" v="32" actId="403"/>
          <ac:spMkLst>
            <pc:docMk/>
            <pc:sldMk cId="0" sldId="262"/>
            <ac:spMk id="3" creationId="{00000000-0000-0000-0000-000000000000}"/>
          </ac:spMkLst>
        </pc:spChg>
      </pc:sldChg>
      <pc:sldChg chg="modSp">
        <pc:chgData name="NUÑO SANCHEZ, SAUL ALONSO" userId="856f658a-7b19-4c87-9d4e-1bc62e71539e" providerId="ADAL" clId="{8FFE8BB7-F59E-4DAF-94E3-70709417FA90}" dt="2022-06-08T23:08:18.651" v="54" actId="20577"/>
        <pc:sldMkLst>
          <pc:docMk/>
          <pc:sldMk cId="0" sldId="263"/>
        </pc:sldMkLst>
        <pc:spChg chg="mod">
          <ac:chgData name="NUÑO SANCHEZ, SAUL ALONSO" userId="856f658a-7b19-4c87-9d4e-1bc62e71539e" providerId="ADAL" clId="{8FFE8BB7-F59E-4DAF-94E3-70709417FA90}" dt="2022-06-08T23:07:03.586" v="33"/>
          <ac:spMkLst>
            <pc:docMk/>
            <pc:sldMk cId="0" sldId="263"/>
            <ac:spMk id="2" creationId="{00000000-0000-0000-0000-000000000000}"/>
          </ac:spMkLst>
        </pc:spChg>
        <pc:spChg chg="mod">
          <ac:chgData name="NUÑO SANCHEZ, SAUL ALONSO" userId="856f658a-7b19-4c87-9d4e-1bc62e71539e" providerId="ADAL" clId="{8FFE8BB7-F59E-4DAF-94E3-70709417FA90}" dt="2022-06-08T23:08:18.651" v="54" actId="20577"/>
          <ac:spMkLst>
            <pc:docMk/>
            <pc:sldMk cId="0" sldId="263"/>
            <ac:spMk id="3" creationId="{00000000-0000-0000-0000-000000000000}"/>
          </ac:spMkLst>
        </pc:spChg>
      </pc:sldChg>
      <pc:sldChg chg="modSp">
        <pc:chgData name="NUÑO SANCHEZ, SAUL ALONSO" userId="856f658a-7b19-4c87-9d4e-1bc62e71539e" providerId="ADAL" clId="{8FFE8BB7-F59E-4DAF-94E3-70709417FA90}" dt="2022-06-08T23:09:11.911" v="62" actId="14"/>
        <pc:sldMkLst>
          <pc:docMk/>
          <pc:sldMk cId="0" sldId="264"/>
        </pc:sldMkLst>
        <pc:spChg chg="mod">
          <ac:chgData name="NUÑO SANCHEZ, SAUL ALONSO" userId="856f658a-7b19-4c87-9d4e-1bc62e71539e" providerId="ADAL" clId="{8FFE8BB7-F59E-4DAF-94E3-70709417FA90}" dt="2022-06-08T23:09:11.911" v="62" actId="14"/>
          <ac:spMkLst>
            <pc:docMk/>
            <pc:sldMk cId="0" sldId="264"/>
            <ac:spMk id="3" creationId="{00000000-0000-0000-0000-000000000000}"/>
          </ac:spMkLst>
        </pc:spChg>
      </pc:sldChg>
      <pc:sldChg chg="modSp">
        <pc:chgData name="NUÑO SANCHEZ, SAUL ALONSO" userId="856f658a-7b19-4c87-9d4e-1bc62e71539e" providerId="ADAL" clId="{8FFE8BB7-F59E-4DAF-94E3-70709417FA90}" dt="2022-06-08T23:13:50.498" v="166" actId="20577"/>
        <pc:sldMkLst>
          <pc:docMk/>
          <pc:sldMk cId="0" sldId="266"/>
        </pc:sldMkLst>
        <pc:spChg chg="mod">
          <ac:chgData name="NUÑO SANCHEZ, SAUL ALONSO" userId="856f658a-7b19-4c87-9d4e-1bc62e71539e" providerId="ADAL" clId="{8FFE8BB7-F59E-4DAF-94E3-70709417FA90}" dt="2022-06-08T23:11:01.703" v="109"/>
          <ac:spMkLst>
            <pc:docMk/>
            <pc:sldMk cId="0" sldId="266"/>
            <ac:spMk id="2" creationId="{00000000-0000-0000-0000-000000000000}"/>
          </ac:spMkLst>
        </pc:spChg>
        <pc:spChg chg="mod">
          <ac:chgData name="NUÑO SANCHEZ, SAUL ALONSO" userId="856f658a-7b19-4c87-9d4e-1bc62e71539e" providerId="ADAL" clId="{8FFE8BB7-F59E-4DAF-94E3-70709417FA90}" dt="2022-06-08T23:13:50.498" v="166" actId="20577"/>
          <ac:spMkLst>
            <pc:docMk/>
            <pc:sldMk cId="0" sldId="266"/>
            <ac:spMk id="11" creationId="{00000000-0000-0000-0000-000000000000}"/>
          </ac:spMkLst>
        </pc:spChg>
      </pc:sldChg>
      <pc:sldChg chg="modSp modAnim">
        <pc:chgData name="NUÑO SANCHEZ, SAUL ALONSO" userId="856f658a-7b19-4c87-9d4e-1bc62e71539e" providerId="ADAL" clId="{8FFE8BB7-F59E-4DAF-94E3-70709417FA90}" dt="2022-06-08T23:10:46.332" v="108" actId="20577"/>
        <pc:sldMkLst>
          <pc:docMk/>
          <pc:sldMk cId="0" sldId="267"/>
        </pc:sldMkLst>
        <pc:spChg chg="mod">
          <ac:chgData name="NUÑO SANCHEZ, SAUL ALONSO" userId="856f658a-7b19-4c87-9d4e-1bc62e71539e" providerId="ADAL" clId="{8FFE8BB7-F59E-4DAF-94E3-70709417FA90}" dt="2022-06-08T23:09:42.004" v="63"/>
          <ac:spMkLst>
            <pc:docMk/>
            <pc:sldMk cId="0" sldId="267"/>
            <ac:spMk id="2" creationId="{00000000-0000-0000-0000-000000000000}"/>
          </ac:spMkLst>
        </pc:spChg>
        <pc:spChg chg="mod">
          <ac:chgData name="NUÑO SANCHEZ, SAUL ALONSO" userId="856f658a-7b19-4c87-9d4e-1bc62e71539e" providerId="ADAL" clId="{8FFE8BB7-F59E-4DAF-94E3-70709417FA90}" dt="2022-06-08T23:09:53.172" v="64"/>
          <ac:spMkLst>
            <pc:docMk/>
            <pc:sldMk cId="0" sldId="267"/>
            <ac:spMk id="3" creationId="{00000000-0000-0000-0000-000000000000}"/>
          </ac:spMkLst>
        </pc:spChg>
        <pc:spChg chg="mod">
          <ac:chgData name="NUÑO SANCHEZ, SAUL ALONSO" userId="856f658a-7b19-4c87-9d4e-1bc62e71539e" providerId="ADAL" clId="{8FFE8BB7-F59E-4DAF-94E3-70709417FA90}" dt="2022-06-08T23:10:46.332" v="108" actId="20577"/>
          <ac:spMkLst>
            <pc:docMk/>
            <pc:sldMk cId="0" sldId="267"/>
            <ac:spMk id="20" creationId="{00000000-0000-0000-0000-000000000000}"/>
          </ac:spMkLst>
        </pc:spChg>
        <pc:spChg chg="mod">
          <ac:chgData name="NUÑO SANCHEZ, SAUL ALONSO" userId="856f658a-7b19-4c87-9d4e-1bc62e71539e" providerId="ADAL" clId="{8FFE8BB7-F59E-4DAF-94E3-70709417FA90}" dt="2022-06-08T23:10:41.400" v="105" actId="20577"/>
          <ac:spMkLst>
            <pc:docMk/>
            <pc:sldMk cId="0" sldId="267"/>
            <ac:spMk id="22" creationId="{00000000-0000-0000-0000-000000000000}"/>
          </ac:spMkLst>
        </pc:spChg>
      </pc:sldChg>
      <pc:sldChg chg="modSp">
        <pc:chgData name="NUÑO SANCHEZ, SAUL ALONSO" userId="856f658a-7b19-4c87-9d4e-1bc62e71539e" providerId="ADAL" clId="{8FFE8BB7-F59E-4DAF-94E3-70709417FA90}" dt="2022-06-08T23:14:45.329" v="195" actId="20577"/>
        <pc:sldMkLst>
          <pc:docMk/>
          <pc:sldMk cId="0" sldId="268"/>
        </pc:sldMkLst>
        <pc:spChg chg="mod">
          <ac:chgData name="NUÑO SANCHEZ, SAUL ALONSO" userId="856f658a-7b19-4c87-9d4e-1bc62e71539e" providerId="ADAL" clId="{8FFE8BB7-F59E-4DAF-94E3-70709417FA90}" dt="2022-06-08T23:14:19.732" v="167"/>
          <ac:spMkLst>
            <pc:docMk/>
            <pc:sldMk cId="0" sldId="268"/>
            <ac:spMk id="2" creationId="{00000000-0000-0000-0000-000000000000}"/>
          </ac:spMkLst>
        </pc:spChg>
        <pc:spChg chg="mod">
          <ac:chgData name="NUÑO SANCHEZ, SAUL ALONSO" userId="856f658a-7b19-4c87-9d4e-1bc62e71539e" providerId="ADAL" clId="{8FFE8BB7-F59E-4DAF-94E3-70709417FA90}" dt="2022-06-08T23:14:31.093" v="168"/>
          <ac:spMkLst>
            <pc:docMk/>
            <pc:sldMk cId="0" sldId="268"/>
            <ac:spMk id="3" creationId="{00000000-0000-0000-0000-000000000000}"/>
          </ac:spMkLst>
        </pc:spChg>
        <pc:spChg chg="mod">
          <ac:chgData name="NUÑO SANCHEZ, SAUL ALONSO" userId="856f658a-7b19-4c87-9d4e-1bc62e71539e" providerId="ADAL" clId="{8FFE8BB7-F59E-4DAF-94E3-70709417FA90}" dt="2022-06-08T23:14:38.767" v="182" actId="20577"/>
          <ac:spMkLst>
            <pc:docMk/>
            <pc:sldMk cId="0" sldId="268"/>
            <ac:spMk id="22" creationId="{00000000-0000-0000-0000-000000000000}"/>
          </ac:spMkLst>
        </pc:spChg>
        <pc:spChg chg="mod">
          <ac:chgData name="NUÑO SANCHEZ, SAUL ALONSO" userId="856f658a-7b19-4c87-9d4e-1bc62e71539e" providerId="ADAL" clId="{8FFE8BB7-F59E-4DAF-94E3-70709417FA90}" dt="2022-06-08T23:14:45.329" v="195" actId="20577"/>
          <ac:spMkLst>
            <pc:docMk/>
            <pc:sldMk cId="0" sldId="268"/>
            <ac:spMk id="24" creationId="{00000000-0000-0000-0000-000000000000}"/>
          </ac:spMkLst>
        </pc:spChg>
      </pc:sldChg>
      <pc:sldChg chg="modSp">
        <pc:chgData name="NUÑO SANCHEZ, SAUL ALONSO" userId="856f658a-7b19-4c87-9d4e-1bc62e71539e" providerId="ADAL" clId="{8FFE8BB7-F59E-4DAF-94E3-70709417FA90}" dt="2022-06-08T23:15:18.515" v="197"/>
        <pc:sldMkLst>
          <pc:docMk/>
          <pc:sldMk cId="0" sldId="269"/>
        </pc:sldMkLst>
        <pc:spChg chg="mod">
          <ac:chgData name="NUÑO SANCHEZ, SAUL ALONSO" userId="856f658a-7b19-4c87-9d4e-1bc62e71539e" providerId="ADAL" clId="{8FFE8BB7-F59E-4DAF-94E3-70709417FA90}" dt="2022-06-08T23:15:08.764" v="196"/>
          <ac:spMkLst>
            <pc:docMk/>
            <pc:sldMk cId="0" sldId="269"/>
            <ac:spMk id="2" creationId="{00000000-0000-0000-0000-000000000000}"/>
          </ac:spMkLst>
        </pc:spChg>
        <pc:spChg chg="mod">
          <ac:chgData name="NUÑO SANCHEZ, SAUL ALONSO" userId="856f658a-7b19-4c87-9d4e-1bc62e71539e" providerId="ADAL" clId="{8FFE8BB7-F59E-4DAF-94E3-70709417FA90}" dt="2022-06-08T23:15:18.515" v="197"/>
          <ac:spMkLst>
            <pc:docMk/>
            <pc:sldMk cId="0" sldId="269"/>
            <ac:spMk id="3" creationId="{00000000-0000-0000-0000-000000000000}"/>
          </ac:spMkLst>
        </pc:spChg>
      </pc:sldChg>
      <pc:sldChg chg="modSp">
        <pc:chgData name="NUÑO SANCHEZ, SAUL ALONSO" userId="856f658a-7b19-4c87-9d4e-1bc62e71539e" providerId="ADAL" clId="{8FFE8BB7-F59E-4DAF-94E3-70709417FA90}" dt="2022-06-08T23:16:50.272" v="253" actId="20577"/>
        <pc:sldMkLst>
          <pc:docMk/>
          <pc:sldMk cId="0" sldId="270"/>
        </pc:sldMkLst>
        <pc:spChg chg="mod">
          <ac:chgData name="NUÑO SANCHEZ, SAUL ALONSO" userId="856f658a-7b19-4c87-9d4e-1bc62e71539e" providerId="ADAL" clId="{8FFE8BB7-F59E-4DAF-94E3-70709417FA90}" dt="2022-06-08T23:15:34.986" v="199" actId="122"/>
          <ac:spMkLst>
            <pc:docMk/>
            <pc:sldMk cId="0" sldId="270"/>
            <ac:spMk id="2" creationId="{00000000-0000-0000-0000-000000000000}"/>
          </ac:spMkLst>
        </pc:spChg>
        <pc:spChg chg="mod">
          <ac:chgData name="NUÑO SANCHEZ, SAUL ALONSO" userId="856f658a-7b19-4c87-9d4e-1bc62e71539e" providerId="ADAL" clId="{8FFE8BB7-F59E-4DAF-94E3-70709417FA90}" dt="2022-06-08T23:16:50.272" v="253" actId="20577"/>
          <ac:spMkLst>
            <pc:docMk/>
            <pc:sldMk cId="0" sldId="270"/>
            <ac:spMk id="3" creationId="{00000000-0000-0000-0000-000000000000}"/>
          </ac:spMkLst>
        </pc:spChg>
      </pc:sldChg>
      <pc:sldChg chg="modSp ord">
        <pc:chgData name="NUÑO SANCHEZ, SAUL ALONSO" userId="856f658a-7b19-4c87-9d4e-1bc62e71539e" providerId="ADAL" clId="{8FFE8BB7-F59E-4DAF-94E3-70709417FA90}" dt="2022-06-08T23:19:26.077" v="282"/>
        <pc:sldMkLst>
          <pc:docMk/>
          <pc:sldMk cId="0" sldId="271"/>
        </pc:sldMkLst>
        <pc:spChg chg="mod">
          <ac:chgData name="NUÑO SANCHEZ, SAUL ALONSO" userId="856f658a-7b19-4c87-9d4e-1bc62e71539e" providerId="ADAL" clId="{8FFE8BB7-F59E-4DAF-94E3-70709417FA90}" dt="2022-06-08T23:17:44.019" v="257" actId="122"/>
          <ac:spMkLst>
            <pc:docMk/>
            <pc:sldMk cId="0" sldId="271"/>
            <ac:spMk id="2" creationId="{00000000-0000-0000-0000-000000000000}"/>
          </ac:spMkLst>
        </pc:spChg>
        <pc:spChg chg="mod">
          <ac:chgData name="NUÑO SANCHEZ, SAUL ALONSO" userId="856f658a-7b19-4c87-9d4e-1bc62e71539e" providerId="ADAL" clId="{8FFE8BB7-F59E-4DAF-94E3-70709417FA90}" dt="2022-06-08T23:19:26.077" v="282"/>
          <ac:spMkLst>
            <pc:docMk/>
            <pc:sldMk cId="0" sldId="271"/>
            <ac:spMk id="3" creationId="{00000000-0000-0000-0000-000000000000}"/>
          </ac:spMkLst>
        </pc:spChg>
      </pc:sldChg>
      <pc:sldChg chg="modSp">
        <pc:chgData name="NUÑO SANCHEZ, SAUL ALONSO" userId="856f658a-7b19-4c87-9d4e-1bc62e71539e" providerId="ADAL" clId="{8FFE8BB7-F59E-4DAF-94E3-70709417FA90}" dt="2022-06-08T23:21:06.836" v="296" actId="113"/>
        <pc:sldMkLst>
          <pc:docMk/>
          <pc:sldMk cId="0" sldId="274"/>
        </pc:sldMkLst>
        <pc:spChg chg="mod">
          <ac:chgData name="NUÑO SANCHEZ, SAUL ALONSO" userId="856f658a-7b19-4c87-9d4e-1bc62e71539e" providerId="ADAL" clId="{8FFE8BB7-F59E-4DAF-94E3-70709417FA90}" dt="2022-06-08T23:20:43.394" v="293"/>
          <ac:spMkLst>
            <pc:docMk/>
            <pc:sldMk cId="0" sldId="274"/>
            <ac:spMk id="2" creationId="{00000000-0000-0000-0000-000000000000}"/>
          </ac:spMkLst>
        </pc:spChg>
        <pc:spChg chg="mod">
          <ac:chgData name="NUÑO SANCHEZ, SAUL ALONSO" userId="856f658a-7b19-4c87-9d4e-1bc62e71539e" providerId="ADAL" clId="{8FFE8BB7-F59E-4DAF-94E3-70709417FA90}" dt="2022-06-08T23:21:06.836" v="296" actId="113"/>
          <ac:spMkLst>
            <pc:docMk/>
            <pc:sldMk cId="0" sldId="274"/>
            <ac:spMk id="3" creationId="{00000000-0000-0000-0000-000000000000}"/>
          </ac:spMkLst>
        </pc:spChg>
      </pc:sldChg>
      <pc:sldChg chg="modSp">
        <pc:chgData name="NUÑO SANCHEZ, SAUL ALONSO" userId="856f658a-7b19-4c87-9d4e-1bc62e71539e" providerId="ADAL" clId="{8FFE8BB7-F59E-4DAF-94E3-70709417FA90}" dt="2022-06-08T23:21:41.877" v="298"/>
        <pc:sldMkLst>
          <pc:docMk/>
          <pc:sldMk cId="0" sldId="275"/>
        </pc:sldMkLst>
        <pc:spChg chg="mod">
          <ac:chgData name="NUÑO SANCHEZ, SAUL ALONSO" userId="856f658a-7b19-4c87-9d4e-1bc62e71539e" providerId="ADAL" clId="{8FFE8BB7-F59E-4DAF-94E3-70709417FA90}" dt="2022-06-08T23:21:31.098" v="297"/>
          <ac:spMkLst>
            <pc:docMk/>
            <pc:sldMk cId="0" sldId="275"/>
            <ac:spMk id="2" creationId="{00000000-0000-0000-0000-000000000000}"/>
          </ac:spMkLst>
        </pc:spChg>
        <pc:spChg chg="mod">
          <ac:chgData name="NUÑO SANCHEZ, SAUL ALONSO" userId="856f658a-7b19-4c87-9d4e-1bc62e71539e" providerId="ADAL" clId="{8FFE8BB7-F59E-4DAF-94E3-70709417FA90}" dt="2022-06-08T23:21:41.877" v="298"/>
          <ac:spMkLst>
            <pc:docMk/>
            <pc:sldMk cId="0" sldId="275"/>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4705A5-09EE-42CA-B035-58D927740814}" type="datetimeFigureOut">
              <a:rPr lang="es-MX" smtClean="0"/>
              <a:pPr/>
              <a:t>08/06/2022</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FFDF93-99D4-48A3-B2A4-E6EFA91EA5E5}" type="slidenum">
              <a:rPr lang="es-MX" smtClean="0"/>
              <a:pPr/>
              <a:t>‹Nº›</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1A1B96E0-8612-4E07-8D5A-21218CD3F571}" type="datetime1">
              <a:rPr lang="es-MX" smtClean="0"/>
              <a:pPr/>
              <a:t>08/06/2022</a:t>
            </a:fld>
            <a:endParaRPr lang="es-MX"/>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MX"/>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FC7CEAF6-6222-4812-9C89-BED64ADA3C7C}" type="slidenum">
              <a:rPr lang="es-MX" smtClean="0"/>
              <a:pPr/>
              <a:t>‹Nº›</a:t>
            </a:fld>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4AA71E15-6CAF-40CC-B999-FD3051613386}" type="datetime1">
              <a:rPr lang="es-MX" smtClean="0"/>
              <a:pPr/>
              <a:t>08/06/2022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FC7CEAF6-6222-4812-9C89-BED64ADA3C7C}" type="slidenum">
              <a:rPr lang="es-MX" smtClean="0"/>
              <a:pPr/>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C76DCCD5-F08F-465A-903A-457E5F52F5BD}" type="datetime1">
              <a:rPr lang="es-MX" smtClean="0"/>
              <a:pPr/>
              <a:t>08/06/2022</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FC7CEAF6-6222-4812-9C89-BED64ADA3C7C}" type="slidenum">
              <a:rPr lang="es-MX" smtClean="0"/>
              <a:pPr/>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4"/>
          </p:nvPr>
        </p:nvSpPr>
        <p:spPr/>
        <p:txBody>
          <a:bodyPr rtlCol="0"/>
          <a:lstStyle/>
          <a:p>
            <a:fld id="{41AC122A-7D86-4045-AF9B-351AD4CABB72}" type="datetime1">
              <a:rPr lang="es-MX" smtClean="0"/>
              <a:pPr/>
              <a:t>08/06/2022</a:t>
            </a:fld>
            <a:endParaRPr lang="es-MX"/>
          </a:p>
        </p:txBody>
      </p:sp>
      <p:sp>
        <p:nvSpPr>
          <p:cNvPr id="9" name="8 Marcador de número de diapositiva"/>
          <p:cNvSpPr>
            <a:spLocks noGrp="1"/>
          </p:cNvSpPr>
          <p:nvPr>
            <p:ph type="sldNum" sz="quarter" idx="15"/>
          </p:nvPr>
        </p:nvSpPr>
        <p:spPr/>
        <p:txBody>
          <a:bodyPr rtlCol="0"/>
          <a:lstStyle/>
          <a:p>
            <a:fld id="{FC7CEAF6-6222-4812-9C89-BED64ADA3C7C}" type="slidenum">
              <a:rPr lang="es-MX" smtClean="0"/>
              <a:pPr/>
              <a:t>‹Nº›</a:t>
            </a:fld>
            <a:endParaRPr lang="es-MX"/>
          </a:p>
        </p:txBody>
      </p:sp>
      <p:sp>
        <p:nvSpPr>
          <p:cNvPr id="10" name="9 Marcador de pie de página"/>
          <p:cNvSpPr>
            <a:spLocks noGrp="1"/>
          </p:cNvSpPr>
          <p:nvPr>
            <p:ph type="ftr" sz="quarter" idx="16"/>
          </p:nvPr>
        </p:nvSpPr>
        <p:spPr/>
        <p:txBody>
          <a:bodyPr rtlCol="0"/>
          <a:lstStyle/>
          <a:p>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B4CEC827-C9FF-4AAB-90D4-3A03CF7FCBB2}" type="datetime1">
              <a:rPr lang="es-MX" smtClean="0"/>
              <a:pPr/>
              <a:t>08/06/2022</a:t>
            </a:fld>
            <a:endParaRPr lang="es-MX"/>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MX"/>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FC7CEAF6-6222-4812-9C89-BED64ADA3C7C}" type="slidenum">
              <a:rPr lang="es-MX" smtClean="0"/>
              <a:pPr/>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518C912D-7A30-4CA3-BA8B-9A91107CEA57}" type="datetime1">
              <a:rPr lang="es-MX" smtClean="0"/>
              <a:pPr/>
              <a:t>08/06/2022</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FC7CEAF6-6222-4812-9C89-BED64ADA3C7C}" type="slidenum">
              <a:rPr lang="es-MX" smtClean="0"/>
              <a:pPr/>
              <a:t>‹Nº›</a:t>
            </a:fld>
            <a:endParaRPr lang="es-MX"/>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a:t>Haga clic para modificar el estilo de título del patrón</a:t>
            </a:r>
            <a:endParaRPr kumimoji="0" lang="en-US"/>
          </a:p>
        </p:txBody>
      </p:sp>
      <p:sp>
        <p:nvSpPr>
          <p:cNvPr id="7" name="6 Marcador de fecha"/>
          <p:cNvSpPr>
            <a:spLocks noGrp="1"/>
          </p:cNvSpPr>
          <p:nvPr>
            <p:ph type="dt" sz="half" idx="10"/>
          </p:nvPr>
        </p:nvSpPr>
        <p:spPr/>
        <p:txBody>
          <a:bodyPr/>
          <a:lstStyle/>
          <a:p>
            <a:fld id="{4690C1AC-AA9A-4397-9EBF-66A5F310E8AA}" type="datetime1">
              <a:rPr lang="es-MX" smtClean="0"/>
              <a:pPr/>
              <a:t>08/06/2022</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FC7CEAF6-6222-4812-9C89-BED64ADA3C7C}" type="slidenum">
              <a:rPr lang="es-MX" smtClean="0"/>
              <a:pPr/>
              <a:t>‹Nº›</a:t>
            </a:fld>
            <a:endParaRPr lang="es-MX"/>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77A72D44-5C99-429A-8DD7-B98A6DA62B52}" type="datetime1">
              <a:rPr lang="es-MX" smtClean="0"/>
              <a:pPr/>
              <a:t>08/06/2022</a:t>
            </a:fld>
            <a:endParaRPr lang="es-MX"/>
          </a:p>
        </p:txBody>
      </p:sp>
      <p:sp>
        <p:nvSpPr>
          <p:cNvPr id="7" name="6 Marcador de número de diapositiva"/>
          <p:cNvSpPr>
            <a:spLocks noGrp="1"/>
          </p:cNvSpPr>
          <p:nvPr>
            <p:ph type="sldNum" sz="quarter" idx="11"/>
          </p:nvPr>
        </p:nvSpPr>
        <p:spPr/>
        <p:txBody>
          <a:bodyPr rtlCol="0"/>
          <a:lstStyle/>
          <a:p>
            <a:fld id="{FC7CEAF6-6222-4812-9C89-BED64ADA3C7C}" type="slidenum">
              <a:rPr lang="es-MX" smtClean="0"/>
              <a:pPr/>
              <a:t>‹Nº›</a:t>
            </a:fld>
            <a:endParaRPr lang="es-MX"/>
          </a:p>
        </p:txBody>
      </p:sp>
      <p:sp>
        <p:nvSpPr>
          <p:cNvPr id="8" name="7 Marcador de pie de página"/>
          <p:cNvSpPr>
            <a:spLocks noGrp="1"/>
          </p:cNvSpPr>
          <p:nvPr>
            <p:ph type="ftr" sz="quarter" idx="12"/>
          </p:nvPr>
        </p:nvSpPr>
        <p:spPr/>
        <p:txBody>
          <a:bodyPr rtlCol="0"/>
          <a:lstStyle/>
          <a:p>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91FC6739-9B17-4FBC-AF54-C4A7859573C2}" type="datetime1">
              <a:rPr lang="es-MX" smtClean="0"/>
              <a:pPr/>
              <a:t>08/06/2022</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FC7CEAF6-6222-4812-9C89-BED64ADA3C7C}" type="slidenum">
              <a:rPr lang="es-MX" smtClean="0"/>
              <a:pPr/>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1" name="20 Marcador de fecha"/>
          <p:cNvSpPr>
            <a:spLocks noGrp="1"/>
          </p:cNvSpPr>
          <p:nvPr>
            <p:ph type="dt" sz="half" idx="14"/>
          </p:nvPr>
        </p:nvSpPr>
        <p:spPr/>
        <p:txBody>
          <a:bodyPr rtlCol="0"/>
          <a:lstStyle/>
          <a:p>
            <a:fld id="{6F222FD6-2E94-401A-A6FC-6051DB4F8408}" type="datetime1">
              <a:rPr lang="es-MX" smtClean="0"/>
              <a:pPr/>
              <a:t>08/06/2022</a:t>
            </a:fld>
            <a:endParaRPr lang="es-MX"/>
          </a:p>
        </p:txBody>
      </p:sp>
      <p:sp>
        <p:nvSpPr>
          <p:cNvPr id="22" name="21 Marcador de número de diapositiva"/>
          <p:cNvSpPr>
            <a:spLocks noGrp="1"/>
          </p:cNvSpPr>
          <p:nvPr>
            <p:ph type="sldNum" sz="quarter" idx="15"/>
          </p:nvPr>
        </p:nvSpPr>
        <p:spPr/>
        <p:txBody>
          <a:bodyPr rtlCol="0"/>
          <a:lstStyle/>
          <a:p>
            <a:fld id="{FC7CEAF6-6222-4812-9C89-BED64ADA3C7C}" type="slidenum">
              <a:rPr lang="es-MX" smtClean="0"/>
              <a:pPr/>
              <a:t>‹Nº›</a:t>
            </a:fld>
            <a:endParaRPr lang="es-MX"/>
          </a:p>
        </p:txBody>
      </p:sp>
      <p:sp>
        <p:nvSpPr>
          <p:cNvPr id="23" name="22 Marcador de pie de página"/>
          <p:cNvSpPr>
            <a:spLocks noGrp="1"/>
          </p:cNvSpPr>
          <p:nvPr>
            <p:ph type="ftr" sz="quarter" idx="16"/>
          </p:nvPr>
        </p:nvSpPr>
        <p:spPr/>
        <p:txBody>
          <a:bodyPr rtlCol="0"/>
          <a:lstStyle/>
          <a:p>
            <a:endParaRPr lang="es-MX"/>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152701CC-E090-473A-9549-C19044121E47}" type="datetime1">
              <a:rPr lang="es-MX" smtClean="0"/>
              <a:pPr/>
              <a:t>08/06/2022</a:t>
            </a:fld>
            <a:endParaRPr lang="es-MX"/>
          </a:p>
        </p:txBody>
      </p:sp>
      <p:sp>
        <p:nvSpPr>
          <p:cNvPr id="18" name="17 Marcador de número de diapositiva"/>
          <p:cNvSpPr>
            <a:spLocks noGrp="1"/>
          </p:cNvSpPr>
          <p:nvPr>
            <p:ph type="sldNum" sz="quarter" idx="11"/>
          </p:nvPr>
        </p:nvSpPr>
        <p:spPr/>
        <p:txBody>
          <a:bodyPr rtlCol="0"/>
          <a:lstStyle/>
          <a:p>
            <a:fld id="{FC7CEAF6-6222-4812-9C89-BED64ADA3C7C}" type="slidenum">
              <a:rPr lang="es-MX" smtClean="0"/>
              <a:pPr/>
              <a:t>‹Nº›</a:t>
            </a:fld>
            <a:endParaRPr lang="es-MX"/>
          </a:p>
        </p:txBody>
      </p:sp>
      <p:sp>
        <p:nvSpPr>
          <p:cNvPr id="21" name="20 Marcador de pie de página"/>
          <p:cNvSpPr>
            <a:spLocks noGrp="1"/>
          </p:cNvSpPr>
          <p:nvPr>
            <p:ph type="ftr" sz="quarter" idx="12"/>
          </p:nvPr>
        </p:nvSpPr>
        <p:spPr/>
        <p:txBody>
          <a:bodyPr rtlCol="0"/>
          <a:lstStyle/>
          <a:p>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88A0E3B-3E67-403F-A3E0-2F848E6C9127}" type="datetime1">
              <a:rPr lang="es-MX" smtClean="0"/>
              <a:pPr/>
              <a:t>08/06/2022</a:t>
            </a:fld>
            <a:endParaRPr lang="es-MX"/>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MX"/>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FC7CEAF6-6222-4812-9C89-BED64ADA3C7C}" type="slidenum">
              <a:rPr lang="es-MX" smtClean="0"/>
              <a:pPr/>
              <a:t>‹Nº›</a:t>
            </a:fld>
            <a:endParaRPr lang="es-MX"/>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1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6.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10.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2285984" y="2857496"/>
            <a:ext cx="6172200" cy="1894362"/>
          </a:xfrm>
        </p:spPr>
        <p:txBody>
          <a:bodyPr>
            <a:noAutofit/>
          </a:bodyPr>
          <a:lstStyle/>
          <a:p>
            <a:pPr algn="ctr"/>
            <a:r>
              <a:rPr lang="es-MX" sz="3600" dirty="0" err="1"/>
              <a:t>Particle</a:t>
            </a:r>
            <a:r>
              <a:rPr lang="es-MX" sz="3600" dirty="0"/>
              <a:t> </a:t>
            </a:r>
            <a:r>
              <a:rPr lang="es-MX" sz="3600" dirty="0" err="1"/>
              <a:t>Swarm</a:t>
            </a:r>
            <a:r>
              <a:rPr lang="es-MX" sz="3600" dirty="0"/>
              <a:t> </a:t>
            </a:r>
            <a:r>
              <a:rPr lang="es-MX" sz="3600" dirty="0" err="1"/>
              <a:t>Optimization</a:t>
            </a:r>
            <a:endParaRPr lang="es-MX" sz="3600" dirty="0"/>
          </a:p>
        </p:txBody>
      </p:sp>
      <p:sp>
        <p:nvSpPr>
          <p:cNvPr id="3" name="2 Subtítulo"/>
          <p:cNvSpPr>
            <a:spLocks noGrp="1"/>
          </p:cNvSpPr>
          <p:nvPr>
            <p:ph type="subTitle" idx="1"/>
          </p:nvPr>
        </p:nvSpPr>
        <p:spPr/>
        <p:txBody>
          <a:bodyPr>
            <a:normAutofit fontScale="77500" lnSpcReduction="20000"/>
          </a:bodyPr>
          <a:lstStyle/>
          <a:p>
            <a:pPr algn="ctr"/>
            <a:r>
              <a:rPr lang="es-MX" sz="4400" b="1" dirty="0"/>
              <a:t>(PSO)</a:t>
            </a:r>
          </a:p>
          <a:p>
            <a:pPr algn="ctr"/>
            <a:endParaRPr lang="es-MX" sz="4400" b="1" dirty="0"/>
          </a:p>
          <a:p>
            <a:pPr algn="ctr"/>
            <a:r>
              <a:rPr lang="es-MX" sz="3100" dirty="0" err="1">
                <a:solidFill>
                  <a:schemeClr val="tx1"/>
                </a:solidFill>
              </a:rPr>
              <a:t>By</a:t>
            </a:r>
            <a:r>
              <a:rPr lang="es-MX" sz="3100" dirty="0">
                <a:solidFill>
                  <a:schemeClr val="tx1"/>
                </a:solidFill>
              </a:rPr>
              <a:t>: Saúl Alonso Nuño Sánchez</a:t>
            </a:r>
          </a:p>
        </p:txBody>
      </p:sp>
      <p:sp>
        <p:nvSpPr>
          <p:cNvPr id="5" name="4 Marcador de número de diapositiva"/>
          <p:cNvSpPr>
            <a:spLocks noGrp="1"/>
          </p:cNvSpPr>
          <p:nvPr>
            <p:ph type="sldNum" sz="quarter" idx="12"/>
          </p:nvPr>
        </p:nvSpPr>
        <p:spPr/>
        <p:txBody>
          <a:bodyPr/>
          <a:lstStyle/>
          <a:p>
            <a:fld id="{FC7CEAF6-6222-4812-9C89-BED64ADA3C7C}" type="slidenum">
              <a:rPr lang="es-MX" smtClean="0"/>
              <a:pPr/>
              <a:t>1</a:t>
            </a:fld>
            <a:endParaRPr lang="es-MX"/>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041376" y="274638"/>
            <a:ext cx="6923112" cy="1143000"/>
          </a:xfrm>
        </p:spPr>
        <p:txBody>
          <a:bodyPr>
            <a:normAutofit/>
          </a:bodyPr>
          <a:lstStyle/>
          <a:p>
            <a:r>
              <a:rPr lang="es-MX" dirty="0"/>
              <a:t>PSO: </a:t>
            </a:r>
            <a:r>
              <a:rPr lang="es-MX" dirty="0" err="1"/>
              <a:t>the</a:t>
            </a:r>
            <a:r>
              <a:rPr lang="es-MX" dirty="0"/>
              <a:t> </a:t>
            </a:r>
            <a:r>
              <a:rPr lang="es-MX" dirty="0" err="1"/>
              <a:t>algorithm</a:t>
            </a:r>
            <a:endParaRPr lang="es-MX" dirty="0"/>
          </a:p>
        </p:txBody>
      </p:sp>
      <p:sp>
        <p:nvSpPr>
          <p:cNvPr id="3" name="2 Marcador de contenido"/>
          <p:cNvSpPr>
            <a:spLocks noGrp="1"/>
          </p:cNvSpPr>
          <p:nvPr>
            <p:ph idx="1"/>
          </p:nvPr>
        </p:nvSpPr>
        <p:spPr>
          <a:xfrm>
            <a:off x="948230" y="1628800"/>
            <a:ext cx="6552728" cy="5074643"/>
          </a:xfrm>
        </p:spPr>
        <p:txBody>
          <a:bodyPr>
            <a:normAutofit/>
          </a:bodyPr>
          <a:lstStyle/>
          <a:p>
            <a:pPr algn="just"/>
            <a:r>
              <a:rPr lang="en-US" dirty="0"/>
              <a:t>Particles update their position in the search space according to:</a:t>
            </a:r>
            <a:endParaRPr lang="es-MX" dirty="0"/>
          </a:p>
        </p:txBody>
      </p:sp>
      <p:graphicFrame>
        <p:nvGraphicFramePr>
          <p:cNvPr id="10" name="Object 4"/>
          <p:cNvGraphicFramePr>
            <a:graphicFrameLocks noChangeAspect="1"/>
          </p:cNvGraphicFramePr>
          <p:nvPr/>
        </p:nvGraphicFramePr>
        <p:xfrm>
          <a:off x="1285852" y="4495267"/>
          <a:ext cx="6072728" cy="571501"/>
        </p:xfrm>
        <a:graphic>
          <a:graphicData uri="http://schemas.openxmlformats.org/presentationml/2006/ole">
            <mc:AlternateContent xmlns:mc="http://schemas.openxmlformats.org/markup-compatibility/2006">
              <mc:Choice xmlns:v="urn:schemas-microsoft-com:vml" Requires="v">
                <p:oleObj spid="_x0000_s1026" name="Equation" r:id="rId3" imgW="2692080" imgH="253800" progId="">
                  <p:embed/>
                </p:oleObj>
              </mc:Choice>
              <mc:Fallback>
                <p:oleObj name="Equation" r:id="rId3" imgW="2692080" imgH="253800" progId="">
                  <p:embed/>
                  <p:pic>
                    <p:nvPicPr>
                      <p:cNvPr id="1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852" y="4495267"/>
                        <a:ext cx="6072728" cy="5715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3"/>
          <p:cNvGraphicFramePr>
            <a:graphicFrameLocks noChangeAspect="1"/>
          </p:cNvGraphicFramePr>
          <p:nvPr/>
        </p:nvGraphicFramePr>
        <p:xfrm>
          <a:off x="2786049" y="3429000"/>
          <a:ext cx="2151327" cy="530226"/>
        </p:xfrm>
        <a:graphic>
          <a:graphicData uri="http://schemas.openxmlformats.org/presentationml/2006/ole">
            <mc:AlternateContent xmlns:mc="http://schemas.openxmlformats.org/markup-compatibility/2006">
              <mc:Choice xmlns:v="urn:schemas-microsoft-com:vml" Requires="v">
                <p:oleObj spid="_x0000_s1027" name="Equation" r:id="rId5" imgW="977760" imgH="241200" progId="">
                  <p:embed/>
                </p:oleObj>
              </mc:Choice>
              <mc:Fallback>
                <p:oleObj name="Equation" r:id="rId5" imgW="977760" imgH="241200" progId="">
                  <p:embed/>
                  <p:pic>
                    <p:nvPicPr>
                      <p:cNvPr id="1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86049" y="3429000"/>
                        <a:ext cx="2151327" cy="530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13 Rectángulo"/>
          <p:cNvSpPr/>
          <p:nvPr/>
        </p:nvSpPr>
        <p:spPr>
          <a:xfrm>
            <a:off x="3806132" y="4423829"/>
            <a:ext cx="1354472" cy="714380"/>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Rectángulo"/>
          <p:cNvSpPr/>
          <p:nvPr/>
        </p:nvSpPr>
        <p:spPr>
          <a:xfrm>
            <a:off x="5786446" y="4423829"/>
            <a:ext cx="1714512" cy="714380"/>
          </a:xfrm>
          <a:prstGeom prst="rect">
            <a:avLst/>
          </a:pr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Rectángulo"/>
          <p:cNvSpPr/>
          <p:nvPr/>
        </p:nvSpPr>
        <p:spPr>
          <a:xfrm>
            <a:off x="2149948" y="4427819"/>
            <a:ext cx="1080120" cy="72008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17 CuadroTexto"/>
          <p:cNvSpPr txBox="1"/>
          <p:nvPr/>
        </p:nvSpPr>
        <p:spPr>
          <a:xfrm>
            <a:off x="2215493" y="5867979"/>
            <a:ext cx="881908" cy="369332"/>
          </a:xfrm>
          <a:prstGeom prst="rect">
            <a:avLst/>
          </a:prstGeom>
          <a:noFill/>
        </p:spPr>
        <p:txBody>
          <a:bodyPr wrap="none" rtlCol="0">
            <a:spAutoFit/>
          </a:bodyPr>
          <a:lstStyle/>
          <a:p>
            <a:r>
              <a:rPr lang="es-MX" b="1" dirty="0"/>
              <a:t>Inercia </a:t>
            </a:r>
          </a:p>
        </p:txBody>
      </p:sp>
      <p:sp>
        <p:nvSpPr>
          <p:cNvPr id="19" name="18 Flecha derecha"/>
          <p:cNvSpPr/>
          <p:nvPr/>
        </p:nvSpPr>
        <p:spPr>
          <a:xfrm rot="16200000">
            <a:off x="2473984" y="5399927"/>
            <a:ext cx="360040" cy="2880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19 CuadroTexto"/>
          <p:cNvSpPr txBox="1"/>
          <p:nvPr/>
        </p:nvSpPr>
        <p:spPr>
          <a:xfrm>
            <a:off x="3806132" y="5867980"/>
            <a:ext cx="1465466" cy="369332"/>
          </a:xfrm>
          <a:prstGeom prst="rect">
            <a:avLst/>
          </a:prstGeom>
          <a:noFill/>
        </p:spPr>
        <p:txBody>
          <a:bodyPr wrap="none" rtlCol="0">
            <a:spAutoFit/>
          </a:bodyPr>
          <a:lstStyle/>
          <a:p>
            <a:r>
              <a:rPr lang="es-MX" b="1" dirty="0"/>
              <a:t>Local </a:t>
            </a:r>
            <a:r>
              <a:rPr lang="es-MX" b="1" dirty="0" err="1"/>
              <a:t>Info</a:t>
            </a:r>
            <a:r>
              <a:rPr lang="es-MX" b="1" dirty="0"/>
              <a:t>.</a:t>
            </a:r>
          </a:p>
        </p:txBody>
      </p:sp>
      <p:sp>
        <p:nvSpPr>
          <p:cNvPr id="21" name="20 Flecha derecha"/>
          <p:cNvSpPr/>
          <p:nvPr/>
        </p:nvSpPr>
        <p:spPr>
          <a:xfrm rot="16200000">
            <a:off x="4190827" y="5399928"/>
            <a:ext cx="360040" cy="2880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21 CuadroTexto"/>
          <p:cNvSpPr txBox="1"/>
          <p:nvPr/>
        </p:nvSpPr>
        <p:spPr>
          <a:xfrm>
            <a:off x="6221336" y="5867980"/>
            <a:ext cx="1593706" cy="369332"/>
          </a:xfrm>
          <a:prstGeom prst="rect">
            <a:avLst/>
          </a:prstGeom>
          <a:noFill/>
        </p:spPr>
        <p:txBody>
          <a:bodyPr wrap="none" rtlCol="0">
            <a:spAutoFit/>
          </a:bodyPr>
          <a:lstStyle/>
          <a:p>
            <a:r>
              <a:rPr lang="es-MX" b="1" dirty="0"/>
              <a:t>Global </a:t>
            </a:r>
            <a:r>
              <a:rPr lang="es-MX" b="1" dirty="0" err="1"/>
              <a:t>Info</a:t>
            </a:r>
            <a:r>
              <a:rPr lang="es-MX" b="1" dirty="0"/>
              <a:t>.</a:t>
            </a:r>
          </a:p>
        </p:txBody>
      </p:sp>
      <p:sp>
        <p:nvSpPr>
          <p:cNvPr id="23" name="22 Flecha derecha"/>
          <p:cNvSpPr/>
          <p:nvPr/>
        </p:nvSpPr>
        <p:spPr>
          <a:xfrm rot="16200000">
            <a:off x="6479827" y="5399928"/>
            <a:ext cx="360040" cy="2880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24 Marcador de número de diapositiva"/>
          <p:cNvSpPr>
            <a:spLocks noGrp="1"/>
          </p:cNvSpPr>
          <p:nvPr>
            <p:ph type="sldNum" sz="quarter" idx="15"/>
          </p:nvPr>
        </p:nvSpPr>
        <p:spPr/>
        <p:txBody>
          <a:bodyPr/>
          <a:lstStyle/>
          <a:p>
            <a:fld id="{FC7CEAF6-6222-4812-9C89-BED64ADA3C7C}" type="slidenum">
              <a:rPr lang="es-MX" smtClean="0"/>
              <a:pPr/>
              <a:t>10</a:t>
            </a:fld>
            <a:endParaRPr lang="es-MX"/>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500"/>
                                        <p:tgtEl>
                                          <p:spTgt spid="1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ox(in)">
                                      <p:cBhvr>
                                        <p:cTn id="16" dur="500"/>
                                        <p:tgtEl>
                                          <p:spTgt spid="1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500"/>
                                        <p:tgtEl>
                                          <p:spTgt spid="2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ox(in)">
                                      <p:cBhvr>
                                        <p:cTn id="28" dur="500"/>
                                        <p:tgtEl>
                                          <p:spTgt spid="2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ox(in)">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p:bldP spid="19" grpId="0" animBg="1"/>
      <p:bldP spid="20" grpId="0"/>
      <p:bldP spid="21" grpId="0" animBg="1"/>
      <p:bldP spid="22" grpId="0"/>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1538" y="274638"/>
            <a:ext cx="6923112" cy="1143000"/>
          </a:xfrm>
        </p:spPr>
        <p:txBody>
          <a:bodyPr>
            <a:normAutofit/>
          </a:bodyPr>
          <a:lstStyle/>
          <a:p>
            <a:pPr algn="ctr"/>
            <a:r>
              <a:rPr lang="es-MX" b="1" dirty="0" err="1"/>
              <a:t>algorithm</a:t>
            </a:r>
            <a:endParaRPr lang="es-MX" b="1" dirty="0"/>
          </a:p>
        </p:txBody>
      </p:sp>
      <p:sp>
        <p:nvSpPr>
          <p:cNvPr id="11" name="2 Marcador de contenido"/>
          <p:cNvSpPr>
            <a:spLocks noGrp="1"/>
          </p:cNvSpPr>
          <p:nvPr>
            <p:ph idx="1"/>
          </p:nvPr>
        </p:nvSpPr>
        <p:spPr>
          <a:xfrm>
            <a:off x="571472" y="1447800"/>
            <a:ext cx="7572428" cy="3695712"/>
          </a:xfrm>
        </p:spPr>
        <p:txBody>
          <a:bodyPr>
            <a:noAutofit/>
          </a:bodyPr>
          <a:lstStyle/>
          <a:p>
            <a:pPr marL="596646" indent="-514350" algn="just">
              <a:buFont typeface="+mj-lt"/>
              <a:buAutoNum type="arabicPeriod"/>
            </a:pPr>
            <a:r>
              <a:rPr lang="en-US" sz="2000" dirty="0"/>
              <a:t>Randomly initialize the population of individuals (</a:t>
            </a:r>
            <a:r>
              <a:rPr lang="en-US" sz="2000" b="1" i="1" dirty="0"/>
              <a:t>swarm</a:t>
            </a:r>
            <a:r>
              <a:rPr lang="en-US" sz="2000" dirty="0"/>
              <a:t>) with initial velocity and position.</a:t>
            </a:r>
          </a:p>
          <a:p>
            <a:pPr marL="596646" indent="-514350" algn="just">
              <a:buFont typeface="+mj-lt"/>
              <a:buAutoNum type="arabicPeriod"/>
            </a:pPr>
            <a:r>
              <a:rPr lang="en-US" sz="2000" dirty="0"/>
              <a:t>Repeat the following iterative process until a stop criterion is met:</a:t>
            </a:r>
          </a:p>
          <a:p>
            <a:pPr marL="870966" lvl="1" indent="-514350" algn="just">
              <a:buFont typeface="+mj-lt"/>
              <a:buAutoNum type="alphaLcParenR"/>
            </a:pPr>
            <a:r>
              <a:rPr lang="en-US" sz="1800" dirty="0"/>
              <a:t>Evaluate the suitability (fitness) of each particle.</a:t>
            </a:r>
          </a:p>
          <a:p>
            <a:pPr marL="870966" lvl="1" indent="-514350" algn="just">
              <a:buFont typeface="+mj-lt"/>
              <a:buAutoNum type="alphaLcParenR"/>
            </a:pPr>
            <a:r>
              <a:rPr lang="en-US" sz="1800" dirty="0"/>
              <a:t>Determine the best local solutions (</a:t>
            </a:r>
            <a:r>
              <a:rPr lang="en-US" sz="1800" b="1" dirty="0"/>
              <a:t>p</a:t>
            </a:r>
            <a:r>
              <a:rPr lang="en-US" sz="1800" baseline="-25000" dirty="0"/>
              <a:t>i</a:t>
            </a:r>
            <a:r>
              <a:rPr lang="en-US" sz="1800" dirty="0"/>
              <a:t>), for each particle, and global best (</a:t>
            </a:r>
            <a:r>
              <a:rPr lang="en-US" sz="1800" b="1" dirty="0"/>
              <a:t>p</a:t>
            </a:r>
            <a:r>
              <a:rPr lang="en-US" sz="1800" baseline="-25000" dirty="0"/>
              <a:t>g</a:t>
            </a:r>
            <a:r>
              <a:rPr lang="en-US" sz="1800" dirty="0"/>
              <a:t>)</a:t>
            </a:r>
            <a:endParaRPr lang="es-MX" sz="1800" dirty="0"/>
          </a:p>
          <a:p>
            <a:pPr marL="870966" lvl="1" indent="-514350" algn="just">
              <a:buFont typeface="+mj-lt"/>
              <a:buAutoNum type="alphaLcParenR"/>
            </a:pPr>
            <a:r>
              <a:rPr lang="en-US" sz="1800" dirty="0"/>
              <a:t>Update the position and velocity of the particles given the solutions in </a:t>
            </a:r>
            <a:r>
              <a:rPr lang="es-MX" sz="1800" dirty="0"/>
              <a:t>b)</a:t>
            </a:r>
          </a:p>
          <a:p>
            <a:pPr marL="870966" lvl="1" indent="-514350" algn="just">
              <a:buFont typeface="+mj-lt"/>
              <a:buAutoNum type="alphaLcParenR"/>
            </a:pPr>
            <a:endParaRPr lang="es-MX" sz="500" dirty="0"/>
          </a:p>
          <a:p>
            <a:pPr marL="596646" indent="-514350" algn="just">
              <a:buFont typeface="+mj-lt"/>
              <a:buAutoNum type="arabicPeriod"/>
            </a:pPr>
            <a:r>
              <a:rPr lang="en-US" sz="2000" dirty="0"/>
              <a:t>The best evaluated particle is returned</a:t>
            </a:r>
            <a:endParaRPr lang="en-US" sz="2800" dirty="0"/>
          </a:p>
          <a:p>
            <a:pPr marL="596646" indent="-514350" algn="just">
              <a:buFont typeface="+mj-lt"/>
              <a:buAutoNum type="arabicPeriod"/>
            </a:pPr>
            <a:endParaRPr lang="es-ES" sz="2800" dirty="0"/>
          </a:p>
        </p:txBody>
      </p:sp>
      <p:cxnSp>
        <p:nvCxnSpPr>
          <p:cNvPr id="14" name="13 Conector recto"/>
          <p:cNvCxnSpPr/>
          <p:nvPr/>
        </p:nvCxnSpPr>
        <p:spPr>
          <a:xfrm rot="5400000">
            <a:off x="2359827" y="5857081"/>
            <a:ext cx="14287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a:off x="3073408" y="6572250"/>
            <a:ext cx="3643313" cy="1587"/>
          </a:xfrm>
          <a:prstGeom prst="line">
            <a:avLst/>
          </a:prstGeom>
        </p:spPr>
        <p:style>
          <a:lnRef idx="1">
            <a:schemeClr val="accent1"/>
          </a:lnRef>
          <a:fillRef idx="0">
            <a:schemeClr val="accent1"/>
          </a:fillRef>
          <a:effectRef idx="0">
            <a:schemeClr val="accent1"/>
          </a:effectRef>
          <a:fontRef idx="minor">
            <a:schemeClr val="tx1"/>
          </a:fontRef>
        </p:style>
      </p:cxnSp>
      <p:sp>
        <p:nvSpPr>
          <p:cNvPr id="17" name="16 Estrella de 5 puntas"/>
          <p:cNvSpPr/>
          <p:nvPr/>
        </p:nvSpPr>
        <p:spPr>
          <a:xfrm>
            <a:off x="3502033" y="5357812"/>
            <a:ext cx="71438" cy="71438"/>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8" name="17 Estrella de 5 puntas"/>
          <p:cNvSpPr/>
          <p:nvPr/>
        </p:nvSpPr>
        <p:spPr>
          <a:xfrm>
            <a:off x="3287721" y="5500687"/>
            <a:ext cx="71437" cy="71438"/>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19" name="18 Estrella de 5 puntas"/>
          <p:cNvSpPr/>
          <p:nvPr/>
        </p:nvSpPr>
        <p:spPr>
          <a:xfrm>
            <a:off x="3502033" y="5857875"/>
            <a:ext cx="71438" cy="71437"/>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20" name="19 Estrella de 5 puntas"/>
          <p:cNvSpPr/>
          <p:nvPr/>
        </p:nvSpPr>
        <p:spPr>
          <a:xfrm>
            <a:off x="3216283" y="5938837"/>
            <a:ext cx="71438" cy="71438"/>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21" name="20 Estrella de 5 puntas"/>
          <p:cNvSpPr/>
          <p:nvPr/>
        </p:nvSpPr>
        <p:spPr>
          <a:xfrm>
            <a:off x="3368683" y="6215062"/>
            <a:ext cx="71438" cy="71438"/>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22" name="21 CuadroTexto"/>
          <p:cNvSpPr txBox="1">
            <a:spLocks noChangeArrowheads="1"/>
          </p:cNvSpPr>
          <p:nvPr/>
        </p:nvSpPr>
        <p:spPr bwMode="auto">
          <a:xfrm rot="-5400000">
            <a:off x="2312995" y="5754688"/>
            <a:ext cx="1228725" cy="292100"/>
          </a:xfrm>
          <a:prstGeom prst="rect">
            <a:avLst/>
          </a:prstGeom>
          <a:noFill/>
          <a:ln w="9525">
            <a:noFill/>
            <a:miter lim="800000"/>
            <a:headEnd/>
            <a:tailEnd/>
          </a:ln>
        </p:spPr>
        <p:txBody>
          <a:bodyPr wrap="none">
            <a:spAutoFit/>
          </a:bodyPr>
          <a:lstStyle/>
          <a:p>
            <a:r>
              <a:rPr lang="en-US" sz="1300">
                <a:latin typeface="Lucida Sans Unicode" pitchFamily="34" charset="0"/>
              </a:rPr>
              <a:t>Fitness value</a:t>
            </a:r>
            <a:endParaRPr lang="es-ES" sz="1300">
              <a:latin typeface="Lucida Sans Unicode" pitchFamily="34" charset="0"/>
            </a:endParaRPr>
          </a:p>
        </p:txBody>
      </p:sp>
      <p:sp>
        <p:nvSpPr>
          <p:cNvPr id="23" name="22 Estrella de 5 puntas"/>
          <p:cNvSpPr/>
          <p:nvPr/>
        </p:nvSpPr>
        <p:spPr>
          <a:xfrm>
            <a:off x="3359158" y="6215062"/>
            <a:ext cx="71438" cy="71438"/>
          </a:xfrm>
          <a:prstGeom prst="star5">
            <a:avLst/>
          </a:prstGeom>
          <a:solidFill>
            <a:schemeClr val="tx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24" name="23 Estrella de 5 puntas"/>
          <p:cNvSpPr/>
          <p:nvPr/>
        </p:nvSpPr>
        <p:spPr>
          <a:xfrm>
            <a:off x="4225933" y="5429250"/>
            <a:ext cx="71438" cy="71437"/>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25" name="24 Estrella de 5 puntas"/>
          <p:cNvSpPr/>
          <p:nvPr/>
        </p:nvSpPr>
        <p:spPr>
          <a:xfrm>
            <a:off x="4073533" y="5572125"/>
            <a:ext cx="71438" cy="71437"/>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a:p>
            <a:pPr algn="ctr" fontAlgn="auto">
              <a:spcBef>
                <a:spcPts val="0"/>
              </a:spcBef>
              <a:spcAft>
                <a:spcPts val="0"/>
              </a:spcAft>
              <a:defRPr/>
            </a:pPr>
            <a:endParaRPr lang="en-US" dirty="0"/>
          </a:p>
          <a:p>
            <a:pPr algn="ctr" fontAlgn="auto">
              <a:spcBef>
                <a:spcPts val="0"/>
              </a:spcBef>
              <a:spcAft>
                <a:spcPts val="0"/>
              </a:spcAft>
              <a:defRPr/>
            </a:pPr>
            <a:endParaRPr lang="es-ES" dirty="0"/>
          </a:p>
        </p:txBody>
      </p:sp>
      <p:sp>
        <p:nvSpPr>
          <p:cNvPr id="26" name="25 Estrella de 5 puntas"/>
          <p:cNvSpPr/>
          <p:nvPr/>
        </p:nvSpPr>
        <p:spPr>
          <a:xfrm>
            <a:off x="4144971" y="5786437"/>
            <a:ext cx="71437" cy="71438"/>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27" name="26 Estrella de 5 puntas"/>
          <p:cNvSpPr/>
          <p:nvPr/>
        </p:nvSpPr>
        <p:spPr>
          <a:xfrm>
            <a:off x="3930658" y="5867400"/>
            <a:ext cx="71438" cy="71437"/>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cxnSp>
        <p:nvCxnSpPr>
          <p:cNvPr id="28" name="27 Conector recto"/>
          <p:cNvCxnSpPr/>
          <p:nvPr/>
        </p:nvCxnSpPr>
        <p:spPr>
          <a:xfrm rot="5400000">
            <a:off x="3001177" y="5857081"/>
            <a:ext cx="14287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Conector recto"/>
          <p:cNvCxnSpPr/>
          <p:nvPr/>
        </p:nvCxnSpPr>
        <p:spPr>
          <a:xfrm rot="5400000">
            <a:off x="3715552" y="5857081"/>
            <a:ext cx="142875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0" name="29 Estrella de 5 puntas"/>
          <p:cNvSpPr/>
          <p:nvPr/>
        </p:nvSpPr>
        <p:spPr>
          <a:xfrm>
            <a:off x="4002096" y="6215062"/>
            <a:ext cx="71437" cy="71438"/>
          </a:xfrm>
          <a:prstGeom prst="star5">
            <a:avLst/>
          </a:prstGeom>
          <a:solidFill>
            <a:schemeClr val="tx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31" name="30 Estrella de 5 puntas"/>
          <p:cNvSpPr/>
          <p:nvPr/>
        </p:nvSpPr>
        <p:spPr>
          <a:xfrm>
            <a:off x="5073658" y="5786437"/>
            <a:ext cx="71438" cy="71438"/>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32" name="31 Estrella de 5 puntas"/>
          <p:cNvSpPr/>
          <p:nvPr/>
        </p:nvSpPr>
        <p:spPr>
          <a:xfrm>
            <a:off x="4930783" y="6286500"/>
            <a:ext cx="71438" cy="71437"/>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33" name="32 Estrella de 5 puntas"/>
          <p:cNvSpPr/>
          <p:nvPr/>
        </p:nvSpPr>
        <p:spPr>
          <a:xfrm>
            <a:off x="4716471" y="6010275"/>
            <a:ext cx="71437" cy="71437"/>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cxnSp>
        <p:nvCxnSpPr>
          <p:cNvPr id="34" name="33 Conector recto"/>
          <p:cNvCxnSpPr/>
          <p:nvPr/>
        </p:nvCxnSpPr>
        <p:spPr>
          <a:xfrm rot="5400000">
            <a:off x="4501365" y="5857081"/>
            <a:ext cx="1428750" cy="1587"/>
          </a:xfrm>
          <a:prstGeom prst="line">
            <a:avLst/>
          </a:prstGeom>
        </p:spPr>
        <p:style>
          <a:lnRef idx="1">
            <a:schemeClr val="accent1"/>
          </a:lnRef>
          <a:fillRef idx="0">
            <a:schemeClr val="accent1"/>
          </a:fillRef>
          <a:effectRef idx="0">
            <a:schemeClr val="accent1"/>
          </a:effectRef>
          <a:fontRef idx="minor">
            <a:schemeClr val="tx1"/>
          </a:fontRef>
        </p:style>
      </p:cxnSp>
      <p:sp>
        <p:nvSpPr>
          <p:cNvPr id="35" name="34 Estrella de 5 puntas"/>
          <p:cNvSpPr/>
          <p:nvPr/>
        </p:nvSpPr>
        <p:spPr>
          <a:xfrm>
            <a:off x="4930783" y="6286500"/>
            <a:ext cx="71438" cy="71437"/>
          </a:xfrm>
          <a:prstGeom prst="star5">
            <a:avLst/>
          </a:prstGeom>
          <a:solidFill>
            <a:schemeClr val="tx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36" name="35 Estrella de 5 puntas"/>
          <p:cNvSpPr/>
          <p:nvPr/>
        </p:nvSpPr>
        <p:spPr>
          <a:xfrm>
            <a:off x="6297621" y="6062662"/>
            <a:ext cx="71437" cy="71438"/>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37" name="36 Estrella de 5 puntas"/>
          <p:cNvSpPr/>
          <p:nvPr/>
        </p:nvSpPr>
        <p:spPr>
          <a:xfrm>
            <a:off x="6145221" y="6062662"/>
            <a:ext cx="71437" cy="71438"/>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a:p>
            <a:pPr algn="ctr" fontAlgn="auto">
              <a:spcBef>
                <a:spcPts val="0"/>
              </a:spcBef>
              <a:spcAft>
                <a:spcPts val="0"/>
              </a:spcAft>
              <a:defRPr/>
            </a:pPr>
            <a:endParaRPr lang="en-US" dirty="0"/>
          </a:p>
          <a:p>
            <a:pPr algn="ctr" fontAlgn="auto">
              <a:spcBef>
                <a:spcPts val="0"/>
              </a:spcBef>
              <a:spcAft>
                <a:spcPts val="0"/>
              </a:spcAft>
              <a:defRPr/>
            </a:pPr>
            <a:endParaRPr lang="es-ES" dirty="0"/>
          </a:p>
        </p:txBody>
      </p:sp>
      <p:sp>
        <p:nvSpPr>
          <p:cNvPr id="38" name="37 Estrella de 5 puntas"/>
          <p:cNvSpPr/>
          <p:nvPr/>
        </p:nvSpPr>
        <p:spPr>
          <a:xfrm>
            <a:off x="6216658" y="6286500"/>
            <a:ext cx="71438" cy="71437"/>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39" name="38 Estrella de 5 puntas"/>
          <p:cNvSpPr/>
          <p:nvPr/>
        </p:nvSpPr>
        <p:spPr>
          <a:xfrm>
            <a:off x="5859471" y="6357937"/>
            <a:ext cx="71437" cy="71438"/>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40" name="39 Estrella de 5 puntas"/>
          <p:cNvSpPr/>
          <p:nvPr/>
        </p:nvSpPr>
        <p:spPr>
          <a:xfrm>
            <a:off x="6288096" y="6429375"/>
            <a:ext cx="71437" cy="71437"/>
          </a:xfrm>
          <a:prstGeom prst="star5">
            <a:avLst/>
          </a:prstGeom>
          <a:solidFill>
            <a:schemeClr val="tx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41" name="40 CuadroTexto"/>
          <p:cNvSpPr txBox="1">
            <a:spLocks noChangeArrowheads="1"/>
          </p:cNvSpPr>
          <p:nvPr/>
        </p:nvSpPr>
        <p:spPr bwMode="auto">
          <a:xfrm>
            <a:off x="5287971" y="5857875"/>
            <a:ext cx="406400" cy="369887"/>
          </a:xfrm>
          <a:prstGeom prst="rect">
            <a:avLst/>
          </a:prstGeom>
          <a:noFill/>
          <a:ln w="9525">
            <a:noFill/>
            <a:miter lim="800000"/>
            <a:headEnd/>
            <a:tailEnd/>
          </a:ln>
        </p:spPr>
        <p:txBody>
          <a:bodyPr wrap="none">
            <a:spAutoFit/>
          </a:bodyPr>
          <a:lstStyle/>
          <a:p>
            <a:r>
              <a:rPr lang="en-US">
                <a:latin typeface="Lucida Sans Unicode" pitchFamily="34" charset="0"/>
              </a:rPr>
              <a:t>...</a:t>
            </a:r>
            <a:endParaRPr lang="es-ES">
              <a:latin typeface="Lucida Sans Unicode" pitchFamily="34" charset="0"/>
            </a:endParaRPr>
          </a:p>
        </p:txBody>
      </p:sp>
      <p:cxnSp>
        <p:nvCxnSpPr>
          <p:cNvPr id="42" name="41 Conector recto"/>
          <p:cNvCxnSpPr/>
          <p:nvPr/>
        </p:nvCxnSpPr>
        <p:spPr>
          <a:xfrm rot="5400000">
            <a:off x="5001427" y="5857081"/>
            <a:ext cx="142875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3" name="42 CuadroTexto"/>
          <p:cNvSpPr txBox="1">
            <a:spLocks noChangeArrowheads="1"/>
          </p:cNvSpPr>
          <p:nvPr/>
        </p:nvSpPr>
        <p:spPr bwMode="auto">
          <a:xfrm>
            <a:off x="3144846" y="6572250"/>
            <a:ext cx="428625" cy="276225"/>
          </a:xfrm>
          <a:prstGeom prst="rect">
            <a:avLst/>
          </a:prstGeom>
          <a:noFill/>
          <a:ln w="9525">
            <a:noFill/>
            <a:miter lim="800000"/>
            <a:headEnd/>
            <a:tailEnd/>
          </a:ln>
        </p:spPr>
        <p:txBody>
          <a:bodyPr wrap="none">
            <a:spAutoFit/>
          </a:bodyPr>
          <a:lstStyle/>
          <a:p>
            <a:r>
              <a:rPr lang="en-US" sz="1200" dirty="0">
                <a:latin typeface="Lucida Sans Unicode" pitchFamily="34" charset="0"/>
              </a:rPr>
              <a:t>Init</a:t>
            </a:r>
            <a:endParaRPr lang="es-ES" sz="1200" dirty="0">
              <a:latin typeface="Lucida Sans Unicode" pitchFamily="34" charset="0"/>
            </a:endParaRPr>
          </a:p>
        </p:txBody>
      </p:sp>
      <p:sp>
        <p:nvSpPr>
          <p:cNvPr id="44" name="43 CuadroTexto"/>
          <p:cNvSpPr txBox="1">
            <a:spLocks noChangeArrowheads="1"/>
          </p:cNvSpPr>
          <p:nvPr/>
        </p:nvSpPr>
        <p:spPr bwMode="auto">
          <a:xfrm>
            <a:off x="3838583" y="6572250"/>
            <a:ext cx="461986" cy="276999"/>
          </a:xfrm>
          <a:prstGeom prst="rect">
            <a:avLst/>
          </a:prstGeom>
          <a:noFill/>
          <a:ln w="9525">
            <a:noFill/>
            <a:miter lim="800000"/>
            <a:headEnd/>
            <a:tailEnd/>
          </a:ln>
        </p:spPr>
        <p:txBody>
          <a:bodyPr wrap="none">
            <a:spAutoFit/>
          </a:bodyPr>
          <a:lstStyle/>
          <a:p>
            <a:r>
              <a:rPr lang="en-US" sz="1200" dirty="0">
                <a:latin typeface="Lucida Sans Unicode" pitchFamily="34" charset="0"/>
              </a:rPr>
              <a:t>t=1</a:t>
            </a:r>
            <a:endParaRPr lang="es-ES" sz="1200" dirty="0">
              <a:latin typeface="Lucida Sans Unicode" pitchFamily="34" charset="0"/>
            </a:endParaRPr>
          </a:p>
        </p:txBody>
      </p:sp>
      <p:sp>
        <p:nvSpPr>
          <p:cNvPr id="45" name="44 CuadroTexto"/>
          <p:cNvSpPr txBox="1">
            <a:spLocks noChangeArrowheads="1"/>
          </p:cNvSpPr>
          <p:nvPr/>
        </p:nvSpPr>
        <p:spPr bwMode="auto">
          <a:xfrm>
            <a:off x="4552958" y="6572250"/>
            <a:ext cx="461986" cy="276999"/>
          </a:xfrm>
          <a:prstGeom prst="rect">
            <a:avLst/>
          </a:prstGeom>
          <a:noFill/>
          <a:ln w="9525">
            <a:noFill/>
            <a:miter lim="800000"/>
            <a:headEnd/>
            <a:tailEnd/>
          </a:ln>
        </p:spPr>
        <p:txBody>
          <a:bodyPr wrap="none">
            <a:spAutoFit/>
          </a:bodyPr>
          <a:lstStyle/>
          <a:p>
            <a:r>
              <a:rPr lang="en-US" sz="1200" dirty="0">
                <a:latin typeface="Lucida Sans Unicode" pitchFamily="34" charset="0"/>
              </a:rPr>
              <a:t>t=2</a:t>
            </a:r>
            <a:endParaRPr lang="es-ES" sz="1200" dirty="0">
              <a:latin typeface="Lucida Sans Unicode" pitchFamily="34" charset="0"/>
            </a:endParaRPr>
          </a:p>
        </p:txBody>
      </p:sp>
      <p:sp>
        <p:nvSpPr>
          <p:cNvPr id="46" name="45 CuadroTexto"/>
          <p:cNvSpPr txBox="1">
            <a:spLocks noChangeArrowheads="1"/>
          </p:cNvSpPr>
          <p:nvPr/>
        </p:nvSpPr>
        <p:spPr bwMode="auto">
          <a:xfrm>
            <a:off x="5716596" y="6572250"/>
            <a:ext cx="867545" cy="276999"/>
          </a:xfrm>
          <a:prstGeom prst="rect">
            <a:avLst/>
          </a:prstGeom>
          <a:noFill/>
          <a:ln w="9525">
            <a:noFill/>
            <a:miter lim="800000"/>
            <a:headEnd/>
            <a:tailEnd/>
          </a:ln>
        </p:spPr>
        <p:txBody>
          <a:bodyPr wrap="none">
            <a:spAutoFit/>
          </a:bodyPr>
          <a:lstStyle/>
          <a:p>
            <a:r>
              <a:rPr lang="en-US" sz="1200" dirty="0">
                <a:latin typeface="Lucida Sans Unicode" pitchFamily="34" charset="0"/>
              </a:rPr>
              <a:t>t=</a:t>
            </a:r>
            <a:r>
              <a:rPr lang="en-US" sz="1200" dirty="0" err="1">
                <a:latin typeface="Lucida Sans Unicode" pitchFamily="34" charset="0"/>
              </a:rPr>
              <a:t>max_it</a:t>
            </a:r>
            <a:endParaRPr lang="es-ES" sz="1200" dirty="0">
              <a:latin typeface="Lucida Sans Unicode" pitchFamily="34" charset="0"/>
            </a:endParaRPr>
          </a:p>
        </p:txBody>
      </p:sp>
      <p:sp>
        <p:nvSpPr>
          <p:cNvPr id="47" name="46 CuadroTexto"/>
          <p:cNvSpPr txBox="1">
            <a:spLocks noChangeArrowheads="1"/>
          </p:cNvSpPr>
          <p:nvPr/>
        </p:nvSpPr>
        <p:spPr bwMode="auto">
          <a:xfrm>
            <a:off x="5238758" y="6488112"/>
            <a:ext cx="406400" cy="369888"/>
          </a:xfrm>
          <a:prstGeom prst="rect">
            <a:avLst/>
          </a:prstGeom>
          <a:noFill/>
          <a:ln w="9525">
            <a:noFill/>
            <a:miter lim="800000"/>
            <a:headEnd/>
            <a:tailEnd/>
          </a:ln>
        </p:spPr>
        <p:txBody>
          <a:bodyPr wrap="none">
            <a:spAutoFit/>
          </a:bodyPr>
          <a:lstStyle/>
          <a:p>
            <a:r>
              <a:rPr lang="en-US">
                <a:latin typeface="Lucida Sans Unicode" pitchFamily="34" charset="0"/>
              </a:rPr>
              <a:t>...</a:t>
            </a:r>
            <a:endParaRPr lang="es-ES">
              <a:latin typeface="Lucida Sans Unicode" pitchFamily="34" charset="0"/>
            </a:endParaRPr>
          </a:p>
        </p:txBody>
      </p:sp>
      <p:sp>
        <p:nvSpPr>
          <p:cNvPr id="48" name="47 Estrella de 5 puntas"/>
          <p:cNvSpPr/>
          <p:nvPr/>
        </p:nvSpPr>
        <p:spPr>
          <a:xfrm>
            <a:off x="4297371" y="5938837"/>
            <a:ext cx="71437" cy="71438"/>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49" name="48 Estrella de 5 puntas"/>
          <p:cNvSpPr/>
          <p:nvPr/>
        </p:nvSpPr>
        <p:spPr>
          <a:xfrm>
            <a:off x="4930783" y="6143625"/>
            <a:ext cx="71438" cy="71437"/>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50" name="49 Estrella de 5 puntas"/>
          <p:cNvSpPr/>
          <p:nvPr/>
        </p:nvSpPr>
        <p:spPr>
          <a:xfrm>
            <a:off x="5073658" y="6000750"/>
            <a:ext cx="71438" cy="71437"/>
          </a:xfrm>
          <a:prstGeom prst="star5">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s-ES"/>
          </a:p>
        </p:txBody>
      </p:sp>
      <p:sp>
        <p:nvSpPr>
          <p:cNvPr id="51" name="50 Elipse"/>
          <p:cNvSpPr/>
          <p:nvPr/>
        </p:nvSpPr>
        <p:spPr>
          <a:xfrm>
            <a:off x="6145221" y="6357937"/>
            <a:ext cx="428625" cy="285750"/>
          </a:xfrm>
          <a:prstGeom prst="ellipse">
            <a:avLst/>
          </a:prstGeom>
          <a:noFill/>
          <a:ln>
            <a:solidFill>
              <a:schemeClr val="accent2"/>
            </a:solidFill>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s-ES"/>
          </a:p>
        </p:txBody>
      </p:sp>
      <p:sp>
        <p:nvSpPr>
          <p:cNvPr id="53" name="52 Marcador de número de diapositiva"/>
          <p:cNvSpPr>
            <a:spLocks noGrp="1"/>
          </p:cNvSpPr>
          <p:nvPr>
            <p:ph type="sldNum" sz="quarter" idx="15"/>
          </p:nvPr>
        </p:nvSpPr>
        <p:spPr/>
        <p:txBody>
          <a:bodyPr/>
          <a:lstStyle/>
          <a:p>
            <a:fld id="{FC7CEAF6-6222-4812-9C89-BED64ADA3C7C}" type="slidenum">
              <a:rPr lang="es-MX" smtClean="0"/>
              <a:pPr/>
              <a:t>11</a:t>
            </a:fld>
            <a:endParaRPr lang="es-MX"/>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box(in)">
                                      <p:cBhvr>
                                        <p:cTn id="10" dur="500"/>
                                        <p:tgtEl>
                                          <p:spTgt spid="1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500"/>
                                        <p:tgtEl>
                                          <p:spTgt spid="1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ox(in)">
                                      <p:cBhvr>
                                        <p:cTn id="16" dur="500"/>
                                        <p:tgtEl>
                                          <p:spTgt spid="1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ox(in)">
                                      <p:cBhvr>
                                        <p:cTn id="19" dur="500"/>
                                        <p:tgtEl>
                                          <p:spTgt spid="19"/>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ox(in)">
                                      <p:cBhvr>
                                        <p:cTn id="22" dur="500"/>
                                        <p:tgtEl>
                                          <p:spTgt spid="20"/>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ox(in)">
                                      <p:cBhvr>
                                        <p:cTn id="25" dur="500"/>
                                        <p:tgtEl>
                                          <p:spTgt spid="21"/>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ox(in)">
                                      <p:cBhvr>
                                        <p:cTn id="28" dur="500"/>
                                        <p:tgtEl>
                                          <p:spTgt spid="22"/>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box(in)">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ox(in)">
                                      <p:cBhvr>
                                        <p:cTn id="36" dur="500"/>
                                        <p:tgtEl>
                                          <p:spTgt spid="23"/>
                                        </p:tgtEl>
                                      </p:cBhvr>
                                    </p:animEffect>
                                  </p:childTnLst>
                                </p:cTn>
                              </p:par>
                              <p:par>
                                <p:cTn id="37" presetID="4" presetClass="entr" presetSubtype="16"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ox(in)">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box(in)">
                                      <p:cBhvr>
                                        <p:cTn id="44" dur="500"/>
                                        <p:tgtEl>
                                          <p:spTgt spid="24"/>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box(in)">
                                      <p:cBhvr>
                                        <p:cTn id="47" dur="500"/>
                                        <p:tgtEl>
                                          <p:spTgt spid="4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box(in)">
                                      <p:cBhvr>
                                        <p:cTn id="50" dur="500"/>
                                        <p:tgtEl>
                                          <p:spTgt spid="2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box(in)">
                                      <p:cBhvr>
                                        <p:cTn id="53" dur="500"/>
                                        <p:tgtEl>
                                          <p:spTgt spid="48"/>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box(in)">
                                      <p:cBhvr>
                                        <p:cTn id="56" dur="500"/>
                                        <p:tgtEl>
                                          <p:spTgt spid="26"/>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box(in)">
                                      <p:cBhvr>
                                        <p:cTn id="59" dur="500"/>
                                        <p:tgtEl>
                                          <p:spTgt spid="27"/>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box(in)">
                                      <p:cBhvr>
                                        <p:cTn id="62" dur="500"/>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box(in)">
                                      <p:cBhvr>
                                        <p:cTn id="67" dur="500"/>
                                        <p:tgtEl>
                                          <p:spTgt spid="29"/>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box(in)">
                                      <p:cBhvr>
                                        <p:cTn id="70" dur="500"/>
                                        <p:tgtEl>
                                          <p:spTgt spid="31"/>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box(in)">
                                      <p:cBhvr>
                                        <p:cTn id="73" dur="500"/>
                                        <p:tgtEl>
                                          <p:spTgt spid="49"/>
                                        </p:tgtEl>
                                      </p:cBhvr>
                                    </p:animEffect>
                                  </p:childTnLst>
                                </p:cTn>
                              </p:par>
                              <p:par>
                                <p:cTn id="74" presetID="4" presetClass="entr" presetSubtype="16"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box(in)">
                                      <p:cBhvr>
                                        <p:cTn id="76" dur="500"/>
                                        <p:tgtEl>
                                          <p:spTgt spid="50"/>
                                        </p:tgtEl>
                                      </p:cBhvr>
                                    </p:animEffect>
                                  </p:childTnLst>
                                </p:cTn>
                              </p:par>
                              <p:par>
                                <p:cTn id="77" presetID="4" presetClass="entr" presetSubtype="16" fill="hold" grpId="0" nodeType="withEffect">
                                  <p:stCondLst>
                                    <p:cond delay="0"/>
                                  </p:stCondLst>
                                  <p:childTnLst>
                                    <p:set>
                                      <p:cBhvr>
                                        <p:cTn id="78" dur="1" fill="hold">
                                          <p:stCondLst>
                                            <p:cond delay="0"/>
                                          </p:stCondLst>
                                        </p:cTn>
                                        <p:tgtEl>
                                          <p:spTgt spid="45"/>
                                        </p:tgtEl>
                                        <p:attrNameLst>
                                          <p:attrName>style.visibility</p:attrName>
                                        </p:attrNameLst>
                                      </p:cBhvr>
                                      <p:to>
                                        <p:strVal val="visible"/>
                                      </p:to>
                                    </p:set>
                                    <p:animEffect transition="in" filter="box(in)">
                                      <p:cBhvr>
                                        <p:cTn id="79" dur="500"/>
                                        <p:tgtEl>
                                          <p:spTgt spid="45"/>
                                        </p:tgtEl>
                                      </p:cBhvr>
                                    </p:animEffect>
                                  </p:childTnLst>
                                </p:cTn>
                              </p:par>
                              <p:par>
                                <p:cTn id="80" presetID="4" presetClass="entr" presetSubtype="16"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box(in)">
                                      <p:cBhvr>
                                        <p:cTn id="82" dur="500"/>
                                        <p:tgtEl>
                                          <p:spTgt spid="32"/>
                                        </p:tgtEl>
                                      </p:cBhvr>
                                    </p:animEffect>
                                  </p:childTnLst>
                                </p:cTn>
                              </p:par>
                              <p:par>
                                <p:cTn id="83" presetID="4" presetClass="entr" presetSubtype="16" fill="hold" nodeType="withEffect">
                                  <p:stCondLst>
                                    <p:cond delay="0"/>
                                  </p:stCondLst>
                                  <p:childTnLst>
                                    <p:set>
                                      <p:cBhvr>
                                        <p:cTn id="84" dur="1" fill="hold">
                                          <p:stCondLst>
                                            <p:cond delay="0"/>
                                          </p:stCondLst>
                                        </p:cTn>
                                        <p:tgtEl>
                                          <p:spTgt spid="35"/>
                                        </p:tgtEl>
                                        <p:attrNameLst>
                                          <p:attrName>style.visibility</p:attrName>
                                        </p:attrNameLst>
                                      </p:cBhvr>
                                      <p:to>
                                        <p:strVal val="visible"/>
                                      </p:to>
                                    </p:set>
                                    <p:animEffect transition="in" filter="box(in)">
                                      <p:cBhvr>
                                        <p:cTn id="85" dur="500"/>
                                        <p:tgtEl>
                                          <p:spTgt spid="35"/>
                                        </p:tgtEl>
                                      </p:cBhvr>
                                    </p:animEffect>
                                  </p:childTnLst>
                                </p:cTn>
                              </p:par>
                              <p:par>
                                <p:cTn id="86" presetID="4" presetClass="entr" presetSubtype="16" fill="hold"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box(in)">
                                      <p:cBhvr>
                                        <p:cTn id="88" dur="500"/>
                                        <p:tgtEl>
                                          <p:spTgt spid="33"/>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16" fill="hold" nodeType="click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box(in)">
                                      <p:cBhvr>
                                        <p:cTn id="93" dur="500"/>
                                        <p:tgtEl>
                                          <p:spTgt spid="34"/>
                                        </p:tgtEl>
                                      </p:cBhvr>
                                    </p:animEffect>
                                  </p:childTnLst>
                                </p:cTn>
                              </p:par>
                            </p:childTnLst>
                          </p:cTn>
                        </p:par>
                      </p:childTnLst>
                    </p:cTn>
                  </p:par>
                  <p:par>
                    <p:cTn id="94" fill="hold">
                      <p:stCondLst>
                        <p:cond delay="indefinite"/>
                      </p:stCondLst>
                      <p:childTnLst>
                        <p:par>
                          <p:cTn id="95" fill="hold">
                            <p:stCondLst>
                              <p:cond delay="0"/>
                            </p:stCondLst>
                            <p:childTnLst>
                              <p:par>
                                <p:cTn id="96" presetID="4" presetClass="entr" presetSubtype="16" fill="hold" grpId="0" nodeType="clickEffect">
                                  <p:stCondLst>
                                    <p:cond delay="0"/>
                                  </p:stCondLst>
                                  <p:childTnLst>
                                    <p:set>
                                      <p:cBhvr>
                                        <p:cTn id="97" dur="1" fill="hold">
                                          <p:stCondLst>
                                            <p:cond delay="0"/>
                                          </p:stCondLst>
                                        </p:cTn>
                                        <p:tgtEl>
                                          <p:spTgt spid="41"/>
                                        </p:tgtEl>
                                        <p:attrNameLst>
                                          <p:attrName>style.visibility</p:attrName>
                                        </p:attrNameLst>
                                      </p:cBhvr>
                                      <p:to>
                                        <p:strVal val="visible"/>
                                      </p:to>
                                    </p:set>
                                    <p:animEffect transition="in" filter="box(in)">
                                      <p:cBhvr>
                                        <p:cTn id="98" dur="500"/>
                                        <p:tgtEl>
                                          <p:spTgt spid="41"/>
                                        </p:tgtEl>
                                      </p:cBhvr>
                                    </p:animEffect>
                                  </p:childTnLst>
                                </p:cTn>
                              </p:par>
                              <p:par>
                                <p:cTn id="99" presetID="4" presetClass="entr" presetSubtype="16" fill="hold" grpId="0" nodeType="with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box(in)">
                                      <p:cBhvr>
                                        <p:cTn id="101" dur="5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4" presetClass="entr" presetSubtype="16" fill="hold" grpId="0" nodeType="clickEffect">
                                  <p:stCondLst>
                                    <p:cond delay="0"/>
                                  </p:stCondLst>
                                  <p:childTnLst>
                                    <p:set>
                                      <p:cBhvr>
                                        <p:cTn id="105" dur="1" fill="hold">
                                          <p:stCondLst>
                                            <p:cond delay="0"/>
                                          </p:stCondLst>
                                        </p:cTn>
                                        <p:tgtEl>
                                          <p:spTgt spid="36"/>
                                        </p:tgtEl>
                                        <p:attrNameLst>
                                          <p:attrName>style.visibility</p:attrName>
                                        </p:attrNameLst>
                                      </p:cBhvr>
                                      <p:to>
                                        <p:strVal val="visible"/>
                                      </p:to>
                                    </p:set>
                                    <p:animEffect transition="in" filter="box(in)">
                                      <p:cBhvr>
                                        <p:cTn id="106" dur="500"/>
                                        <p:tgtEl>
                                          <p:spTgt spid="36"/>
                                        </p:tgtEl>
                                      </p:cBhvr>
                                    </p:animEffect>
                                  </p:childTnLst>
                                </p:cTn>
                              </p:par>
                              <p:par>
                                <p:cTn id="107" presetID="4" presetClass="entr" presetSubtype="16" fill="hold" grpId="0" nodeType="with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box(in)">
                                      <p:cBhvr>
                                        <p:cTn id="109" dur="500"/>
                                        <p:tgtEl>
                                          <p:spTgt spid="37"/>
                                        </p:tgtEl>
                                      </p:cBhvr>
                                    </p:animEffect>
                                  </p:childTnLst>
                                </p:cTn>
                              </p:par>
                              <p:par>
                                <p:cTn id="110" presetID="4" presetClass="entr" presetSubtype="16"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box(in)">
                                      <p:cBhvr>
                                        <p:cTn id="112" dur="500"/>
                                        <p:tgtEl>
                                          <p:spTgt spid="39"/>
                                        </p:tgtEl>
                                      </p:cBhvr>
                                    </p:animEffect>
                                  </p:childTnLst>
                                </p:cTn>
                              </p:par>
                              <p:par>
                                <p:cTn id="113" presetID="4" presetClass="entr" presetSubtype="16" fill="hold" nodeType="withEffect">
                                  <p:stCondLst>
                                    <p:cond delay="0"/>
                                  </p:stCondLst>
                                  <p:childTnLst>
                                    <p:set>
                                      <p:cBhvr>
                                        <p:cTn id="114" dur="1" fill="hold">
                                          <p:stCondLst>
                                            <p:cond delay="0"/>
                                          </p:stCondLst>
                                        </p:cTn>
                                        <p:tgtEl>
                                          <p:spTgt spid="42"/>
                                        </p:tgtEl>
                                        <p:attrNameLst>
                                          <p:attrName>style.visibility</p:attrName>
                                        </p:attrNameLst>
                                      </p:cBhvr>
                                      <p:to>
                                        <p:strVal val="visible"/>
                                      </p:to>
                                    </p:set>
                                    <p:animEffect transition="in" filter="box(in)">
                                      <p:cBhvr>
                                        <p:cTn id="115" dur="500"/>
                                        <p:tgtEl>
                                          <p:spTgt spid="42"/>
                                        </p:tgtEl>
                                      </p:cBhvr>
                                    </p:animEffect>
                                  </p:childTnLst>
                                </p:cTn>
                              </p:par>
                              <p:par>
                                <p:cTn id="116" presetID="4" presetClass="entr" presetSubtype="16" fill="hold" grpId="0" nodeType="withEffect">
                                  <p:stCondLst>
                                    <p:cond delay="0"/>
                                  </p:stCondLst>
                                  <p:childTnLst>
                                    <p:set>
                                      <p:cBhvr>
                                        <p:cTn id="117" dur="1" fill="hold">
                                          <p:stCondLst>
                                            <p:cond delay="0"/>
                                          </p:stCondLst>
                                        </p:cTn>
                                        <p:tgtEl>
                                          <p:spTgt spid="38"/>
                                        </p:tgtEl>
                                        <p:attrNameLst>
                                          <p:attrName>style.visibility</p:attrName>
                                        </p:attrNameLst>
                                      </p:cBhvr>
                                      <p:to>
                                        <p:strVal val="visible"/>
                                      </p:to>
                                    </p:set>
                                    <p:animEffect transition="in" filter="box(in)">
                                      <p:cBhvr>
                                        <p:cTn id="118" dur="500"/>
                                        <p:tgtEl>
                                          <p:spTgt spid="38"/>
                                        </p:tgtEl>
                                      </p:cBhvr>
                                    </p:animEffect>
                                  </p:childTnLst>
                                </p:cTn>
                              </p:par>
                              <p:par>
                                <p:cTn id="119" presetID="4" presetClass="entr" presetSubtype="16" fill="hold" grpId="0" nodeType="withEffect">
                                  <p:stCondLst>
                                    <p:cond delay="0"/>
                                  </p:stCondLst>
                                  <p:childTnLst>
                                    <p:set>
                                      <p:cBhvr>
                                        <p:cTn id="120" dur="1" fill="hold">
                                          <p:stCondLst>
                                            <p:cond delay="0"/>
                                          </p:stCondLst>
                                        </p:cTn>
                                        <p:tgtEl>
                                          <p:spTgt spid="40"/>
                                        </p:tgtEl>
                                        <p:attrNameLst>
                                          <p:attrName>style.visibility</p:attrName>
                                        </p:attrNameLst>
                                      </p:cBhvr>
                                      <p:to>
                                        <p:strVal val="visible"/>
                                      </p:to>
                                    </p:set>
                                    <p:animEffect transition="in" filter="box(in)">
                                      <p:cBhvr>
                                        <p:cTn id="121" dur="500"/>
                                        <p:tgtEl>
                                          <p:spTgt spid="40"/>
                                        </p:tgtEl>
                                      </p:cBhvr>
                                    </p:animEffect>
                                  </p:childTnLst>
                                </p:cTn>
                              </p:par>
                              <p:par>
                                <p:cTn id="122" presetID="4" presetClass="entr" presetSubtype="16"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box(in)">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4" presetClass="entr" presetSubtype="16" fill="hold" grpId="0" nodeType="clickEffect">
                                  <p:stCondLst>
                                    <p:cond delay="0"/>
                                  </p:stCondLst>
                                  <p:childTnLst>
                                    <p:set>
                                      <p:cBhvr>
                                        <p:cTn id="128" dur="1" fill="hold">
                                          <p:stCondLst>
                                            <p:cond delay="0"/>
                                          </p:stCondLst>
                                        </p:cTn>
                                        <p:tgtEl>
                                          <p:spTgt spid="51"/>
                                        </p:tgtEl>
                                        <p:attrNameLst>
                                          <p:attrName>style.visibility</p:attrName>
                                        </p:attrNameLst>
                                      </p:cBhvr>
                                      <p:to>
                                        <p:strVal val="visible"/>
                                      </p:to>
                                    </p:set>
                                    <p:animEffect transition="in" filter="box(in)">
                                      <p:cBhvr>
                                        <p:cTn id="12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p:bldP spid="23" grpId="0" animBg="1"/>
      <p:bldP spid="25" grpId="0" animBg="1"/>
      <p:bldP spid="26" grpId="0" animBg="1"/>
      <p:bldP spid="27" grpId="0" animBg="1"/>
      <p:bldP spid="30" grpId="0" animBg="1"/>
      <p:bldP spid="31" grpId="0" animBg="1"/>
      <p:bldP spid="32" grpId="0" animBg="1"/>
      <p:bldP spid="36" grpId="0" animBg="1"/>
      <p:bldP spid="37" grpId="0" animBg="1"/>
      <p:bldP spid="38" grpId="0" animBg="1"/>
      <p:bldP spid="39" grpId="0" animBg="1"/>
      <p:bldP spid="40" grpId="0" animBg="1"/>
      <p:bldP spid="41" grpId="0"/>
      <p:bldP spid="43" grpId="0"/>
      <p:bldP spid="44" grpId="0"/>
      <p:bldP spid="45" grpId="0"/>
      <p:bldP spid="46" grpId="0"/>
      <p:bldP spid="47" grpId="0"/>
      <p:bldP spid="48" grpId="0" animBg="1"/>
      <p:bldP spid="49" grpId="0" animBg="1"/>
      <p:bldP spid="50" grpId="0" animBg="1"/>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b="1" dirty="0"/>
              <a:t>PSO </a:t>
            </a:r>
            <a:r>
              <a:rPr lang="es-MX" b="1" dirty="0" err="1"/>
              <a:t>parameters</a:t>
            </a:r>
            <a:endParaRPr lang="es-MX" b="1" dirty="0"/>
          </a:p>
        </p:txBody>
      </p:sp>
      <p:sp>
        <p:nvSpPr>
          <p:cNvPr id="3" name="2 Marcador de contenido"/>
          <p:cNvSpPr>
            <a:spLocks noGrp="1"/>
          </p:cNvSpPr>
          <p:nvPr>
            <p:ph idx="1"/>
          </p:nvPr>
        </p:nvSpPr>
        <p:spPr/>
        <p:txBody>
          <a:bodyPr/>
          <a:lstStyle/>
          <a:p>
            <a:pPr algn="just"/>
            <a:r>
              <a:rPr lang="en-US" dirty="0"/>
              <a:t>The main parameters of PSO are: φ0, φ1, φ2 the type of neighborhood, number of solutions, stopping criterion.</a:t>
            </a:r>
            <a:endParaRPr lang="es-MX" dirty="0"/>
          </a:p>
        </p:txBody>
      </p:sp>
      <p:graphicFrame>
        <p:nvGraphicFramePr>
          <p:cNvPr id="15" name="Object 4"/>
          <p:cNvGraphicFramePr>
            <a:graphicFrameLocks noChangeAspect="1"/>
          </p:cNvGraphicFramePr>
          <p:nvPr/>
        </p:nvGraphicFramePr>
        <p:xfrm>
          <a:off x="1559635" y="4711291"/>
          <a:ext cx="6072728" cy="571501"/>
        </p:xfrm>
        <a:graphic>
          <a:graphicData uri="http://schemas.openxmlformats.org/presentationml/2006/ole">
            <mc:AlternateContent xmlns:mc="http://schemas.openxmlformats.org/markup-compatibility/2006">
              <mc:Choice xmlns:v="urn:schemas-microsoft-com:vml" Requires="v">
                <p:oleObj spid="_x0000_s2050" name="Equation" r:id="rId3" imgW="2692080" imgH="253800" progId="">
                  <p:embed/>
                </p:oleObj>
              </mc:Choice>
              <mc:Fallback>
                <p:oleObj name="Equation" r:id="rId3" imgW="2692080" imgH="253800" progId="">
                  <p:embed/>
                  <p:pic>
                    <p:nvPicPr>
                      <p:cNvPr id="1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9635" y="4711291"/>
                        <a:ext cx="6072728" cy="5715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3"/>
          <p:cNvGraphicFramePr>
            <a:graphicFrameLocks noChangeAspect="1"/>
          </p:cNvGraphicFramePr>
          <p:nvPr/>
        </p:nvGraphicFramePr>
        <p:xfrm>
          <a:off x="3059832" y="3645024"/>
          <a:ext cx="2151327" cy="530226"/>
        </p:xfrm>
        <a:graphic>
          <a:graphicData uri="http://schemas.openxmlformats.org/presentationml/2006/ole">
            <mc:AlternateContent xmlns:mc="http://schemas.openxmlformats.org/markup-compatibility/2006">
              <mc:Choice xmlns:v="urn:schemas-microsoft-com:vml" Requires="v">
                <p:oleObj spid="_x0000_s2051" name="Equation" r:id="rId5" imgW="977760" imgH="241200" progId="">
                  <p:embed/>
                </p:oleObj>
              </mc:Choice>
              <mc:Fallback>
                <p:oleObj name="Equation" r:id="rId5" imgW="977760" imgH="241200" progId="">
                  <p:embed/>
                  <p:pic>
                    <p:nvPicPr>
                      <p:cNvPr id="1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3645024"/>
                        <a:ext cx="2151327" cy="530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16 Rectángulo"/>
          <p:cNvSpPr/>
          <p:nvPr/>
        </p:nvSpPr>
        <p:spPr>
          <a:xfrm>
            <a:off x="4079915" y="4639853"/>
            <a:ext cx="1354472" cy="714380"/>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17 Rectángulo"/>
          <p:cNvSpPr/>
          <p:nvPr/>
        </p:nvSpPr>
        <p:spPr>
          <a:xfrm>
            <a:off x="6060229" y="4639853"/>
            <a:ext cx="1714512" cy="714380"/>
          </a:xfrm>
          <a:prstGeom prst="rect">
            <a:avLst/>
          </a:prstGeom>
          <a:noFill/>
          <a:ln w="571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18 Rectángulo"/>
          <p:cNvSpPr/>
          <p:nvPr/>
        </p:nvSpPr>
        <p:spPr>
          <a:xfrm>
            <a:off x="2423731" y="4643843"/>
            <a:ext cx="1080120" cy="720080"/>
          </a:xfrm>
          <a:prstGeom prst="rect">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19 CuadroTexto"/>
          <p:cNvSpPr txBox="1"/>
          <p:nvPr/>
        </p:nvSpPr>
        <p:spPr>
          <a:xfrm>
            <a:off x="2489276" y="6084003"/>
            <a:ext cx="881908" cy="369332"/>
          </a:xfrm>
          <a:prstGeom prst="rect">
            <a:avLst/>
          </a:prstGeom>
          <a:noFill/>
        </p:spPr>
        <p:txBody>
          <a:bodyPr wrap="none" rtlCol="0">
            <a:spAutoFit/>
          </a:bodyPr>
          <a:lstStyle/>
          <a:p>
            <a:r>
              <a:rPr lang="es-MX" b="1" dirty="0"/>
              <a:t>Inercia </a:t>
            </a:r>
          </a:p>
        </p:txBody>
      </p:sp>
      <p:sp>
        <p:nvSpPr>
          <p:cNvPr id="21" name="20 Flecha derecha"/>
          <p:cNvSpPr/>
          <p:nvPr/>
        </p:nvSpPr>
        <p:spPr>
          <a:xfrm rot="16200000">
            <a:off x="2747767" y="5615951"/>
            <a:ext cx="360040" cy="2880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21 CuadroTexto"/>
          <p:cNvSpPr txBox="1"/>
          <p:nvPr/>
        </p:nvSpPr>
        <p:spPr>
          <a:xfrm>
            <a:off x="4079915" y="6084004"/>
            <a:ext cx="1465466" cy="369332"/>
          </a:xfrm>
          <a:prstGeom prst="rect">
            <a:avLst/>
          </a:prstGeom>
          <a:noFill/>
        </p:spPr>
        <p:txBody>
          <a:bodyPr wrap="none" rtlCol="0">
            <a:spAutoFit/>
          </a:bodyPr>
          <a:lstStyle/>
          <a:p>
            <a:r>
              <a:rPr lang="es-MX" b="1" dirty="0"/>
              <a:t>Local </a:t>
            </a:r>
            <a:r>
              <a:rPr lang="es-MX" b="1" dirty="0" err="1"/>
              <a:t>Info</a:t>
            </a:r>
            <a:r>
              <a:rPr lang="es-MX" b="1" dirty="0"/>
              <a:t>.</a:t>
            </a:r>
          </a:p>
        </p:txBody>
      </p:sp>
      <p:sp>
        <p:nvSpPr>
          <p:cNvPr id="23" name="22 Flecha derecha"/>
          <p:cNvSpPr/>
          <p:nvPr/>
        </p:nvSpPr>
        <p:spPr>
          <a:xfrm rot="16200000">
            <a:off x="4464610" y="5615952"/>
            <a:ext cx="360040" cy="2880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23 CuadroTexto"/>
          <p:cNvSpPr txBox="1"/>
          <p:nvPr/>
        </p:nvSpPr>
        <p:spPr>
          <a:xfrm>
            <a:off x="6495119" y="6084004"/>
            <a:ext cx="1529586" cy="369332"/>
          </a:xfrm>
          <a:prstGeom prst="rect">
            <a:avLst/>
          </a:prstGeom>
          <a:noFill/>
        </p:spPr>
        <p:txBody>
          <a:bodyPr wrap="none" rtlCol="0">
            <a:spAutoFit/>
          </a:bodyPr>
          <a:lstStyle/>
          <a:p>
            <a:r>
              <a:rPr lang="es-MX" b="1" dirty="0"/>
              <a:t>Global </a:t>
            </a:r>
            <a:r>
              <a:rPr lang="es-MX" b="1" dirty="0" err="1"/>
              <a:t>Info</a:t>
            </a:r>
            <a:endParaRPr lang="es-MX" b="1" dirty="0"/>
          </a:p>
        </p:txBody>
      </p:sp>
      <p:sp>
        <p:nvSpPr>
          <p:cNvPr id="25" name="24 Flecha derecha"/>
          <p:cNvSpPr/>
          <p:nvPr/>
        </p:nvSpPr>
        <p:spPr>
          <a:xfrm rot="16200000">
            <a:off x="6753610" y="5615952"/>
            <a:ext cx="360040" cy="28803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26 Marcador de número de diapositiva"/>
          <p:cNvSpPr>
            <a:spLocks noGrp="1"/>
          </p:cNvSpPr>
          <p:nvPr>
            <p:ph type="sldNum" sz="quarter" idx="15"/>
          </p:nvPr>
        </p:nvSpPr>
        <p:spPr/>
        <p:txBody>
          <a:bodyPr/>
          <a:lstStyle/>
          <a:p>
            <a:fld id="{FC7CEAF6-6222-4812-9C89-BED64ADA3C7C}" type="slidenum">
              <a:rPr lang="es-MX" smtClean="0"/>
              <a:pPr/>
              <a:t>12</a:t>
            </a:fld>
            <a:endParaRPr lang="es-MX"/>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box(in)">
                                      <p:cBhvr>
                                        <p:cTn id="10" dur="500"/>
                                        <p:tgtEl>
                                          <p:spTgt spid="18"/>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ox(in)">
                                      <p:cBhvr>
                                        <p:cTn id="13" dur="500"/>
                                        <p:tgtEl>
                                          <p:spTgt spid="19"/>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ox(in)">
                                      <p:cBhvr>
                                        <p:cTn id="16" dur="500"/>
                                        <p:tgtEl>
                                          <p:spTgt spid="20"/>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ox(in)">
                                      <p:cBhvr>
                                        <p:cTn id="19" dur="500"/>
                                        <p:tgtEl>
                                          <p:spTgt spid="21"/>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ox(in)">
                                      <p:cBhvr>
                                        <p:cTn id="22" dur="500"/>
                                        <p:tgtEl>
                                          <p:spTgt spid="22"/>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box(in)">
                                      <p:cBhvr>
                                        <p:cTn id="25" dur="500"/>
                                        <p:tgtEl>
                                          <p:spTgt spid="23"/>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ox(in)">
                                      <p:cBhvr>
                                        <p:cTn id="28" dur="500"/>
                                        <p:tgtEl>
                                          <p:spTgt spid="24"/>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box(in)">
                                      <p:cBhvr>
                                        <p:cTn id="3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p:bldP spid="21" grpId="0" animBg="1"/>
      <p:bldP spid="22" grpId="0"/>
      <p:bldP spid="23" grpId="0" animBg="1"/>
      <p:bldP spid="24" grpId="0"/>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b="1" dirty="0"/>
              <a:t>PSO </a:t>
            </a:r>
            <a:r>
              <a:rPr lang="es-MX" b="1" dirty="0" err="1"/>
              <a:t>parameters</a:t>
            </a:r>
            <a:endParaRPr lang="es-MX" b="1" dirty="0"/>
          </a:p>
        </p:txBody>
      </p:sp>
      <p:sp>
        <p:nvSpPr>
          <p:cNvPr id="3" name="2 Marcador de contenido"/>
          <p:cNvSpPr>
            <a:spLocks noGrp="1"/>
          </p:cNvSpPr>
          <p:nvPr>
            <p:ph idx="1"/>
          </p:nvPr>
        </p:nvSpPr>
        <p:spPr/>
        <p:txBody>
          <a:bodyPr/>
          <a:lstStyle/>
          <a:p>
            <a:pPr algn="just"/>
            <a:r>
              <a:rPr lang="en-US" dirty="0"/>
              <a:t>The main parameters of PSO are: φ0, φ1, φ2 the type of neighborhood, number of solutions, stopping criterion.</a:t>
            </a:r>
            <a:endParaRPr lang="es-MX" dirty="0"/>
          </a:p>
        </p:txBody>
      </p:sp>
      <p:graphicFrame>
        <p:nvGraphicFramePr>
          <p:cNvPr id="15" name="Object 4"/>
          <p:cNvGraphicFramePr>
            <a:graphicFrameLocks noChangeAspect="1"/>
          </p:cNvGraphicFramePr>
          <p:nvPr/>
        </p:nvGraphicFramePr>
        <p:xfrm>
          <a:off x="1559635" y="4711291"/>
          <a:ext cx="6072728" cy="571501"/>
        </p:xfrm>
        <a:graphic>
          <a:graphicData uri="http://schemas.openxmlformats.org/presentationml/2006/ole">
            <mc:AlternateContent xmlns:mc="http://schemas.openxmlformats.org/markup-compatibility/2006">
              <mc:Choice xmlns:v="urn:schemas-microsoft-com:vml" Requires="v">
                <p:oleObj spid="_x0000_s3074" name="Equation" r:id="rId3" imgW="2692080" imgH="253800" progId="">
                  <p:embed/>
                </p:oleObj>
              </mc:Choice>
              <mc:Fallback>
                <p:oleObj name="Equation" r:id="rId3" imgW="2692080" imgH="253800" progId="">
                  <p:embed/>
                  <p:pic>
                    <p:nvPicPr>
                      <p:cNvPr id="1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9635" y="4711291"/>
                        <a:ext cx="6072728" cy="5715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3"/>
          <p:cNvGraphicFramePr>
            <a:graphicFrameLocks noChangeAspect="1"/>
          </p:cNvGraphicFramePr>
          <p:nvPr/>
        </p:nvGraphicFramePr>
        <p:xfrm>
          <a:off x="3059832" y="3645024"/>
          <a:ext cx="2151327" cy="530226"/>
        </p:xfrm>
        <a:graphic>
          <a:graphicData uri="http://schemas.openxmlformats.org/presentationml/2006/ole">
            <mc:AlternateContent xmlns:mc="http://schemas.openxmlformats.org/markup-compatibility/2006">
              <mc:Choice xmlns:v="urn:schemas-microsoft-com:vml" Requires="v">
                <p:oleObj spid="_x0000_s3075" name="Equation" r:id="rId5" imgW="977760" imgH="241200" progId="">
                  <p:embed/>
                </p:oleObj>
              </mc:Choice>
              <mc:Fallback>
                <p:oleObj name="Equation" r:id="rId5" imgW="977760" imgH="241200" progId="">
                  <p:embed/>
                  <p:pic>
                    <p:nvPicPr>
                      <p:cNvPr id="1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3645024"/>
                        <a:ext cx="2151327" cy="5302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25 Objeto"/>
          <p:cNvGraphicFramePr>
            <a:graphicFrameLocks noChangeAspect="1"/>
          </p:cNvGraphicFramePr>
          <p:nvPr/>
        </p:nvGraphicFramePr>
        <p:xfrm>
          <a:off x="2911580" y="5517232"/>
          <a:ext cx="1660420" cy="576064"/>
        </p:xfrm>
        <a:graphic>
          <a:graphicData uri="http://schemas.openxmlformats.org/presentationml/2006/ole">
            <mc:AlternateContent xmlns:mc="http://schemas.openxmlformats.org/markup-compatibility/2006">
              <mc:Choice xmlns:v="urn:schemas-microsoft-com:vml" Requires="v">
                <p:oleObj spid="_x0000_s3076" name="Ecuación" r:id="rId7" imgW="622080" imgH="215640" progId="Equation.3">
                  <p:embed/>
                </p:oleObj>
              </mc:Choice>
              <mc:Fallback>
                <p:oleObj name="Ecuación" r:id="rId7" imgW="622080" imgH="215640" progId="Equation.3">
                  <p:embed/>
                  <p:pic>
                    <p:nvPicPr>
                      <p:cNvPr id="26" name="25 Objeto"/>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1580" y="5517232"/>
                        <a:ext cx="1660420"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8" name="Object 6"/>
          <p:cNvGraphicFramePr>
            <a:graphicFrameLocks noChangeAspect="1"/>
          </p:cNvGraphicFramePr>
          <p:nvPr/>
        </p:nvGraphicFramePr>
        <p:xfrm>
          <a:off x="2846958" y="6021388"/>
          <a:ext cx="1797050" cy="576262"/>
        </p:xfrm>
        <a:graphic>
          <a:graphicData uri="http://schemas.openxmlformats.org/presentationml/2006/ole">
            <mc:AlternateContent xmlns:mc="http://schemas.openxmlformats.org/markup-compatibility/2006">
              <mc:Choice xmlns:v="urn:schemas-microsoft-com:vml" Requires="v">
                <p:oleObj spid="_x0000_s3077" name="Ecuación" r:id="rId9" imgW="672840" imgH="215640" progId="Equation.3">
                  <p:embed/>
                </p:oleObj>
              </mc:Choice>
              <mc:Fallback>
                <p:oleObj name="Ecuación" r:id="rId9" imgW="672840" imgH="215640" progId="Equation.3">
                  <p:embed/>
                  <p:pic>
                    <p:nvPicPr>
                      <p:cNvPr id="90118"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6958" y="6021388"/>
                        <a:ext cx="1797050"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8 Marcador de número de diapositiva"/>
          <p:cNvSpPr>
            <a:spLocks noGrp="1"/>
          </p:cNvSpPr>
          <p:nvPr>
            <p:ph type="sldNum" sz="quarter" idx="15"/>
          </p:nvPr>
        </p:nvSpPr>
        <p:spPr/>
        <p:txBody>
          <a:bodyPr/>
          <a:lstStyle/>
          <a:p>
            <a:fld id="{FC7CEAF6-6222-4812-9C89-BED64ADA3C7C}" type="slidenum">
              <a:rPr lang="es-MX" smtClean="0"/>
              <a:pPr/>
              <a:t>13</a:t>
            </a:fld>
            <a:endParaRPr lang="es-MX"/>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b="1" dirty="0"/>
              <a:t>PSO </a:t>
            </a:r>
            <a:r>
              <a:rPr lang="es-MX" b="1" dirty="0" err="1"/>
              <a:t>parameters</a:t>
            </a:r>
            <a:endParaRPr lang="es-MX" dirty="0"/>
          </a:p>
        </p:txBody>
      </p:sp>
      <p:sp>
        <p:nvSpPr>
          <p:cNvPr id="3" name="2 Marcador de contenido"/>
          <p:cNvSpPr>
            <a:spLocks noGrp="1"/>
          </p:cNvSpPr>
          <p:nvPr>
            <p:ph idx="1"/>
          </p:nvPr>
        </p:nvSpPr>
        <p:spPr/>
        <p:txBody>
          <a:bodyPr/>
          <a:lstStyle/>
          <a:p>
            <a:pPr algn="just"/>
            <a:r>
              <a:rPr lang="es-MX" dirty="0" err="1"/>
              <a:t>If</a:t>
            </a:r>
            <a:r>
              <a:rPr lang="es-MX" dirty="0"/>
              <a:t> </a:t>
            </a:r>
            <a:r>
              <a:rPr lang="es-MX" dirty="0" err="1"/>
              <a:t>we</a:t>
            </a:r>
            <a:r>
              <a:rPr lang="es-MX" dirty="0"/>
              <a:t> do</a:t>
            </a:r>
          </a:p>
          <a:p>
            <a:pPr algn="just"/>
            <a:endParaRPr lang="es-MX" dirty="0"/>
          </a:p>
          <a:p>
            <a:pPr algn="just"/>
            <a:r>
              <a:rPr lang="es-MX" dirty="0" err="1"/>
              <a:t>with</a:t>
            </a:r>
            <a:endParaRPr lang="es-MX" dirty="0"/>
          </a:p>
          <a:p>
            <a:pPr algn="just"/>
            <a:endParaRPr lang="es-MX" dirty="0"/>
          </a:p>
          <a:p>
            <a:pPr algn="just"/>
            <a:endParaRPr lang="es-MX" dirty="0"/>
          </a:p>
          <a:p>
            <a:pPr algn="just"/>
            <a:endParaRPr lang="es-MX" dirty="0"/>
          </a:p>
          <a:p>
            <a:r>
              <a:rPr lang="es-MX" dirty="0" err="1"/>
              <a:t>Values</a:t>
            </a:r>
            <a:r>
              <a:rPr lang="es-MX" dirty="0"/>
              <a:t>  </a:t>
            </a:r>
            <a:r>
              <a:rPr lang="es-MX" dirty="0" err="1"/>
              <a:t>of</a:t>
            </a:r>
            <a:r>
              <a:rPr lang="es-MX" dirty="0"/>
              <a:t>                    </a:t>
            </a:r>
            <a:r>
              <a:rPr lang="en-US" dirty="0"/>
              <a:t>guarantee the convergence* of PSO</a:t>
            </a:r>
            <a:endParaRPr lang="es-MX" dirty="0"/>
          </a:p>
          <a:p>
            <a:pPr algn="just">
              <a:buNone/>
            </a:pPr>
            <a:endParaRPr lang="es-MX" dirty="0"/>
          </a:p>
        </p:txBody>
      </p:sp>
      <p:graphicFrame>
        <p:nvGraphicFramePr>
          <p:cNvPr id="26" name="25 Objeto"/>
          <p:cNvGraphicFramePr>
            <a:graphicFrameLocks noChangeAspect="1"/>
          </p:cNvGraphicFramePr>
          <p:nvPr/>
        </p:nvGraphicFramePr>
        <p:xfrm>
          <a:off x="1684294" y="2564904"/>
          <a:ext cx="1660420" cy="576064"/>
        </p:xfrm>
        <a:graphic>
          <a:graphicData uri="http://schemas.openxmlformats.org/presentationml/2006/ole">
            <mc:AlternateContent xmlns:mc="http://schemas.openxmlformats.org/markup-compatibility/2006">
              <mc:Choice xmlns:v="urn:schemas-microsoft-com:vml" Requires="v">
                <p:oleObj spid="_x0000_s4098" name="Ecuación" r:id="rId3" imgW="622080" imgH="215640" progId="Equation.3">
                  <p:embed/>
                </p:oleObj>
              </mc:Choice>
              <mc:Fallback>
                <p:oleObj name="Ecuación" r:id="rId3" imgW="622080" imgH="215640" progId="Equation.3">
                  <p:embed/>
                  <p:pic>
                    <p:nvPicPr>
                      <p:cNvPr id="26" name="25 Obje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4294" y="2564904"/>
                        <a:ext cx="1660420"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0118" name="Object 6"/>
          <p:cNvGraphicFramePr>
            <a:graphicFrameLocks noChangeAspect="1"/>
          </p:cNvGraphicFramePr>
          <p:nvPr/>
        </p:nvGraphicFramePr>
        <p:xfrm>
          <a:off x="1619672" y="3069060"/>
          <a:ext cx="1797050" cy="576262"/>
        </p:xfrm>
        <a:graphic>
          <a:graphicData uri="http://schemas.openxmlformats.org/presentationml/2006/ole">
            <mc:AlternateContent xmlns:mc="http://schemas.openxmlformats.org/markup-compatibility/2006">
              <mc:Choice xmlns:v="urn:schemas-microsoft-com:vml" Requires="v">
                <p:oleObj spid="_x0000_s4099" name="Ecuación" r:id="rId5" imgW="672840" imgH="215640" progId="Equation.3">
                  <p:embed/>
                </p:oleObj>
              </mc:Choice>
              <mc:Fallback>
                <p:oleObj name="Ecuación" r:id="rId5" imgW="672840" imgH="215640" progId="Equation.3">
                  <p:embed/>
                  <p:pic>
                    <p:nvPicPr>
                      <p:cNvPr id="90118"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9672" y="3069060"/>
                        <a:ext cx="1797050"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4" name="Object 6"/>
          <p:cNvGraphicFramePr>
            <a:graphicFrameLocks noChangeAspect="1"/>
          </p:cNvGraphicFramePr>
          <p:nvPr/>
        </p:nvGraphicFramePr>
        <p:xfrm>
          <a:off x="2843808" y="1628800"/>
          <a:ext cx="1797050" cy="576263"/>
        </p:xfrm>
        <a:graphic>
          <a:graphicData uri="http://schemas.openxmlformats.org/presentationml/2006/ole">
            <mc:AlternateContent xmlns:mc="http://schemas.openxmlformats.org/markup-compatibility/2006">
              <mc:Choice xmlns:v="urn:schemas-microsoft-com:vml" Requires="v">
                <p:oleObj spid="_x0000_s4100" name="Ecuación" r:id="rId7" imgW="672840" imgH="215640" progId="Equation.3">
                  <p:embed/>
                </p:oleObj>
              </mc:Choice>
              <mc:Fallback>
                <p:oleObj name="Ecuación" r:id="rId7" imgW="672840" imgH="215640" progId="Equation.3">
                  <p:embed/>
                  <p:pic>
                    <p:nvPicPr>
                      <p:cNvPr id="9421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808" y="1628800"/>
                        <a:ext cx="1797050"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5" name="Object 7"/>
          <p:cNvGraphicFramePr>
            <a:graphicFrameLocks noChangeAspect="1"/>
          </p:cNvGraphicFramePr>
          <p:nvPr/>
        </p:nvGraphicFramePr>
        <p:xfrm>
          <a:off x="2428860" y="4210059"/>
          <a:ext cx="1355725" cy="576263"/>
        </p:xfrm>
        <a:graphic>
          <a:graphicData uri="http://schemas.openxmlformats.org/presentationml/2006/ole">
            <mc:AlternateContent xmlns:mc="http://schemas.openxmlformats.org/markup-compatibility/2006">
              <mc:Choice xmlns:v="urn:schemas-microsoft-com:vml" Requires="v">
                <p:oleObj spid="_x0000_s4101" name="Ecuación" r:id="rId9" imgW="507960" imgH="215640" progId="Equation.3">
                  <p:embed/>
                </p:oleObj>
              </mc:Choice>
              <mc:Fallback>
                <p:oleObj name="Ecuación" r:id="rId9" imgW="507960" imgH="215640" progId="Equation.3">
                  <p:embed/>
                  <p:pic>
                    <p:nvPicPr>
                      <p:cNvPr id="94215"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8860" y="4210059"/>
                        <a:ext cx="1355725" cy="576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10 Rectángulo"/>
          <p:cNvSpPr/>
          <p:nvPr/>
        </p:nvSpPr>
        <p:spPr>
          <a:xfrm>
            <a:off x="428596" y="6000768"/>
            <a:ext cx="7500958" cy="523220"/>
          </a:xfrm>
          <a:prstGeom prst="rect">
            <a:avLst/>
          </a:prstGeom>
        </p:spPr>
        <p:txBody>
          <a:bodyPr wrap="square">
            <a:spAutoFit/>
          </a:bodyPr>
          <a:lstStyle/>
          <a:p>
            <a:r>
              <a:rPr lang="en-US" sz="1400" dirty="0"/>
              <a:t>F. van den Bergh. </a:t>
            </a:r>
            <a:r>
              <a:rPr lang="en-US" sz="1400" b="1" dirty="0"/>
              <a:t>An Analysis of Particle Swarm Optimizers. </a:t>
            </a:r>
            <a:r>
              <a:rPr lang="en-US" sz="1400" dirty="0"/>
              <a:t>PhD thesis, University of Pretoria, </a:t>
            </a:r>
            <a:r>
              <a:rPr lang="en-US" sz="1400" dirty="0" err="1"/>
              <a:t>Sudafrica</a:t>
            </a:r>
            <a:r>
              <a:rPr lang="en-US" sz="1400" dirty="0"/>
              <a:t>, November 2001. </a:t>
            </a:r>
            <a:endParaRPr lang="es-MX" sz="1400" dirty="0"/>
          </a:p>
        </p:txBody>
      </p:sp>
      <p:sp>
        <p:nvSpPr>
          <p:cNvPr id="12" name="11 Marcador de número de diapositiva"/>
          <p:cNvSpPr>
            <a:spLocks noGrp="1"/>
          </p:cNvSpPr>
          <p:nvPr>
            <p:ph type="sldNum" sz="quarter" idx="15"/>
          </p:nvPr>
        </p:nvSpPr>
        <p:spPr/>
        <p:txBody>
          <a:bodyPr/>
          <a:lstStyle/>
          <a:p>
            <a:fld id="{FC7CEAF6-6222-4812-9C89-BED64ADA3C7C}" type="slidenum">
              <a:rPr lang="es-MX" smtClean="0"/>
              <a:pPr/>
              <a:t>14</a:t>
            </a:fld>
            <a:endParaRPr lang="es-MX"/>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b="1" dirty="0"/>
              <a:t>PSO </a:t>
            </a:r>
            <a:r>
              <a:rPr lang="es-MX" b="1" dirty="0" err="1"/>
              <a:t>parameters</a:t>
            </a:r>
            <a:endParaRPr lang="es-MX" dirty="0"/>
          </a:p>
        </p:txBody>
      </p:sp>
      <p:sp>
        <p:nvSpPr>
          <p:cNvPr id="3" name="2 Marcador de contenido"/>
          <p:cNvSpPr>
            <a:spLocks noGrp="1"/>
          </p:cNvSpPr>
          <p:nvPr>
            <p:ph idx="1"/>
          </p:nvPr>
        </p:nvSpPr>
        <p:spPr/>
        <p:txBody>
          <a:bodyPr>
            <a:normAutofit lnSpcReduction="10000"/>
          </a:bodyPr>
          <a:lstStyle/>
          <a:p>
            <a:pPr algn="just"/>
            <a:r>
              <a:rPr lang="es-MX" dirty="0" err="1"/>
              <a:t>About</a:t>
            </a:r>
            <a:r>
              <a:rPr lang="es-MX" dirty="0"/>
              <a:t> inercia: </a:t>
            </a:r>
          </a:p>
          <a:p>
            <a:pPr algn="just"/>
            <a:endParaRPr lang="es-MX" dirty="0"/>
          </a:p>
          <a:p>
            <a:pPr algn="just"/>
            <a:endParaRPr lang="es-MX" dirty="0"/>
          </a:p>
          <a:p>
            <a:pPr algn="just"/>
            <a:r>
              <a:rPr lang="en-US" dirty="0"/>
              <a:t>One of the most commonly used methods is an adaptive inertia weight.</a:t>
            </a:r>
          </a:p>
          <a:p>
            <a:pPr algn="just"/>
            <a:endParaRPr lang="es-MX" dirty="0"/>
          </a:p>
          <a:p>
            <a:pPr algn="just"/>
            <a:r>
              <a:rPr lang="es-MX" dirty="0"/>
              <a:t>Set at </a:t>
            </a:r>
            <a:r>
              <a:rPr lang="es-MX" dirty="0" err="1"/>
              <a:t>the</a:t>
            </a:r>
            <a:r>
              <a:rPr lang="es-MX" dirty="0"/>
              <a:t> </a:t>
            </a:r>
            <a:r>
              <a:rPr lang="es-MX" dirty="0" err="1"/>
              <a:t>beginning</a:t>
            </a:r>
            <a:r>
              <a:rPr lang="es-MX" dirty="0"/>
              <a:t> </a:t>
            </a:r>
            <a:r>
              <a:rPr lang="el-GR" dirty="0"/>
              <a:t>φ</a:t>
            </a:r>
            <a:r>
              <a:rPr lang="es-MX" baseline="-25000" dirty="0"/>
              <a:t>0  </a:t>
            </a:r>
            <a:r>
              <a:rPr lang="es-MX" dirty="0"/>
              <a:t>= w</a:t>
            </a:r>
            <a:r>
              <a:rPr lang="es-MX" baseline="-25000" dirty="0"/>
              <a:t>start</a:t>
            </a:r>
            <a:r>
              <a:rPr lang="es-MX" dirty="0"/>
              <a:t>, </a:t>
            </a:r>
            <a:r>
              <a:rPr lang="en-US" dirty="0"/>
              <a:t>and this value is decreased linearly over k iterations up to a value of</a:t>
            </a:r>
            <a:r>
              <a:rPr lang="es-MX" dirty="0"/>
              <a:t> </a:t>
            </a:r>
            <a:r>
              <a:rPr lang="el-GR" dirty="0"/>
              <a:t>φ</a:t>
            </a:r>
            <a:r>
              <a:rPr lang="es-MX" baseline="-25000" dirty="0"/>
              <a:t>0  </a:t>
            </a:r>
            <a:r>
              <a:rPr lang="es-MX" dirty="0"/>
              <a:t>= </a:t>
            </a:r>
            <a:r>
              <a:rPr lang="es-MX" dirty="0" err="1"/>
              <a:t>w</a:t>
            </a:r>
            <a:r>
              <a:rPr lang="es-MX" baseline="-25000" dirty="0" err="1"/>
              <a:t>end</a:t>
            </a:r>
            <a:r>
              <a:rPr lang="es-MX" baseline="-25000" dirty="0"/>
              <a:t> </a:t>
            </a:r>
          </a:p>
          <a:p>
            <a:pPr algn="just"/>
            <a:endParaRPr lang="es-MX" baseline="-25000" dirty="0"/>
          </a:p>
          <a:p>
            <a:pPr algn="just"/>
            <a:r>
              <a:rPr lang="es-MX" dirty="0" err="1"/>
              <a:t>Large</a:t>
            </a:r>
            <a:r>
              <a:rPr lang="es-MX" dirty="0"/>
              <a:t> </a:t>
            </a:r>
            <a:r>
              <a:rPr lang="es-MX" dirty="0" err="1"/>
              <a:t>values</a:t>
            </a:r>
            <a:r>
              <a:rPr lang="es-MX" dirty="0"/>
              <a:t> </a:t>
            </a:r>
            <a:r>
              <a:rPr lang="es-MX" dirty="0" err="1"/>
              <a:t>of</a:t>
            </a:r>
            <a:r>
              <a:rPr lang="es-MX" dirty="0"/>
              <a:t> </a:t>
            </a:r>
            <a:r>
              <a:rPr lang="el-GR" dirty="0"/>
              <a:t>φ</a:t>
            </a:r>
            <a:r>
              <a:rPr lang="es-MX" baseline="-25000" dirty="0"/>
              <a:t>0  </a:t>
            </a:r>
            <a:r>
              <a:rPr lang="en-US" dirty="0"/>
              <a:t>allow to move in larger steps while small values of </a:t>
            </a:r>
            <a:r>
              <a:rPr lang="el-GR" dirty="0"/>
              <a:t>φ</a:t>
            </a:r>
            <a:r>
              <a:rPr lang="es-MX" baseline="-25000" dirty="0"/>
              <a:t>0 </a:t>
            </a:r>
            <a:r>
              <a:rPr lang="en-US" dirty="0"/>
              <a:t>allow to intensively explore certain zones.</a:t>
            </a:r>
            <a:endParaRPr lang="es-MX" dirty="0"/>
          </a:p>
        </p:txBody>
      </p:sp>
      <p:graphicFrame>
        <p:nvGraphicFramePr>
          <p:cNvPr id="15" name="Object 4"/>
          <p:cNvGraphicFramePr>
            <a:graphicFrameLocks noChangeAspect="1"/>
          </p:cNvGraphicFramePr>
          <p:nvPr/>
        </p:nvGraphicFramePr>
        <p:xfrm>
          <a:off x="1619672" y="2065411"/>
          <a:ext cx="6072728" cy="571501"/>
        </p:xfrm>
        <a:graphic>
          <a:graphicData uri="http://schemas.openxmlformats.org/presentationml/2006/ole">
            <mc:AlternateContent xmlns:mc="http://schemas.openxmlformats.org/markup-compatibility/2006">
              <mc:Choice xmlns:v="urn:schemas-microsoft-com:vml" Requires="v">
                <p:oleObj spid="_x0000_s5122" name="Equation" r:id="rId3" imgW="2692080" imgH="253800" progId="">
                  <p:embed/>
                </p:oleObj>
              </mc:Choice>
              <mc:Fallback>
                <p:oleObj name="Equation" r:id="rId3" imgW="2692080" imgH="253800" progId="">
                  <p:embed/>
                  <p:pic>
                    <p:nvPicPr>
                      <p:cNvPr id="1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065411"/>
                        <a:ext cx="6072728" cy="5715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5 Marcador de número de diapositiva"/>
          <p:cNvSpPr>
            <a:spLocks noGrp="1"/>
          </p:cNvSpPr>
          <p:nvPr>
            <p:ph type="sldNum" sz="quarter" idx="15"/>
          </p:nvPr>
        </p:nvSpPr>
        <p:spPr/>
        <p:txBody>
          <a:bodyPr/>
          <a:lstStyle/>
          <a:p>
            <a:fld id="{FC7CEAF6-6222-4812-9C89-BED64ADA3C7C}" type="slidenum">
              <a:rPr lang="es-MX" smtClean="0"/>
              <a:pPr/>
              <a:t>15</a:t>
            </a:fld>
            <a:endParaRPr lang="es-MX"/>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b="1" dirty="0" err="1"/>
              <a:t>Advantages</a:t>
            </a:r>
            <a:endParaRPr lang="es-MX" b="1" dirty="0"/>
          </a:p>
        </p:txBody>
      </p:sp>
      <p:sp>
        <p:nvSpPr>
          <p:cNvPr id="3" name="2 Marcador de contenido"/>
          <p:cNvSpPr>
            <a:spLocks noGrp="1"/>
          </p:cNvSpPr>
          <p:nvPr>
            <p:ph idx="1"/>
          </p:nvPr>
        </p:nvSpPr>
        <p:spPr/>
        <p:txBody>
          <a:bodyPr>
            <a:normAutofit/>
          </a:bodyPr>
          <a:lstStyle/>
          <a:p>
            <a:pPr algn="just"/>
            <a:r>
              <a:rPr lang="en-US" dirty="0"/>
              <a:t>Simple and extremely easy to implement method </a:t>
            </a:r>
          </a:p>
          <a:p>
            <a:pPr algn="just"/>
            <a:endParaRPr lang="en-US" dirty="0"/>
          </a:p>
          <a:p>
            <a:pPr algn="just"/>
            <a:r>
              <a:rPr lang="en-US" dirty="0"/>
              <a:t>Does not require specialized operators for the generation of new solutions </a:t>
            </a:r>
          </a:p>
          <a:p>
            <a:pPr algn="just"/>
            <a:endParaRPr lang="en-US" dirty="0"/>
          </a:p>
          <a:p>
            <a:pPr algn="just"/>
            <a:r>
              <a:rPr lang="en-US" dirty="0"/>
              <a:t>Allows "easy" control of how the search space is explored</a:t>
            </a:r>
          </a:p>
          <a:p>
            <a:pPr algn="just"/>
            <a:endParaRPr lang="en-US" dirty="0"/>
          </a:p>
          <a:p>
            <a:pPr algn="just"/>
            <a:r>
              <a:rPr lang="en-US" dirty="0"/>
              <a:t>Can be adapted according to the characteristics of the problem</a:t>
            </a:r>
            <a:endParaRPr lang="es-MX" dirty="0"/>
          </a:p>
        </p:txBody>
      </p:sp>
      <p:sp>
        <p:nvSpPr>
          <p:cNvPr id="6" name="5 Marcador de número de diapositiva"/>
          <p:cNvSpPr>
            <a:spLocks noGrp="1"/>
          </p:cNvSpPr>
          <p:nvPr>
            <p:ph type="sldNum" sz="quarter" idx="15"/>
          </p:nvPr>
        </p:nvSpPr>
        <p:spPr/>
        <p:txBody>
          <a:bodyPr/>
          <a:lstStyle/>
          <a:p>
            <a:fld id="{FC7CEAF6-6222-4812-9C89-BED64ADA3C7C}" type="slidenum">
              <a:rPr lang="es-MX" smtClean="0"/>
              <a:pPr/>
              <a:t>16</a:t>
            </a:fld>
            <a:endParaRPr lang="es-MX"/>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b="1" dirty="0" err="1"/>
              <a:t>Disadvantages</a:t>
            </a:r>
            <a:endParaRPr lang="es-MX" b="1" dirty="0"/>
          </a:p>
        </p:txBody>
      </p:sp>
      <p:sp>
        <p:nvSpPr>
          <p:cNvPr id="3" name="2 Marcador de contenido"/>
          <p:cNvSpPr>
            <a:spLocks noGrp="1"/>
          </p:cNvSpPr>
          <p:nvPr>
            <p:ph idx="1"/>
          </p:nvPr>
        </p:nvSpPr>
        <p:spPr/>
        <p:txBody>
          <a:bodyPr>
            <a:normAutofit/>
          </a:bodyPr>
          <a:lstStyle/>
          <a:p>
            <a:pPr algn="just"/>
            <a:r>
              <a:rPr lang="en-US" dirty="0"/>
              <a:t>No</a:t>
            </a:r>
            <a:r>
              <a:rPr lang="en-US" i="1" dirty="0"/>
              <a:t> general </a:t>
            </a:r>
            <a:r>
              <a:rPr lang="en-US" dirty="0"/>
              <a:t>convergence analysis, there are only results for simplifications. </a:t>
            </a:r>
          </a:p>
          <a:p>
            <a:pPr algn="just"/>
            <a:endParaRPr lang="en-US" dirty="0"/>
          </a:p>
          <a:p>
            <a:pPr algn="just"/>
            <a:r>
              <a:rPr lang="en-US" dirty="0"/>
              <a:t>No guarantee to find the minimum</a:t>
            </a:r>
          </a:p>
          <a:p>
            <a:pPr algn="just"/>
            <a:endParaRPr lang="en-US" dirty="0"/>
          </a:p>
          <a:p>
            <a:pPr algn="just"/>
            <a:r>
              <a:rPr lang="en-US" dirty="0"/>
              <a:t>Has troubles with non-continuous problems</a:t>
            </a:r>
            <a:endParaRPr lang="es-MX" dirty="0"/>
          </a:p>
          <a:p>
            <a:pPr algn="just"/>
            <a:endParaRPr lang="es-MX" dirty="0"/>
          </a:p>
        </p:txBody>
      </p:sp>
      <p:sp>
        <p:nvSpPr>
          <p:cNvPr id="7" name="6 Marcador de número de diapositiva"/>
          <p:cNvSpPr>
            <a:spLocks noGrp="1"/>
          </p:cNvSpPr>
          <p:nvPr>
            <p:ph type="sldNum" sz="quarter" idx="15"/>
          </p:nvPr>
        </p:nvSpPr>
        <p:spPr/>
        <p:txBody>
          <a:bodyPr/>
          <a:lstStyle/>
          <a:p>
            <a:fld id="{FC7CEAF6-6222-4812-9C89-BED64ADA3C7C}" type="slidenum">
              <a:rPr lang="es-MX" smtClean="0"/>
              <a:pPr/>
              <a:t>17</a:t>
            </a:fld>
            <a:endParaRPr lang="es-MX"/>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b="1" dirty="0" err="1"/>
              <a:t>Possible</a:t>
            </a:r>
            <a:r>
              <a:rPr lang="es-MX" b="1" dirty="0"/>
              <a:t> </a:t>
            </a:r>
            <a:r>
              <a:rPr lang="es-MX" b="1" dirty="0" err="1"/>
              <a:t>variants</a:t>
            </a:r>
            <a:r>
              <a:rPr lang="es-MX" b="1" dirty="0"/>
              <a:t> </a:t>
            </a:r>
          </a:p>
        </p:txBody>
      </p:sp>
      <p:sp>
        <p:nvSpPr>
          <p:cNvPr id="3" name="2 Marcador de contenido"/>
          <p:cNvSpPr>
            <a:spLocks noGrp="1"/>
          </p:cNvSpPr>
          <p:nvPr>
            <p:ph sz="quarter" idx="1"/>
          </p:nvPr>
        </p:nvSpPr>
        <p:spPr/>
        <p:txBody>
          <a:bodyPr/>
          <a:lstStyle/>
          <a:p>
            <a:r>
              <a:rPr lang="en-US" dirty="0"/>
              <a:t>Add a </a:t>
            </a:r>
            <a:r>
              <a:rPr lang="en-US" b="1" dirty="0"/>
              <a:t>repulsive force </a:t>
            </a:r>
            <a:r>
              <a:rPr lang="en-US" dirty="0"/>
              <a:t>between particles.</a:t>
            </a:r>
          </a:p>
          <a:p>
            <a:r>
              <a:rPr lang="en-US" dirty="0"/>
              <a:t> </a:t>
            </a:r>
            <a:r>
              <a:rPr lang="en-US" b="1" dirty="0"/>
              <a:t>Divide the particles into families </a:t>
            </a:r>
            <a:r>
              <a:rPr lang="en-US" dirty="0"/>
              <a:t>and consider global maxima per family.</a:t>
            </a:r>
          </a:p>
          <a:p>
            <a:r>
              <a:rPr lang="en-US" dirty="0"/>
              <a:t> If the function trying to be optimized changes in time, i.e. in the case where it is a dynamic search.</a:t>
            </a:r>
            <a:endParaRPr lang="es-MX" dirty="0"/>
          </a:p>
        </p:txBody>
      </p:sp>
      <p:sp>
        <p:nvSpPr>
          <p:cNvPr id="4" name="3 Marcador de número de diapositiva"/>
          <p:cNvSpPr>
            <a:spLocks noGrp="1"/>
          </p:cNvSpPr>
          <p:nvPr>
            <p:ph type="sldNum" sz="quarter" idx="15"/>
          </p:nvPr>
        </p:nvSpPr>
        <p:spPr/>
        <p:txBody>
          <a:bodyPr/>
          <a:lstStyle/>
          <a:p>
            <a:fld id="{FC7CEAF6-6222-4812-9C89-BED64ADA3C7C}" type="slidenum">
              <a:rPr lang="es-MX" smtClean="0"/>
              <a:pPr/>
              <a:t>18</a:t>
            </a:fld>
            <a:endParaRPr lang="es-MX"/>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dirty="0"/>
              <a:t>What to do to maximize?</a:t>
            </a:r>
            <a:endParaRPr lang="es-MX" dirty="0"/>
          </a:p>
        </p:txBody>
      </p:sp>
      <p:sp>
        <p:nvSpPr>
          <p:cNvPr id="3" name="2 Marcador de contenido"/>
          <p:cNvSpPr>
            <a:spLocks noGrp="1"/>
          </p:cNvSpPr>
          <p:nvPr>
            <p:ph sz="quarter" idx="1"/>
          </p:nvPr>
        </p:nvSpPr>
        <p:spPr/>
        <p:txBody>
          <a:bodyPr/>
          <a:lstStyle/>
          <a:p>
            <a:r>
              <a:rPr lang="en-US" dirty="0"/>
              <a:t>Modify the algorithm</a:t>
            </a:r>
          </a:p>
          <a:p>
            <a:r>
              <a:rPr lang="en-US"/>
              <a:t>Modify the objective function and constraints</a:t>
            </a:r>
            <a:endParaRPr lang="es-MX" dirty="0"/>
          </a:p>
        </p:txBody>
      </p:sp>
      <p:sp>
        <p:nvSpPr>
          <p:cNvPr id="4" name="3 Marcador de número de diapositiva"/>
          <p:cNvSpPr>
            <a:spLocks noGrp="1"/>
          </p:cNvSpPr>
          <p:nvPr>
            <p:ph type="sldNum" sz="quarter" idx="15"/>
          </p:nvPr>
        </p:nvSpPr>
        <p:spPr/>
        <p:txBody>
          <a:bodyPr/>
          <a:lstStyle/>
          <a:p>
            <a:fld id="{FC7CEAF6-6222-4812-9C89-BED64ADA3C7C}" type="slidenum">
              <a:rPr lang="es-MX" smtClean="0"/>
              <a:pPr/>
              <a:t>19</a:t>
            </a:fld>
            <a:endParaRPr lang="es-MX"/>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b="1" dirty="0" err="1"/>
              <a:t>history</a:t>
            </a:r>
            <a:endParaRPr lang="es-MX" b="1" dirty="0"/>
          </a:p>
        </p:txBody>
      </p:sp>
      <p:sp>
        <p:nvSpPr>
          <p:cNvPr id="3" name="2 Marcador de contenido"/>
          <p:cNvSpPr>
            <a:spLocks noGrp="1"/>
          </p:cNvSpPr>
          <p:nvPr>
            <p:ph sz="quarter" idx="1"/>
          </p:nvPr>
        </p:nvSpPr>
        <p:spPr/>
        <p:txBody>
          <a:bodyPr/>
          <a:lstStyle/>
          <a:p>
            <a:pPr algn="just"/>
            <a:r>
              <a:rPr lang="en-US" dirty="0"/>
              <a:t>PSO was introduced in 1995 by J. Kennedy (sociology) &amp; R. Eberhart (computation). 'Particle swarm optimization', Neural Networks, 1995. Proceedings., IEEE International Conference)</a:t>
            </a:r>
            <a:endParaRPr lang="es-MX" dirty="0"/>
          </a:p>
          <a:p>
            <a:pPr>
              <a:buNone/>
            </a:pPr>
            <a:endParaRPr lang="es-MX" dirty="0"/>
          </a:p>
        </p:txBody>
      </p:sp>
      <p:sp>
        <p:nvSpPr>
          <p:cNvPr id="5" name="4 Marcador de número de diapositiva"/>
          <p:cNvSpPr>
            <a:spLocks noGrp="1"/>
          </p:cNvSpPr>
          <p:nvPr>
            <p:ph type="sldNum" sz="quarter" idx="15"/>
          </p:nvPr>
        </p:nvSpPr>
        <p:spPr/>
        <p:txBody>
          <a:bodyPr/>
          <a:lstStyle/>
          <a:p>
            <a:fld id="{FC7CEAF6-6222-4812-9C89-BED64ADA3C7C}" type="slidenum">
              <a:rPr lang="es-MX" smtClean="0"/>
              <a:pPr/>
              <a:t>2</a:t>
            </a:fld>
            <a:endParaRPr lang="es-MX"/>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dirty="0"/>
              <a:t>PSO</a:t>
            </a:r>
          </a:p>
        </p:txBody>
      </p:sp>
      <p:sp>
        <p:nvSpPr>
          <p:cNvPr id="3" name="2 Marcador de contenido"/>
          <p:cNvSpPr>
            <a:spLocks noGrp="1"/>
          </p:cNvSpPr>
          <p:nvPr>
            <p:ph sz="quarter" idx="1"/>
          </p:nvPr>
        </p:nvSpPr>
        <p:spPr/>
        <p:txBody>
          <a:bodyPr>
            <a:normAutofit/>
          </a:bodyPr>
          <a:lstStyle/>
          <a:p>
            <a:pPr algn="just"/>
            <a:r>
              <a:rPr lang="es-MX" dirty="0"/>
              <a:t> </a:t>
            </a:r>
            <a:r>
              <a:rPr lang="en-US" dirty="0"/>
              <a:t> It is inspired by the behavior of insect swarms in nature or biological societies, where individuals share goals and exhibit both individual and social behaviors.</a:t>
            </a:r>
            <a:endParaRPr lang="es-MX" dirty="0"/>
          </a:p>
        </p:txBody>
      </p:sp>
      <p:pic>
        <p:nvPicPr>
          <p:cNvPr id="5" name="Picture 3"/>
          <p:cNvPicPr>
            <a:picLocks noChangeAspect="1" noChangeArrowheads="1"/>
          </p:cNvPicPr>
          <p:nvPr/>
        </p:nvPicPr>
        <p:blipFill>
          <a:blip r:embed="rId2" cstate="print"/>
          <a:srcRect/>
          <a:stretch>
            <a:fillRect/>
          </a:stretch>
        </p:blipFill>
        <p:spPr bwMode="auto">
          <a:xfrm>
            <a:off x="642910" y="4000504"/>
            <a:ext cx="1962594" cy="1643074"/>
          </a:xfrm>
          <a:prstGeom prst="rect">
            <a:avLst/>
          </a:prstGeom>
          <a:noFill/>
          <a:ln w="9525">
            <a:noFill/>
            <a:miter lim="800000"/>
            <a:headEnd/>
            <a:tailEnd/>
          </a:ln>
        </p:spPr>
      </p:pic>
      <p:pic>
        <p:nvPicPr>
          <p:cNvPr id="6" name="Picture 4" descr="schooling"/>
          <p:cNvPicPr>
            <a:picLocks noChangeAspect="1" noChangeArrowheads="1"/>
          </p:cNvPicPr>
          <p:nvPr/>
        </p:nvPicPr>
        <p:blipFill>
          <a:blip r:embed="rId3" cstate="print"/>
          <a:srcRect/>
          <a:stretch>
            <a:fillRect/>
          </a:stretch>
        </p:blipFill>
        <p:spPr bwMode="auto">
          <a:xfrm>
            <a:off x="6000760" y="4000504"/>
            <a:ext cx="1715484" cy="1872207"/>
          </a:xfrm>
          <a:prstGeom prst="rect">
            <a:avLst/>
          </a:prstGeom>
          <a:noFill/>
          <a:ln w="9525">
            <a:noFill/>
            <a:miter lim="800000"/>
            <a:headEnd/>
            <a:tailEnd/>
          </a:ln>
        </p:spPr>
      </p:pic>
      <p:pic>
        <p:nvPicPr>
          <p:cNvPr id="1026" name="Picture 2" descr="http://www.cs.us.es/~fsancho/images/2016-11/abeja.jpg"/>
          <p:cNvPicPr>
            <a:picLocks noChangeAspect="1" noChangeArrowheads="1"/>
          </p:cNvPicPr>
          <p:nvPr/>
        </p:nvPicPr>
        <p:blipFill>
          <a:blip r:embed="rId4"/>
          <a:srcRect/>
          <a:stretch>
            <a:fillRect/>
          </a:stretch>
        </p:blipFill>
        <p:spPr bwMode="auto">
          <a:xfrm>
            <a:off x="2857488" y="4000504"/>
            <a:ext cx="2901036" cy="2343145"/>
          </a:xfrm>
          <a:prstGeom prst="rect">
            <a:avLst/>
          </a:prstGeom>
          <a:noFill/>
        </p:spPr>
      </p:pic>
      <p:sp>
        <p:nvSpPr>
          <p:cNvPr id="8" name="7 Marcador de número de diapositiva"/>
          <p:cNvSpPr>
            <a:spLocks noGrp="1"/>
          </p:cNvSpPr>
          <p:nvPr>
            <p:ph type="sldNum" sz="quarter" idx="15"/>
          </p:nvPr>
        </p:nvSpPr>
        <p:spPr/>
        <p:txBody>
          <a:bodyPr/>
          <a:lstStyle/>
          <a:p>
            <a:fld id="{FC7CEAF6-6222-4812-9C89-BED64ADA3C7C}" type="slidenum">
              <a:rPr lang="es-MX" smtClean="0"/>
              <a:pPr/>
              <a:t>3</a:t>
            </a:fld>
            <a:endParaRPr lang="es-MX"/>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b="1" dirty="0" err="1"/>
              <a:t>Operation</a:t>
            </a:r>
            <a:endParaRPr lang="es-MX" b="1" dirty="0"/>
          </a:p>
        </p:txBody>
      </p:sp>
      <p:sp>
        <p:nvSpPr>
          <p:cNvPr id="3" name="2 Marcador de contenido"/>
          <p:cNvSpPr>
            <a:spLocks noGrp="1"/>
          </p:cNvSpPr>
          <p:nvPr>
            <p:ph sz="quarter" idx="1"/>
          </p:nvPr>
        </p:nvSpPr>
        <p:spPr/>
        <p:txBody>
          <a:bodyPr/>
          <a:lstStyle/>
          <a:p>
            <a:pPr algn="just"/>
            <a:r>
              <a:rPr lang="en-US" dirty="0"/>
              <a:t>Particles are </a:t>
            </a:r>
            <a:r>
              <a:rPr lang="en-US" b="1" dirty="0">
                <a:solidFill>
                  <a:srgbClr val="FF0000"/>
                </a:solidFill>
              </a:rPr>
              <a:t>attracted</a:t>
            </a:r>
            <a:r>
              <a:rPr lang="en-US" dirty="0"/>
              <a:t> to the food</a:t>
            </a:r>
          </a:p>
          <a:p>
            <a:pPr algn="just"/>
            <a:endParaRPr lang="en-US" dirty="0"/>
          </a:p>
          <a:p>
            <a:pPr algn="just"/>
            <a:r>
              <a:rPr lang="en-US" dirty="0"/>
              <a:t>Each particle </a:t>
            </a:r>
            <a:r>
              <a:rPr lang="en-US" b="1" dirty="0">
                <a:solidFill>
                  <a:srgbClr val="FF0000"/>
                </a:solidFill>
              </a:rPr>
              <a:t>remembers</a:t>
            </a:r>
            <a:r>
              <a:rPr lang="en-US" dirty="0"/>
              <a:t> its closest position with respect to food </a:t>
            </a:r>
          </a:p>
          <a:p>
            <a:pPr marL="0" indent="0" algn="just">
              <a:buNone/>
            </a:pPr>
            <a:endParaRPr lang="es-MX" dirty="0"/>
          </a:p>
          <a:p>
            <a:pPr algn="just"/>
            <a:r>
              <a:rPr lang="en-US" dirty="0"/>
              <a:t>Particles </a:t>
            </a:r>
            <a:r>
              <a:rPr lang="en-US" b="1" dirty="0">
                <a:solidFill>
                  <a:srgbClr val="FF0000"/>
                </a:solidFill>
              </a:rPr>
              <a:t>share information </a:t>
            </a:r>
            <a:r>
              <a:rPr lang="en-US" dirty="0"/>
              <a:t>with neighboring particles about what their closest position to the food has been</a:t>
            </a:r>
            <a:endParaRPr lang="es-MX" dirty="0"/>
          </a:p>
        </p:txBody>
      </p:sp>
      <p:sp>
        <p:nvSpPr>
          <p:cNvPr id="6" name="5 Marcador de número de diapositiva"/>
          <p:cNvSpPr>
            <a:spLocks noGrp="1"/>
          </p:cNvSpPr>
          <p:nvPr>
            <p:ph type="sldNum" sz="quarter" idx="15"/>
          </p:nvPr>
        </p:nvSpPr>
        <p:spPr/>
        <p:txBody>
          <a:bodyPr/>
          <a:lstStyle/>
          <a:p>
            <a:fld id="{FC7CEAF6-6222-4812-9C89-BED64ADA3C7C}" type="slidenum">
              <a:rPr lang="es-MX" smtClean="0"/>
              <a:pPr/>
              <a:t>4</a:t>
            </a:fld>
            <a:endParaRPr lang="es-MX"/>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sz="quarter" idx="1"/>
          </p:nvPr>
        </p:nvSpPr>
        <p:spPr/>
        <p:txBody>
          <a:bodyPr/>
          <a:lstStyle/>
          <a:p>
            <a:pPr algn="ctr">
              <a:buNone/>
            </a:pPr>
            <a:r>
              <a:rPr lang="es-MX" b="1" dirty="0">
                <a:solidFill>
                  <a:schemeClr val="tx2"/>
                </a:solidFill>
              </a:rPr>
              <a:t>Idea:</a:t>
            </a:r>
          </a:p>
          <a:p>
            <a:pPr algn="just"/>
            <a:r>
              <a:rPr lang="en-US" dirty="0"/>
              <a:t>The solutions have a position in the search space (the optimum has a position as well). The goal is for the solutions to explore the search space to reach the optimum of the problem.  It is not known where the optimum is but it is known how far each solution is from the optimum.</a:t>
            </a:r>
          </a:p>
          <a:p>
            <a:pPr algn="just"/>
            <a:endParaRPr lang="es-MX" sz="2800" b="1" dirty="0">
              <a:solidFill>
                <a:schemeClr val="tx2"/>
              </a:solidFill>
            </a:endParaRPr>
          </a:p>
          <a:p>
            <a:pPr algn="ctr">
              <a:buNone/>
            </a:pPr>
            <a:r>
              <a:rPr lang="en-US" sz="1400" b="1" dirty="0">
                <a:solidFill>
                  <a:schemeClr val="tx2"/>
                </a:solidFill>
              </a:rPr>
              <a:t>* Assuming that there is an optimum and that it is unique.</a:t>
            </a:r>
            <a:endParaRPr lang="es-MX" sz="2800" dirty="0"/>
          </a:p>
        </p:txBody>
      </p:sp>
      <p:sp>
        <p:nvSpPr>
          <p:cNvPr id="5" name="4 Marcador de número de diapositiva"/>
          <p:cNvSpPr>
            <a:spLocks noGrp="1"/>
          </p:cNvSpPr>
          <p:nvPr>
            <p:ph type="sldNum" sz="quarter" idx="15"/>
          </p:nvPr>
        </p:nvSpPr>
        <p:spPr/>
        <p:txBody>
          <a:bodyPr/>
          <a:lstStyle/>
          <a:p>
            <a:fld id="{FC7CEAF6-6222-4812-9C89-BED64ADA3C7C}" type="slidenum">
              <a:rPr lang="es-MX" smtClean="0"/>
              <a:pPr/>
              <a:t>5</a:t>
            </a:fld>
            <a:endParaRPr lang="es-MX"/>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Algorithm</a:t>
            </a:r>
            <a:endParaRPr lang="es-MX" dirty="0"/>
          </a:p>
        </p:txBody>
      </p:sp>
      <p:sp>
        <p:nvSpPr>
          <p:cNvPr id="3" name="2 Marcador de contenido"/>
          <p:cNvSpPr>
            <a:spLocks noGrp="1"/>
          </p:cNvSpPr>
          <p:nvPr>
            <p:ph sz="quarter" idx="1"/>
          </p:nvPr>
        </p:nvSpPr>
        <p:spPr/>
        <p:txBody>
          <a:bodyPr/>
          <a:lstStyle/>
          <a:p>
            <a:pPr algn="just"/>
            <a:r>
              <a:rPr lang="en-US" dirty="0"/>
              <a:t>At each instant of time </a:t>
            </a:r>
            <a:r>
              <a:rPr lang="en-US" i="1" dirty="0"/>
              <a:t>t</a:t>
            </a:r>
            <a:r>
              <a:rPr lang="en-US" dirty="0"/>
              <a:t>, each individual </a:t>
            </a:r>
            <a:r>
              <a:rPr lang="en-US" i="1" dirty="0" err="1"/>
              <a:t>i</a:t>
            </a:r>
            <a:r>
              <a:rPr lang="en-US" dirty="0"/>
              <a:t> has a position of </a:t>
            </a:r>
            <a:r>
              <a:rPr lang="es-MX" dirty="0"/>
              <a:t>(</a:t>
            </a:r>
            <a:r>
              <a:rPr lang="en-US" b="1" dirty="0" err="1"/>
              <a:t>x</a:t>
            </a:r>
            <a:r>
              <a:rPr lang="en-US" baseline="-25000" dirty="0" err="1"/>
              <a:t>i</a:t>
            </a:r>
            <a:r>
              <a:rPr lang="en-US" baseline="30000" dirty="0" err="1"/>
              <a:t>t</a:t>
            </a:r>
            <a:r>
              <a:rPr lang="es-MX" dirty="0"/>
              <a:t>) </a:t>
            </a:r>
            <a:r>
              <a:rPr lang="en-US" dirty="0"/>
              <a:t>in the search space as well as an associated velocity</a:t>
            </a:r>
            <a:r>
              <a:rPr lang="es-MX" dirty="0"/>
              <a:t> (</a:t>
            </a:r>
            <a:r>
              <a:rPr lang="en-US" b="1" dirty="0" err="1"/>
              <a:t>v</a:t>
            </a:r>
            <a:r>
              <a:rPr lang="en-US" baseline="-25000" dirty="0" err="1"/>
              <a:t>i</a:t>
            </a:r>
            <a:r>
              <a:rPr lang="en-US" baseline="30000" dirty="0" err="1"/>
              <a:t>t</a:t>
            </a:r>
            <a:r>
              <a:rPr lang="es-MX" dirty="0"/>
              <a:t>)</a:t>
            </a:r>
          </a:p>
          <a:p>
            <a:pPr algn="just"/>
            <a:endParaRPr lang="es-MX" dirty="0"/>
          </a:p>
          <a:p>
            <a:pPr algn="just"/>
            <a:r>
              <a:rPr lang="es-MX" dirty="0" err="1"/>
              <a:t>The</a:t>
            </a:r>
            <a:r>
              <a:rPr lang="es-MX" dirty="0"/>
              <a:t> </a:t>
            </a:r>
            <a:r>
              <a:rPr lang="es-MX" dirty="0" err="1"/>
              <a:t>size</a:t>
            </a:r>
            <a:r>
              <a:rPr lang="es-MX" dirty="0"/>
              <a:t> </a:t>
            </a:r>
            <a:r>
              <a:rPr lang="es-MX" dirty="0" err="1"/>
              <a:t>of</a:t>
            </a:r>
            <a:r>
              <a:rPr lang="es-MX" dirty="0"/>
              <a:t> </a:t>
            </a:r>
            <a:r>
              <a:rPr lang="en-US" b="1" dirty="0" err="1"/>
              <a:t>x</a:t>
            </a:r>
            <a:r>
              <a:rPr lang="en-US" baseline="-25000" dirty="0" err="1"/>
              <a:t>i</a:t>
            </a:r>
            <a:r>
              <a:rPr lang="en-US" baseline="30000" dirty="0" err="1"/>
              <a:t>t</a:t>
            </a:r>
            <a:r>
              <a:rPr lang="en-US" b="1" baseline="30000" dirty="0"/>
              <a:t> </a:t>
            </a:r>
            <a:r>
              <a:rPr lang="es-MX" dirty="0"/>
              <a:t>= </a:t>
            </a:r>
            <a:r>
              <a:rPr lang="en-US" b="1" dirty="0" err="1"/>
              <a:t>v</a:t>
            </a:r>
            <a:r>
              <a:rPr lang="en-US" baseline="-25000" dirty="0" err="1"/>
              <a:t>i</a:t>
            </a:r>
            <a:r>
              <a:rPr lang="en-US" baseline="30000" dirty="0" err="1"/>
              <a:t>t</a:t>
            </a:r>
            <a:r>
              <a:rPr lang="en-US" b="1" baseline="30000" dirty="0"/>
              <a:t> </a:t>
            </a:r>
            <a:r>
              <a:rPr lang="es-MX" dirty="0"/>
              <a:t>= </a:t>
            </a:r>
            <a:r>
              <a:rPr lang="es-MX" i="1" dirty="0"/>
              <a:t>d</a:t>
            </a:r>
            <a:r>
              <a:rPr lang="es-MX" dirty="0"/>
              <a:t>, </a:t>
            </a:r>
            <a:r>
              <a:rPr lang="en-US" dirty="0"/>
              <a:t>the dimensions of the problem to be addressed.</a:t>
            </a:r>
            <a:endParaRPr lang="es-MX" dirty="0"/>
          </a:p>
          <a:p>
            <a:endParaRPr lang="es-MX" dirty="0"/>
          </a:p>
        </p:txBody>
      </p:sp>
      <p:sp>
        <p:nvSpPr>
          <p:cNvPr id="5" name="4 Marcador de número de diapositiva"/>
          <p:cNvSpPr>
            <a:spLocks noGrp="1"/>
          </p:cNvSpPr>
          <p:nvPr>
            <p:ph type="sldNum" sz="quarter" idx="15"/>
          </p:nvPr>
        </p:nvSpPr>
        <p:spPr/>
        <p:txBody>
          <a:bodyPr/>
          <a:lstStyle/>
          <a:p>
            <a:fld id="{FC7CEAF6-6222-4812-9C89-BED64ADA3C7C}" type="slidenum">
              <a:rPr lang="es-MX" smtClean="0"/>
              <a:pPr/>
              <a:t>6</a:t>
            </a:fld>
            <a:endParaRPr lang="es-MX"/>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sz="quarter" idx="1"/>
          </p:nvPr>
        </p:nvSpPr>
        <p:spPr/>
        <p:txBody>
          <a:bodyPr/>
          <a:lstStyle/>
          <a:p>
            <a:pPr algn="just"/>
            <a:r>
              <a:rPr lang="en-US" dirty="0"/>
              <a:t>The algorithm is an iterative process in each instant of time each particle: </a:t>
            </a:r>
          </a:p>
          <a:p>
            <a:pPr lvl="1" algn="just"/>
            <a:r>
              <a:rPr lang="en-US" dirty="0"/>
              <a:t>Knows what has been its best position with respect to the target (</a:t>
            </a:r>
            <a:r>
              <a:rPr lang="en-US" b="1" i="1" dirty="0"/>
              <a:t>local best</a:t>
            </a:r>
            <a:r>
              <a:rPr lang="en-US" dirty="0"/>
              <a:t>).</a:t>
            </a:r>
          </a:p>
          <a:p>
            <a:pPr lvl="1" algn="just"/>
            <a:r>
              <a:rPr lang="en-US" dirty="0"/>
              <a:t>It knows what has been the best position of its neighbors (</a:t>
            </a:r>
            <a:r>
              <a:rPr lang="en-US" b="1" i="1" dirty="0"/>
              <a:t>global best</a:t>
            </a:r>
            <a:r>
              <a:rPr lang="en-US" dirty="0"/>
              <a:t>).</a:t>
            </a:r>
            <a:endParaRPr lang="es-MX" dirty="0"/>
          </a:p>
          <a:p>
            <a:pPr algn="just"/>
            <a:r>
              <a:rPr lang="en-US" dirty="0"/>
              <a:t>The particle is attracted to both.</a:t>
            </a:r>
          </a:p>
          <a:p>
            <a:pPr lvl="1" algn="just">
              <a:buNone/>
            </a:pPr>
            <a:endParaRPr lang="es-MX" dirty="0"/>
          </a:p>
          <a:p>
            <a:endParaRPr lang="es-MX" dirty="0"/>
          </a:p>
        </p:txBody>
      </p:sp>
      <p:sp>
        <p:nvSpPr>
          <p:cNvPr id="5" name="4 Marcador de número de diapositiva"/>
          <p:cNvSpPr>
            <a:spLocks noGrp="1"/>
          </p:cNvSpPr>
          <p:nvPr>
            <p:ph type="sldNum" sz="quarter" idx="15"/>
          </p:nvPr>
        </p:nvSpPr>
        <p:spPr/>
        <p:txBody>
          <a:bodyPr/>
          <a:lstStyle/>
          <a:p>
            <a:fld id="{FC7CEAF6-6222-4812-9C89-BED64ADA3C7C}" type="slidenum">
              <a:rPr lang="es-MX" smtClean="0"/>
              <a:pPr/>
              <a:t>7</a:t>
            </a:fld>
            <a:endParaRPr lang="es-MX"/>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4" name="3 Marcador de número de diapositiva"/>
          <p:cNvSpPr>
            <a:spLocks noGrp="1"/>
          </p:cNvSpPr>
          <p:nvPr>
            <p:ph type="sldNum" sz="quarter" idx="15"/>
          </p:nvPr>
        </p:nvSpPr>
        <p:spPr/>
        <p:txBody>
          <a:bodyPr/>
          <a:lstStyle/>
          <a:p>
            <a:fld id="{FC7CEAF6-6222-4812-9C89-BED64ADA3C7C}" type="slidenum">
              <a:rPr lang="es-MX" smtClean="0"/>
              <a:pPr/>
              <a:t>8</a:t>
            </a:fld>
            <a:endParaRPr lang="es-MX"/>
          </a:p>
        </p:txBody>
      </p:sp>
      <p:pic>
        <p:nvPicPr>
          <p:cNvPr id="26626" name="Picture 2"/>
          <p:cNvPicPr>
            <a:picLocks noGrp="1" noChangeAspect="1" noChangeArrowheads="1"/>
          </p:cNvPicPr>
          <p:nvPr>
            <p:ph sz="quarter" idx="1"/>
          </p:nvPr>
        </p:nvPicPr>
        <p:blipFill>
          <a:blip r:embed="rId2"/>
          <a:srcRect/>
          <a:stretch>
            <a:fillRect/>
          </a:stretch>
        </p:blipFill>
        <p:spPr bwMode="auto">
          <a:xfrm>
            <a:off x="714348" y="1928802"/>
            <a:ext cx="7467600" cy="3277704"/>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4" name="3 Marcador de número de diapositiva"/>
          <p:cNvSpPr>
            <a:spLocks noGrp="1"/>
          </p:cNvSpPr>
          <p:nvPr>
            <p:ph type="sldNum" sz="quarter" idx="15"/>
          </p:nvPr>
        </p:nvSpPr>
        <p:spPr/>
        <p:txBody>
          <a:bodyPr/>
          <a:lstStyle/>
          <a:p>
            <a:fld id="{FC7CEAF6-6222-4812-9C89-BED64ADA3C7C}" type="slidenum">
              <a:rPr lang="es-MX" smtClean="0"/>
              <a:pPr/>
              <a:t>9</a:t>
            </a:fld>
            <a:endParaRPr lang="es-MX"/>
          </a:p>
        </p:txBody>
      </p:sp>
      <p:pic>
        <p:nvPicPr>
          <p:cNvPr id="27650" name="Picture 2"/>
          <p:cNvPicPr>
            <a:picLocks noGrp="1" noChangeAspect="1" noChangeArrowheads="1"/>
          </p:cNvPicPr>
          <p:nvPr>
            <p:ph sz="quarter" idx="1"/>
          </p:nvPr>
        </p:nvPicPr>
        <p:blipFill>
          <a:blip r:embed="rId2"/>
          <a:srcRect/>
          <a:stretch>
            <a:fillRect/>
          </a:stretch>
        </p:blipFill>
        <p:spPr bwMode="auto">
          <a:xfrm>
            <a:off x="500034" y="1500174"/>
            <a:ext cx="7358114" cy="487049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2D6EE268A4CA54CA5420769FC4B97F5" ma:contentTypeVersion="14" ma:contentTypeDescription="Crear nuevo documento." ma:contentTypeScope="" ma:versionID="9a1cc6befce9cefea95b9af08a29a1bb">
  <xsd:schema xmlns:xsd="http://www.w3.org/2001/XMLSchema" xmlns:xs="http://www.w3.org/2001/XMLSchema" xmlns:p="http://schemas.microsoft.com/office/2006/metadata/properties" xmlns:ns3="4cbf1cb3-1469-4e35-afb2-95d7bcbf8f9d" xmlns:ns4="c9f30ccb-4534-4a32-90ad-dc3eb3887c43" targetNamespace="http://schemas.microsoft.com/office/2006/metadata/properties" ma:root="true" ma:fieldsID="b3040cba1b8b7cf3baa03d5dbef3f875" ns3:_="" ns4:_="">
    <xsd:import namespace="4cbf1cb3-1469-4e35-afb2-95d7bcbf8f9d"/>
    <xsd:import namespace="c9f30ccb-4534-4a32-90ad-dc3eb3887c4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4:SharedWithUsers" minOccurs="0"/>
                <xsd:element ref="ns4:SharedWithDetails" minOccurs="0"/>
                <xsd:element ref="ns4:SharingHintHash" minOccurs="0"/>
                <xsd:element ref="ns3:MediaServiceEventHashCode" minOccurs="0"/>
                <xsd:element ref="ns3:MediaServiceGenerationTime" minOccurs="0"/>
                <xsd:element ref="ns3:MediaServiceAutoKeyPoints" minOccurs="0"/>
                <xsd:element ref="ns3:MediaServiceKeyPoint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bf1cb3-1469-4e35-afb2-95d7bcbf8f9d"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Location" ma:index="12" nillable="true" ma:displayName="MediaServiceLocation" ma:descrip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9f30ccb-4534-4a32-90ad-dc3eb3887c43" elementFormDefault="qualified">
    <xsd:import namespace="http://schemas.microsoft.com/office/2006/documentManagement/types"/>
    <xsd:import namespace="http://schemas.microsoft.com/office/infopath/2007/PartnerControls"/>
    <xsd:element name="SharedWithUsers" ma:index="14"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Detalles de uso compartido" ma:internalName="SharedWithDetails" ma:readOnly="true">
      <xsd:simpleType>
        <xsd:restriction base="dms:Note">
          <xsd:maxLength value="255"/>
        </xsd:restriction>
      </xsd:simpleType>
    </xsd:element>
    <xsd:element name="SharingHintHash" ma:index="16"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F55097D-7F68-4BFB-A77E-76DBFDFBAC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bf1cb3-1469-4e35-afb2-95d7bcbf8f9d"/>
    <ds:schemaRef ds:uri="c9f30ccb-4534-4a32-90ad-dc3eb3887c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97772F-D450-49E5-9D99-428784B19A97}">
  <ds:schemaRefs>
    <ds:schemaRef ds:uri="http://schemas.microsoft.com/sharepoint/v3/contenttype/forms"/>
  </ds:schemaRefs>
</ds:datastoreItem>
</file>

<file path=customXml/itemProps3.xml><?xml version="1.0" encoding="utf-8"?>
<ds:datastoreItem xmlns:ds="http://schemas.openxmlformats.org/officeDocument/2006/customXml" ds:itemID="{167FF31B-761D-40D1-A043-1BCC8AB45565}">
  <ds:schemaRefs>
    <ds:schemaRef ds:uri="http://purl.org/dc/elements/1.1/"/>
    <ds:schemaRef ds:uri="4cbf1cb3-1469-4e35-afb2-95d7bcbf8f9d"/>
    <ds:schemaRef ds:uri="http://schemas.microsoft.com/office/2006/metadata/properties"/>
    <ds:schemaRef ds:uri="http://purl.org/dc/terms/"/>
    <ds:schemaRef ds:uri="http://schemas.microsoft.com/office/2006/documentManagement/types"/>
    <ds:schemaRef ds:uri="http://www.w3.org/XML/1998/namespace"/>
    <ds:schemaRef ds:uri="c9f30ccb-4534-4a32-90ad-dc3eb3887c43"/>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Oriel</Template>
  <TotalTime>92</TotalTime>
  <Words>712</Words>
  <Application>Microsoft Office PowerPoint</Application>
  <PresentationFormat>Presentación en pantalla (4:3)</PresentationFormat>
  <Paragraphs>113</Paragraphs>
  <Slides>19</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2</vt:i4>
      </vt:variant>
      <vt:variant>
        <vt:lpstr>Títulos de diapositiva</vt:lpstr>
      </vt:variant>
      <vt:variant>
        <vt:i4>19</vt:i4>
      </vt:variant>
    </vt:vector>
  </HeadingPairs>
  <TitlesOfParts>
    <vt:vector size="28" baseType="lpstr">
      <vt:lpstr>Arial</vt:lpstr>
      <vt:lpstr>Calibri</vt:lpstr>
      <vt:lpstr>Century Schoolbook</vt:lpstr>
      <vt:lpstr>Lucida Sans Unicode</vt:lpstr>
      <vt:lpstr>Wingdings</vt:lpstr>
      <vt:lpstr>Wingdings 2</vt:lpstr>
      <vt:lpstr>Mirador</vt:lpstr>
      <vt:lpstr>Equation</vt:lpstr>
      <vt:lpstr>Ecuación</vt:lpstr>
      <vt:lpstr>Particle Swarm Optimization</vt:lpstr>
      <vt:lpstr>history</vt:lpstr>
      <vt:lpstr>PSO</vt:lpstr>
      <vt:lpstr>Operation</vt:lpstr>
      <vt:lpstr>Presentación de PowerPoint</vt:lpstr>
      <vt:lpstr>Algorithm</vt:lpstr>
      <vt:lpstr>Presentación de PowerPoint</vt:lpstr>
      <vt:lpstr>Presentación de PowerPoint</vt:lpstr>
      <vt:lpstr>Presentación de PowerPoint</vt:lpstr>
      <vt:lpstr>PSO: the algorithm</vt:lpstr>
      <vt:lpstr>algorithm</vt:lpstr>
      <vt:lpstr>PSO parameters</vt:lpstr>
      <vt:lpstr>PSO parameters</vt:lpstr>
      <vt:lpstr>PSO parameters</vt:lpstr>
      <vt:lpstr>PSO parameters</vt:lpstr>
      <vt:lpstr>Advantages</vt:lpstr>
      <vt:lpstr>Disadvantages</vt:lpstr>
      <vt:lpstr>Possible variants </vt:lpstr>
      <vt:lpstr>What to do to maximize?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Enjambre de Particulas</dc:title>
  <dc:creator>Usuario</dc:creator>
  <cp:lastModifiedBy>NUÑO SANCHEZ, SAUL ALONSO</cp:lastModifiedBy>
  <cp:revision>15</cp:revision>
  <dcterms:created xsi:type="dcterms:W3CDTF">2016-12-28T23:20:46Z</dcterms:created>
  <dcterms:modified xsi:type="dcterms:W3CDTF">2022-06-08T23:21:51Z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0x010100F2D6EE268A4CA54CA5420769FC4B97F5</vt:lpwstr>
  </property>
</Properties>
</file>