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ÑO SANCHEZ, SAUL ALONSO" userId="856f658a-7b19-4c87-9d4e-1bc62e71539e" providerId="ADAL" clId="{14B6E1E8-9BB5-4D16-BE97-3702DDC3C4B4}"/>
    <pc:docChg chg="undo custSel addSld modSld">
      <pc:chgData name="NUÑO SANCHEZ, SAUL ALONSO" userId="856f658a-7b19-4c87-9d4e-1bc62e71539e" providerId="ADAL" clId="{14B6E1E8-9BB5-4D16-BE97-3702DDC3C4B4}" dt="2022-06-20T16:27:16.987" v="218" actId="1076"/>
      <pc:docMkLst>
        <pc:docMk/>
      </pc:docMkLst>
      <pc:sldChg chg="addSp modSp">
        <pc:chgData name="NUÑO SANCHEZ, SAUL ALONSO" userId="856f658a-7b19-4c87-9d4e-1bc62e71539e" providerId="ADAL" clId="{14B6E1E8-9BB5-4D16-BE97-3702DDC3C4B4}" dt="2022-06-20T15:53:37.758" v="19" actId="14100"/>
        <pc:sldMkLst>
          <pc:docMk/>
          <pc:sldMk cId="1569118960" sldId="257"/>
        </pc:sldMkLst>
        <pc:picChg chg="add mod">
          <ac:chgData name="NUÑO SANCHEZ, SAUL ALONSO" userId="856f658a-7b19-4c87-9d4e-1bc62e71539e" providerId="ADAL" clId="{14B6E1E8-9BB5-4D16-BE97-3702DDC3C4B4}" dt="2022-06-20T15:53:37.758" v="19" actId="14100"/>
          <ac:picMkLst>
            <pc:docMk/>
            <pc:sldMk cId="1569118960" sldId="257"/>
            <ac:picMk id="12" creationId="{6BFFF0B5-0897-4F8A-870B-F7B4254E87EC}"/>
          </ac:picMkLst>
        </pc:picChg>
      </pc:sldChg>
      <pc:sldChg chg="addSp">
        <pc:chgData name="NUÑO SANCHEZ, SAUL ALONSO" userId="856f658a-7b19-4c87-9d4e-1bc62e71539e" providerId="ADAL" clId="{14B6E1E8-9BB5-4D16-BE97-3702DDC3C4B4}" dt="2022-06-20T15:53:42.225" v="20"/>
        <pc:sldMkLst>
          <pc:docMk/>
          <pc:sldMk cId="2968130169" sldId="258"/>
        </pc:sldMkLst>
        <pc:picChg chg="add">
          <ac:chgData name="NUÑO SANCHEZ, SAUL ALONSO" userId="856f658a-7b19-4c87-9d4e-1bc62e71539e" providerId="ADAL" clId="{14B6E1E8-9BB5-4D16-BE97-3702DDC3C4B4}" dt="2022-06-20T15:53:42.225" v="20"/>
          <ac:picMkLst>
            <pc:docMk/>
            <pc:sldMk cId="2968130169" sldId="258"/>
            <ac:picMk id="6" creationId="{A1D50A0B-5B3D-4CD7-A85A-9723CDB2E40E}"/>
          </ac:picMkLst>
        </pc:picChg>
      </pc:sldChg>
      <pc:sldChg chg="addSp">
        <pc:chgData name="NUÑO SANCHEZ, SAUL ALONSO" userId="856f658a-7b19-4c87-9d4e-1bc62e71539e" providerId="ADAL" clId="{14B6E1E8-9BB5-4D16-BE97-3702DDC3C4B4}" dt="2022-06-20T15:53:43.527" v="21"/>
        <pc:sldMkLst>
          <pc:docMk/>
          <pc:sldMk cId="1592877176" sldId="259"/>
        </pc:sldMkLst>
        <pc:picChg chg="add">
          <ac:chgData name="NUÑO SANCHEZ, SAUL ALONSO" userId="856f658a-7b19-4c87-9d4e-1bc62e71539e" providerId="ADAL" clId="{14B6E1E8-9BB5-4D16-BE97-3702DDC3C4B4}" dt="2022-06-20T15:53:43.527" v="21"/>
          <ac:picMkLst>
            <pc:docMk/>
            <pc:sldMk cId="1592877176" sldId="259"/>
            <ac:picMk id="5" creationId="{C1E6E15F-BAB4-4811-ACE4-52328BA1D747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5:53:44.231" v="22"/>
        <pc:sldMkLst>
          <pc:docMk/>
          <pc:sldMk cId="629931226" sldId="260"/>
        </pc:sldMkLst>
        <pc:spChg chg="mod">
          <ac:chgData name="NUÑO SANCHEZ, SAUL ALONSO" userId="856f658a-7b19-4c87-9d4e-1bc62e71539e" providerId="ADAL" clId="{14B6E1E8-9BB5-4D16-BE97-3702DDC3C4B4}" dt="2022-06-20T15:52:24.383" v="7" actId="113"/>
          <ac:spMkLst>
            <pc:docMk/>
            <pc:sldMk cId="629931226" sldId="260"/>
            <ac:spMk id="2" creationId="{0CBC9BCC-3613-4295-9BD4-0F38AFA41286}"/>
          </ac:spMkLst>
        </pc:spChg>
        <pc:spChg chg="del">
          <ac:chgData name="NUÑO SANCHEZ, SAUL ALONSO" userId="856f658a-7b19-4c87-9d4e-1bc62e71539e" providerId="ADAL" clId="{14B6E1E8-9BB5-4D16-BE97-3702DDC3C4B4}" dt="2022-06-20T15:51:55.345" v="2"/>
          <ac:spMkLst>
            <pc:docMk/>
            <pc:sldMk cId="629931226" sldId="260"/>
            <ac:spMk id="3" creationId="{1D648208-74A5-498C-A16A-A189955915A1}"/>
          </ac:spMkLst>
        </pc:spChg>
        <pc:spChg chg="mod">
          <ac:chgData name="NUÑO SANCHEZ, SAUL ALONSO" userId="856f658a-7b19-4c87-9d4e-1bc62e71539e" providerId="ADAL" clId="{14B6E1E8-9BB5-4D16-BE97-3702DDC3C4B4}" dt="2022-06-20T15:51:53.163" v="1" actId="27636"/>
          <ac:spMkLst>
            <pc:docMk/>
            <pc:sldMk cId="629931226" sldId="260"/>
            <ac:spMk id="4" creationId="{B2E6DE09-7A66-4ECE-A38E-D890EB1C58C2}"/>
          </ac:spMkLst>
        </pc:spChg>
        <pc:picChg chg="add mod">
          <ac:chgData name="NUÑO SANCHEZ, SAUL ALONSO" userId="856f658a-7b19-4c87-9d4e-1bc62e71539e" providerId="ADAL" clId="{14B6E1E8-9BB5-4D16-BE97-3702DDC3C4B4}" dt="2022-06-20T15:52:02.087" v="4" actId="14100"/>
          <ac:picMkLst>
            <pc:docMk/>
            <pc:sldMk cId="629931226" sldId="260"/>
            <ac:picMk id="5" creationId="{7869782F-9AB9-4D92-956C-D85701EC2E0B}"/>
          </ac:picMkLst>
        </pc:picChg>
        <pc:picChg chg="add">
          <ac:chgData name="NUÑO SANCHEZ, SAUL ALONSO" userId="856f658a-7b19-4c87-9d4e-1bc62e71539e" providerId="ADAL" clId="{14B6E1E8-9BB5-4D16-BE97-3702DDC3C4B4}" dt="2022-06-20T15:53:44.231" v="22"/>
          <ac:picMkLst>
            <pc:docMk/>
            <pc:sldMk cId="629931226" sldId="260"/>
            <ac:picMk id="6" creationId="{3CEBADA8-4618-41A2-AD54-B36F89E9EE17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5:54:13.668" v="26"/>
        <pc:sldMkLst>
          <pc:docMk/>
          <pc:sldMk cId="2394068104" sldId="261"/>
        </pc:sldMkLst>
        <pc:spChg chg="mod">
          <ac:chgData name="NUÑO SANCHEZ, SAUL ALONSO" userId="856f658a-7b19-4c87-9d4e-1bc62e71539e" providerId="ADAL" clId="{14B6E1E8-9BB5-4D16-BE97-3702DDC3C4B4}" dt="2022-06-20T15:52:33.242" v="14"/>
          <ac:spMkLst>
            <pc:docMk/>
            <pc:sldMk cId="2394068104" sldId="261"/>
            <ac:spMk id="2" creationId="{969B4399-4608-4E1C-BC9F-75A56B10D0B2}"/>
          </ac:spMkLst>
        </pc:spChg>
        <pc:spChg chg="del">
          <ac:chgData name="NUÑO SANCHEZ, SAUL ALONSO" userId="856f658a-7b19-4c87-9d4e-1bc62e71539e" providerId="ADAL" clId="{14B6E1E8-9BB5-4D16-BE97-3702DDC3C4B4}" dt="2022-06-20T15:54:13.668" v="26"/>
          <ac:spMkLst>
            <pc:docMk/>
            <pc:sldMk cId="2394068104" sldId="261"/>
            <ac:spMk id="3" creationId="{BED0A38C-876B-4837-AE02-97EAEE67A563}"/>
          </ac:spMkLst>
        </pc:spChg>
        <pc:spChg chg="mod">
          <ac:chgData name="NUÑO SANCHEZ, SAUL ALONSO" userId="856f658a-7b19-4c87-9d4e-1bc62e71539e" providerId="ADAL" clId="{14B6E1E8-9BB5-4D16-BE97-3702DDC3C4B4}" dt="2022-06-20T15:52:27.093" v="9" actId="27636"/>
          <ac:spMkLst>
            <pc:docMk/>
            <pc:sldMk cId="2394068104" sldId="261"/>
            <ac:spMk id="4" creationId="{7DD85795-4145-47EE-9398-96E3601A771B}"/>
          </ac:spMkLst>
        </pc:spChg>
        <pc:picChg chg="add">
          <ac:chgData name="NUÑO SANCHEZ, SAUL ALONSO" userId="856f658a-7b19-4c87-9d4e-1bc62e71539e" providerId="ADAL" clId="{14B6E1E8-9BB5-4D16-BE97-3702DDC3C4B4}" dt="2022-06-20T15:53:44.973" v="23"/>
          <ac:picMkLst>
            <pc:docMk/>
            <pc:sldMk cId="2394068104" sldId="261"/>
            <ac:picMk id="5" creationId="{C9C13CC9-93DE-44EE-B0D2-F63BFF85B099}"/>
          </ac:picMkLst>
        </pc:picChg>
        <pc:picChg chg="add mod">
          <ac:chgData name="NUÑO SANCHEZ, SAUL ALONSO" userId="856f658a-7b19-4c87-9d4e-1bc62e71539e" providerId="ADAL" clId="{14B6E1E8-9BB5-4D16-BE97-3702DDC3C4B4}" dt="2022-06-20T15:54:13.668" v="26"/>
          <ac:picMkLst>
            <pc:docMk/>
            <pc:sldMk cId="2394068104" sldId="261"/>
            <ac:picMk id="6" creationId="{7A9382C2-272F-49DE-BA8A-DA8393661297}"/>
          </ac:picMkLst>
        </pc:picChg>
      </pc:sldChg>
      <pc:sldChg chg="addSp modSp add">
        <pc:chgData name="NUÑO SANCHEZ, SAUL ALONSO" userId="856f658a-7b19-4c87-9d4e-1bc62e71539e" providerId="ADAL" clId="{14B6E1E8-9BB5-4D16-BE97-3702DDC3C4B4}" dt="2022-06-20T15:55:26.654" v="39" actId="14100"/>
        <pc:sldMkLst>
          <pc:docMk/>
          <pc:sldMk cId="1413493183" sldId="262"/>
        </pc:sldMkLst>
        <pc:spChg chg="mod">
          <ac:chgData name="NUÑO SANCHEZ, SAUL ALONSO" userId="856f658a-7b19-4c87-9d4e-1bc62e71539e" providerId="ADAL" clId="{14B6E1E8-9BB5-4D16-BE97-3702DDC3C4B4}" dt="2022-06-20T15:52:36.501" v="15"/>
          <ac:spMkLst>
            <pc:docMk/>
            <pc:sldMk cId="1413493183" sldId="262"/>
            <ac:spMk id="2" creationId="{9040CAA4-6023-4338-9CE9-F1FA54405659}"/>
          </ac:spMkLst>
        </pc:spChg>
        <pc:spChg chg="mod">
          <ac:chgData name="NUÑO SANCHEZ, SAUL ALONSO" userId="856f658a-7b19-4c87-9d4e-1bc62e71539e" providerId="ADAL" clId="{14B6E1E8-9BB5-4D16-BE97-3702DDC3C4B4}" dt="2022-06-20T15:54:42.584" v="30" actId="403"/>
          <ac:spMkLst>
            <pc:docMk/>
            <pc:sldMk cId="1413493183" sldId="262"/>
            <ac:spMk id="3" creationId="{33B4DAC2-CF3D-4431-921B-360F9B5A1C7B}"/>
          </ac:spMkLst>
        </pc:spChg>
        <pc:spChg chg="mod">
          <ac:chgData name="NUÑO SANCHEZ, SAUL ALONSO" userId="856f658a-7b19-4c87-9d4e-1bc62e71539e" providerId="ADAL" clId="{14B6E1E8-9BB5-4D16-BE97-3702DDC3C4B4}" dt="2022-06-20T15:52:27.201" v="11" actId="27636"/>
          <ac:spMkLst>
            <pc:docMk/>
            <pc:sldMk cId="1413493183" sldId="262"/>
            <ac:spMk id="4" creationId="{31403B67-00D3-4817-BE56-3B134DA17338}"/>
          </ac:spMkLst>
        </pc:spChg>
        <pc:picChg chg="add">
          <ac:chgData name="NUÑO SANCHEZ, SAUL ALONSO" userId="856f658a-7b19-4c87-9d4e-1bc62e71539e" providerId="ADAL" clId="{14B6E1E8-9BB5-4D16-BE97-3702DDC3C4B4}" dt="2022-06-20T15:53:47.754" v="24"/>
          <ac:picMkLst>
            <pc:docMk/>
            <pc:sldMk cId="1413493183" sldId="262"/>
            <ac:picMk id="5" creationId="{3A7F8812-567D-43E0-8315-3F56FBDACA43}"/>
          </ac:picMkLst>
        </pc:picChg>
        <pc:picChg chg="add mod modCrop">
          <ac:chgData name="NUÑO SANCHEZ, SAUL ALONSO" userId="856f658a-7b19-4c87-9d4e-1bc62e71539e" providerId="ADAL" clId="{14B6E1E8-9BB5-4D16-BE97-3702DDC3C4B4}" dt="2022-06-20T15:55:26.654" v="39" actId="14100"/>
          <ac:picMkLst>
            <pc:docMk/>
            <pc:sldMk cId="1413493183" sldId="262"/>
            <ac:picMk id="6" creationId="{6A6740C6-862A-4A00-93DE-77A8B3BFBC8E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5:57:10.735" v="50" actId="14100"/>
        <pc:sldMkLst>
          <pc:docMk/>
          <pc:sldMk cId="1803232620" sldId="263"/>
        </pc:sldMkLst>
        <pc:spChg chg="mod">
          <ac:chgData name="NUÑO SANCHEZ, SAUL ALONSO" userId="856f658a-7b19-4c87-9d4e-1bc62e71539e" providerId="ADAL" clId="{14B6E1E8-9BB5-4D16-BE97-3702DDC3C4B4}" dt="2022-06-20T15:52:38.149" v="16"/>
          <ac:spMkLst>
            <pc:docMk/>
            <pc:sldMk cId="1803232620" sldId="263"/>
            <ac:spMk id="2" creationId="{220BFB9B-F314-4A08-9DE1-B8AC2BA282A4}"/>
          </ac:spMkLst>
        </pc:spChg>
        <pc:spChg chg="del">
          <ac:chgData name="NUÑO SANCHEZ, SAUL ALONSO" userId="856f658a-7b19-4c87-9d4e-1bc62e71539e" providerId="ADAL" clId="{14B6E1E8-9BB5-4D16-BE97-3702DDC3C4B4}" dt="2022-06-20T15:57:02.151" v="47"/>
          <ac:spMkLst>
            <pc:docMk/>
            <pc:sldMk cId="1803232620" sldId="263"/>
            <ac:spMk id="3" creationId="{5548DD3E-B451-486B-89AA-49DE483FB08D}"/>
          </ac:spMkLst>
        </pc:spChg>
        <pc:spChg chg="mod">
          <ac:chgData name="NUÑO SANCHEZ, SAUL ALONSO" userId="856f658a-7b19-4c87-9d4e-1bc62e71539e" providerId="ADAL" clId="{14B6E1E8-9BB5-4D16-BE97-3702DDC3C4B4}" dt="2022-06-20T15:52:27.353" v="13" actId="27636"/>
          <ac:spMkLst>
            <pc:docMk/>
            <pc:sldMk cId="1803232620" sldId="263"/>
            <ac:spMk id="4" creationId="{971A6809-0344-4EE5-8DE6-FA14CE4FCBFB}"/>
          </ac:spMkLst>
        </pc:spChg>
        <pc:picChg chg="add">
          <ac:chgData name="NUÑO SANCHEZ, SAUL ALONSO" userId="856f658a-7b19-4c87-9d4e-1bc62e71539e" providerId="ADAL" clId="{14B6E1E8-9BB5-4D16-BE97-3702DDC3C4B4}" dt="2022-06-20T15:53:49.708" v="25"/>
          <ac:picMkLst>
            <pc:docMk/>
            <pc:sldMk cId="1803232620" sldId="263"/>
            <ac:picMk id="5" creationId="{7CEE454D-9652-4BE0-BCCA-B7B9DAE57E4E}"/>
          </ac:picMkLst>
        </pc:picChg>
        <pc:picChg chg="add mod">
          <ac:chgData name="NUÑO SANCHEZ, SAUL ALONSO" userId="856f658a-7b19-4c87-9d4e-1bc62e71539e" providerId="ADAL" clId="{14B6E1E8-9BB5-4D16-BE97-3702DDC3C4B4}" dt="2022-06-20T15:57:10.735" v="50" actId="14100"/>
          <ac:picMkLst>
            <pc:docMk/>
            <pc:sldMk cId="1803232620" sldId="263"/>
            <ac:picMk id="6" creationId="{756F8EC2-5CEB-46FE-82DB-C83BCEFE57E7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5:58:00.607" v="54" actId="14100"/>
        <pc:sldMkLst>
          <pc:docMk/>
          <pc:sldMk cId="1726755832" sldId="264"/>
        </pc:sldMkLst>
        <pc:spChg chg="del">
          <ac:chgData name="NUÑO SANCHEZ, SAUL ALONSO" userId="856f658a-7b19-4c87-9d4e-1bc62e71539e" providerId="ADAL" clId="{14B6E1E8-9BB5-4D16-BE97-3702DDC3C4B4}" dt="2022-06-20T15:57:49.431" v="51"/>
          <ac:spMkLst>
            <pc:docMk/>
            <pc:sldMk cId="1726755832" sldId="264"/>
            <ac:spMk id="3" creationId="{5548DD3E-B451-486B-89AA-49DE483FB08D}"/>
          </ac:spMkLst>
        </pc:spChg>
        <pc:picChg chg="add mod">
          <ac:chgData name="NUÑO SANCHEZ, SAUL ALONSO" userId="856f658a-7b19-4c87-9d4e-1bc62e71539e" providerId="ADAL" clId="{14B6E1E8-9BB5-4D16-BE97-3702DDC3C4B4}" dt="2022-06-20T15:58:00.607" v="54" actId="14100"/>
          <ac:picMkLst>
            <pc:docMk/>
            <pc:sldMk cId="1726755832" sldId="264"/>
            <ac:picMk id="6" creationId="{C1AA2DDB-2C3B-4967-BDF1-23E59A55EF1A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5:59:31.319" v="61" actId="14100"/>
        <pc:sldMkLst>
          <pc:docMk/>
          <pc:sldMk cId="298570547" sldId="265"/>
        </pc:sldMkLst>
        <pc:spChg chg="del">
          <ac:chgData name="NUÑO SANCHEZ, SAUL ALONSO" userId="856f658a-7b19-4c87-9d4e-1bc62e71539e" providerId="ADAL" clId="{14B6E1E8-9BB5-4D16-BE97-3702DDC3C4B4}" dt="2022-06-20T15:59:12.401" v="55"/>
          <ac:spMkLst>
            <pc:docMk/>
            <pc:sldMk cId="298570547" sldId="265"/>
            <ac:spMk id="3" creationId="{5548DD3E-B451-486B-89AA-49DE483FB08D}"/>
          </ac:spMkLst>
        </pc:spChg>
        <pc:picChg chg="add mod modCrop">
          <ac:chgData name="NUÑO SANCHEZ, SAUL ALONSO" userId="856f658a-7b19-4c87-9d4e-1bc62e71539e" providerId="ADAL" clId="{14B6E1E8-9BB5-4D16-BE97-3702DDC3C4B4}" dt="2022-06-20T15:59:31.319" v="61" actId="14100"/>
          <ac:picMkLst>
            <pc:docMk/>
            <pc:sldMk cId="298570547" sldId="265"/>
            <ac:picMk id="6" creationId="{0918E02D-E286-4D87-9140-573274B9B3F9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6:00:41.294" v="66" actId="1076"/>
        <pc:sldMkLst>
          <pc:docMk/>
          <pc:sldMk cId="84286259" sldId="266"/>
        </pc:sldMkLst>
        <pc:spChg chg="del">
          <ac:chgData name="NUÑO SANCHEZ, SAUL ALONSO" userId="856f658a-7b19-4c87-9d4e-1bc62e71539e" providerId="ADAL" clId="{14B6E1E8-9BB5-4D16-BE97-3702DDC3C4B4}" dt="2022-06-20T16:00:30.831" v="62"/>
          <ac:spMkLst>
            <pc:docMk/>
            <pc:sldMk cId="84286259" sldId="266"/>
            <ac:spMk id="3" creationId="{5548DD3E-B451-486B-89AA-49DE483FB08D}"/>
          </ac:spMkLst>
        </pc:spChg>
        <pc:picChg chg="add mod">
          <ac:chgData name="NUÑO SANCHEZ, SAUL ALONSO" userId="856f658a-7b19-4c87-9d4e-1bc62e71539e" providerId="ADAL" clId="{14B6E1E8-9BB5-4D16-BE97-3702DDC3C4B4}" dt="2022-06-20T16:00:41.294" v="66" actId="1076"/>
          <ac:picMkLst>
            <pc:docMk/>
            <pc:sldMk cId="84286259" sldId="266"/>
            <ac:picMk id="6" creationId="{AECC4483-736A-4C18-B859-3D2C06F4EB65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6:01:24.367" v="75" actId="1076"/>
        <pc:sldMkLst>
          <pc:docMk/>
          <pc:sldMk cId="977020216" sldId="267"/>
        </pc:sldMkLst>
        <pc:spChg chg="del">
          <ac:chgData name="NUÑO SANCHEZ, SAUL ALONSO" userId="856f658a-7b19-4c87-9d4e-1bc62e71539e" providerId="ADAL" clId="{14B6E1E8-9BB5-4D16-BE97-3702DDC3C4B4}" dt="2022-06-20T16:01:05.666" v="67"/>
          <ac:spMkLst>
            <pc:docMk/>
            <pc:sldMk cId="977020216" sldId="267"/>
            <ac:spMk id="3" creationId="{5548DD3E-B451-486B-89AA-49DE483FB08D}"/>
          </ac:spMkLst>
        </pc:spChg>
        <pc:picChg chg="add mod modCrop">
          <ac:chgData name="NUÑO SANCHEZ, SAUL ALONSO" userId="856f658a-7b19-4c87-9d4e-1bc62e71539e" providerId="ADAL" clId="{14B6E1E8-9BB5-4D16-BE97-3702DDC3C4B4}" dt="2022-06-20T16:01:24.367" v="75" actId="1076"/>
          <ac:picMkLst>
            <pc:docMk/>
            <pc:sldMk cId="977020216" sldId="267"/>
            <ac:picMk id="6" creationId="{B44859B5-EBE0-44FE-B92F-88D4020AC4A4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6:02:18.262" v="80" actId="1076"/>
        <pc:sldMkLst>
          <pc:docMk/>
          <pc:sldMk cId="254920375" sldId="268"/>
        </pc:sldMkLst>
        <pc:spChg chg="del">
          <ac:chgData name="NUÑO SANCHEZ, SAUL ALONSO" userId="856f658a-7b19-4c87-9d4e-1bc62e71539e" providerId="ADAL" clId="{14B6E1E8-9BB5-4D16-BE97-3702DDC3C4B4}" dt="2022-06-20T16:02:07.329" v="76"/>
          <ac:spMkLst>
            <pc:docMk/>
            <pc:sldMk cId="254920375" sldId="268"/>
            <ac:spMk id="3" creationId="{5548DD3E-B451-486B-89AA-49DE483FB08D}"/>
          </ac:spMkLst>
        </pc:spChg>
        <pc:picChg chg="add mod">
          <ac:chgData name="NUÑO SANCHEZ, SAUL ALONSO" userId="856f658a-7b19-4c87-9d4e-1bc62e71539e" providerId="ADAL" clId="{14B6E1E8-9BB5-4D16-BE97-3702DDC3C4B4}" dt="2022-06-20T16:02:18.262" v="80" actId="1076"/>
          <ac:picMkLst>
            <pc:docMk/>
            <pc:sldMk cId="254920375" sldId="268"/>
            <ac:picMk id="6" creationId="{D1670A64-F243-4298-ADE9-2742E199FEA1}"/>
          </ac:picMkLst>
        </pc:picChg>
      </pc:sldChg>
      <pc:sldChg chg="addSp delSp modSp add">
        <pc:chgData name="NUÑO SANCHEZ, SAUL ALONSO" userId="856f658a-7b19-4c87-9d4e-1bc62e71539e" providerId="ADAL" clId="{14B6E1E8-9BB5-4D16-BE97-3702DDC3C4B4}" dt="2022-06-20T16:03:03.182" v="85" actId="14100"/>
        <pc:sldMkLst>
          <pc:docMk/>
          <pc:sldMk cId="2159504475" sldId="269"/>
        </pc:sldMkLst>
        <pc:spChg chg="del">
          <ac:chgData name="NUÑO SANCHEZ, SAUL ALONSO" userId="856f658a-7b19-4c87-9d4e-1bc62e71539e" providerId="ADAL" clId="{14B6E1E8-9BB5-4D16-BE97-3702DDC3C4B4}" dt="2022-06-20T16:02:45.968" v="81"/>
          <ac:spMkLst>
            <pc:docMk/>
            <pc:sldMk cId="2159504475" sldId="269"/>
            <ac:spMk id="3" creationId="{5548DD3E-B451-486B-89AA-49DE483FB08D}"/>
          </ac:spMkLst>
        </pc:spChg>
        <pc:picChg chg="add mod">
          <ac:chgData name="NUÑO SANCHEZ, SAUL ALONSO" userId="856f658a-7b19-4c87-9d4e-1bc62e71539e" providerId="ADAL" clId="{14B6E1E8-9BB5-4D16-BE97-3702DDC3C4B4}" dt="2022-06-20T16:03:03.182" v="85" actId="14100"/>
          <ac:picMkLst>
            <pc:docMk/>
            <pc:sldMk cId="2159504475" sldId="269"/>
            <ac:picMk id="6" creationId="{60C501D9-3A93-4303-AC90-326E3669EFCB}"/>
          </ac:picMkLst>
        </pc:picChg>
      </pc:sldChg>
      <pc:sldChg chg="modSp add">
        <pc:chgData name="NUÑO SANCHEZ, SAUL ALONSO" userId="856f658a-7b19-4c87-9d4e-1bc62e71539e" providerId="ADAL" clId="{14B6E1E8-9BB5-4D16-BE97-3702DDC3C4B4}" dt="2022-06-20T16:03:52.074" v="94" actId="123"/>
        <pc:sldMkLst>
          <pc:docMk/>
          <pc:sldMk cId="2127795713" sldId="270"/>
        </pc:sldMkLst>
        <pc:spChg chg="mod">
          <ac:chgData name="NUÑO SANCHEZ, SAUL ALONSO" userId="856f658a-7b19-4c87-9d4e-1bc62e71539e" providerId="ADAL" clId="{14B6E1E8-9BB5-4D16-BE97-3702DDC3C4B4}" dt="2022-06-20T16:03:52.074" v="94" actId="123"/>
          <ac:spMkLst>
            <pc:docMk/>
            <pc:sldMk cId="2127795713" sldId="270"/>
            <ac:spMk id="3" creationId="{5548DD3E-B451-486B-89AA-49DE483FB08D}"/>
          </ac:spMkLst>
        </pc:spChg>
      </pc:sldChg>
      <pc:sldChg chg="addSp modSp add">
        <pc:chgData name="NUÑO SANCHEZ, SAUL ALONSO" userId="856f658a-7b19-4c87-9d4e-1bc62e71539e" providerId="ADAL" clId="{14B6E1E8-9BB5-4D16-BE97-3702DDC3C4B4}" dt="2022-06-20T16:27:12.077" v="215"/>
        <pc:sldMkLst>
          <pc:docMk/>
          <pc:sldMk cId="1109311408" sldId="271"/>
        </pc:sldMkLst>
        <pc:spChg chg="mod">
          <ac:chgData name="NUÑO SANCHEZ, SAUL ALONSO" userId="856f658a-7b19-4c87-9d4e-1bc62e71539e" providerId="ADAL" clId="{14B6E1E8-9BB5-4D16-BE97-3702DDC3C4B4}" dt="2022-06-20T16:22:53.627" v="162" actId="113"/>
          <ac:spMkLst>
            <pc:docMk/>
            <pc:sldMk cId="1109311408" sldId="271"/>
            <ac:spMk id="2" creationId="{6918EB6C-83ED-4355-9228-3C512889B6E3}"/>
          </ac:spMkLst>
        </pc:spChg>
        <pc:spChg chg="mod">
          <ac:chgData name="NUÑO SANCHEZ, SAUL ALONSO" userId="856f658a-7b19-4c87-9d4e-1bc62e71539e" providerId="ADAL" clId="{14B6E1E8-9BB5-4D16-BE97-3702DDC3C4B4}" dt="2022-06-20T16:22:23.403" v="157" actId="27636"/>
          <ac:spMkLst>
            <pc:docMk/>
            <pc:sldMk cId="1109311408" sldId="271"/>
            <ac:spMk id="3" creationId="{FF00F355-E74A-4F07-8A65-747BD575F47E}"/>
          </ac:spMkLst>
        </pc:spChg>
        <pc:spChg chg="mod">
          <ac:chgData name="NUÑO SANCHEZ, SAUL ALONSO" userId="856f658a-7b19-4c87-9d4e-1bc62e71539e" providerId="ADAL" clId="{14B6E1E8-9BB5-4D16-BE97-3702DDC3C4B4}" dt="2022-06-20T16:20:04.015" v="96" actId="27636"/>
          <ac:spMkLst>
            <pc:docMk/>
            <pc:sldMk cId="1109311408" sldId="271"/>
            <ac:spMk id="4" creationId="{DFC074BD-13AF-492F-AA13-2156B204DD3F}"/>
          </ac:spMkLst>
        </pc:spChg>
        <pc:picChg chg="add mod">
          <ac:chgData name="NUÑO SANCHEZ, SAUL ALONSO" userId="856f658a-7b19-4c87-9d4e-1bc62e71539e" providerId="ADAL" clId="{14B6E1E8-9BB5-4D16-BE97-3702DDC3C4B4}" dt="2022-06-20T16:20:24.768" v="105" actId="14100"/>
          <ac:picMkLst>
            <pc:docMk/>
            <pc:sldMk cId="1109311408" sldId="271"/>
            <ac:picMk id="5" creationId="{F0BEC70C-1D09-44E3-B769-0ECDAA3E2A0B}"/>
          </ac:picMkLst>
        </pc:picChg>
        <pc:picChg chg="add mod">
          <ac:chgData name="NUÑO SANCHEZ, SAUL ALONSO" userId="856f658a-7b19-4c87-9d4e-1bc62e71539e" providerId="ADAL" clId="{14B6E1E8-9BB5-4D16-BE97-3702DDC3C4B4}" dt="2022-06-20T16:21:05.857" v="110" actId="1076"/>
          <ac:picMkLst>
            <pc:docMk/>
            <pc:sldMk cId="1109311408" sldId="271"/>
            <ac:picMk id="6" creationId="{5380DCB1-C0F8-4184-8407-1753B367A39E}"/>
          </ac:picMkLst>
        </pc:picChg>
        <pc:picChg chg="add">
          <ac:chgData name="NUÑO SANCHEZ, SAUL ALONSO" userId="856f658a-7b19-4c87-9d4e-1bc62e71539e" providerId="ADAL" clId="{14B6E1E8-9BB5-4D16-BE97-3702DDC3C4B4}" dt="2022-06-20T16:27:12.077" v="215"/>
          <ac:picMkLst>
            <pc:docMk/>
            <pc:sldMk cId="1109311408" sldId="271"/>
            <ac:picMk id="7" creationId="{652ABE55-5C29-40CE-AA33-D84841090D5F}"/>
          </ac:picMkLst>
        </pc:picChg>
      </pc:sldChg>
      <pc:sldChg chg="addSp modSp add">
        <pc:chgData name="NUÑO SANCHEZ, SAUL ALONSO" userId="856f658a-7b19-4c87-9d4e-1bc62e71539e" providerId="ADAL" clId="{14B6E1E8-9BB5-4D16-BE97-3702DDC3C4B4}" dt="2022-06-20T16:27:16.987" v="218" actId="1076"/>
        <pc:sldMkLst>
          <pc:docMk/>
          <pc:sldMk cId="3394883853" sldId="272"/>
        </pc:sldMkLst>
        <pc:spChg chg="mod">
          <ac:chgData name="NUÑO SANCHEZ, SAUL ALONSO" userId="856f658a-7b19-4c87-9d4e-1bc62e71539e" providerId="ADAL" clId="{14B6E1E8-9BB5-4D16-BE97-3702DDC3C4B4}" dt="2022-06-20T16:23:25.988" v="165" actId="113"/>
          <ac:spMkLst>
            <pc:docMk/>
            <pc:sldMk cId="3394883853" sldId="272"/>
            <ac:spMk id="2" creationId="{C0941E2C-4149-4BA0-B62E-BE23AC3D4ABC}"/>
          </ac:spMkLst>
        </pc:spChg>
        <pc:spChg chg="mod">
          <ac:chgData name="NUÑO SANCHEZ, SAUL ALONSO" userId="856f658a-7b19-4c87-9d4e-1bc62e71539e" providerId="ADAL" clId="{14B6E1E8-9BB5-4D16-BE97-3702DDC3C4B4}" dt="2022-06-20T16:25:56.420" v="214" actId="20577"/>
          <ac:spMkLst>
            <pc:docMk/>
            <pc:sldMk cId="3394883853" sldId="272"/>
            <ac:spMk id="3" creationId="{8E28B2CD-8047-4CED-A4E8-CE926931929C}"/>
          </ac:spMkLst>
        </pc:spChg>
        <pc:spChg chg="mod">
          <ac:chgData name="NUÑO SANCHEZ, SAUL ALONSO" userId="856f658a-7b19-4c87-9d4e-1bc62e71539e" providerId="ADAL" clId="{14B6E1E8-9BB5-4D16-BE97-3702DDC3C4B4}" dt="2022-06-20T16:22:29.047" v="159" actId="27636"/>
          <ac:spMkLst>
            <pc:docMk/>
            <pc:sldMk cId="3394883853" sldId="272"/>
            <ac:spMk id="4" creationId="{1BDC78A2-DB86-4616-8DDF-001F74129C65}"/>
          </ac:spMkLst>
        </pc:spChg>
        <pc:picChg chg="add mod">
          <ac:chgData name="NUÑO SANCHEZ, SAUL ALONSO" userId="856f658a-7b19-4c87-9d4e-1bc62e71539e" providerId="ADAL" clId="{14B6E1E8-9BB5-4D16-BE97-3702DDC3C4B4}" dt="2022-06-20T16:24:04.881" v="169" actId="14100"/>
          <ac:picMkLst>
            <pc:docMk/>
            <pc:sldMk cId="3394883853" sldId="272"/>
            <ac:picMk id="5" creationId="{5E25533E-9139-4872-8E25-6E1DDFB12743}"/>
          </ac:picMkLst>
        </pc:picChg>
        <pc:picChg chg="add mod">
          <ac:chgData name="NUÑO SANCHEZ, SAUL ALONSO" userId="856f658a-7b19-4c87-9d4e-1bc62e71539e" providerId="ADAL" clId="{14B6E1E8-9BB5-4D16-BE97-3702DDC3C4B4}" dt="2022-06-20T16:27:16.987" v="218" actId="1076"/>
          <ac:picMkLst>
            <pc:docMk/>
            <pc:sldMk cId="3394883853" sldId="272"/>
            <ac:picMk id="8" creationId="{0C76E1EB-4244-48E5-99BF-6D3C6D4CC7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0A03-4F11-45CA-9503-80B9B573E4E1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3D871-E090-4DA8-8DAD-54B74D9AB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12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C3F319-A143-4605-8ECE-15A73D94E2B6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7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3D04-62BE-42A5-9F78-F7A5D21B63E5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0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4E7-1C43-44C0-9BB0-6ABC93EE113F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06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35F3-4B2F-48AF-B37C-8512228EB1F7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3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9E50-6CD3-495F-9C92-EBEE3BEA6150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5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A4A5-788C-4C89-80A7-2F0F72A585A1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0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5B5-9D01-400A-97BE-590804CAF983}" type="datetime1">
              <a:rPr lang="es-MX" smtClean="0"/>
              <a:t>20/06/2022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9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2B55-F65C-4AB2-A770-B1655436719E}" type="datetime1">
              <a:rPr lang="es-MX" smtClean="0"/>
              <a:t>20/06/2022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4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F06-AC15-4268-92DD-D849130D8B34}" type="datetime1">
              <a:rPr lang="es-MX" smtClean="0"/>
              <a:t>20/06/2022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5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779C-AF3E-452C-906F-F07DDD166B52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6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D2BD-3DBD-4F02-8B7C-34417401CA76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63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D85B78-6E67-4A82-B52B-B44BECA51FFB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2FCAE9-E845-4706-A3F0-80B60CD46F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47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6FE4-8FED-4DD6-8850-50FDE054B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err="1"/>
              <a:t>Adaline</a:t>
            </a:r>
            <a:r>
              <a:rPr lang="es-MX" dirty="0"/>
              <a:t> </a:t>
            </a:r>
            <a:r>
              <a:rPr lang="es-MX" dirty="0" err="1"/>
              <a:t>filter</a:t>
            </a:r>
            <a:br>
              <a:rPr lang="es-MX" dirty="0"/>
            </a:br>
            <a:r>
              <a:rPr lang="es-MX" dirty="0"/>
              <a:t>Linear </a:t>
            </a:r>
            <a:r>
              <a:rPr lang="es-MX" dirty="0" err="1"/>
              <a:t>regression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DB341-9BE8-4F0F-A162-439019E2B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D77BB3-2A92-408A-BDD4-1C5581B1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78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18E02D-E286-4D87-9140-573274B9B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15"/>
          <a:stretch/>
        </p:blipFill>
        <p:spPr>
          <a:xfrm>
            <a:off x="2910640" y="1650465"/>
            <a:ext cx="5650264" cy="459721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10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CC4483-736A-4C18-B859-3D2C06F4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866" y="1691322"/>
            <a:ext cx="5898534" cy="49646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11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44859B5-EBE0-44FE-B92F-88D4020A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2"/>
          <a:stretch/>
        </p:blipFill>
        <p:spPr>
          <a:xfrm>
            <a:off x="2729947" y="1631915"/>
            <a:ext cx="5987637" cy="513401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12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1670A64-F243-4298-ADE9-2742E199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191" y="1659965"/>
            <a:ext cx="5830957" cy="519803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13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C501D9-3A93-4303-AC90-326E3669E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685" y="1691322"/>
            <a:ext cx="5792724" cy="498964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14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8DD3E-B451-486B-89AA-49DE483F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training is carried out by means of two methods normally.</a:t>
            </a:r>
          </a:p>
          <a:p>
            <a:pPr marL="0" indent="0" algn="just">
              <a:buNone/>
            </a:pPr>
            <a:r>
              <a:rPr lang="en-US" sz="2400" dirty="0"/>
              <a:t>- Downward Gradient</a:t>
            </a:r>
          </a:p>
          <a:p>
            <a:pPr marL="0" indent="0" algn="just">
              <a:buNone/>
            </a:pPr>
            <a:r>
              <a:rPr lang="en-US" sz="2400" dirty="0"/>
              <a:t>- Least squares</a:t>
            </a: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15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EB6C-83ED-4355-9228-3C512889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Gradient</a:t>
            </a:r>
            <a:r>
              <a:rPr lang="es-MX" b="1" dirty="0"/>
              <a:t> training </a:t>
            </a:r>
            <a:r>
              <a:rPr lang="es-MX" b="1" dirty="0" err="1"/>
              <a:t>descending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0F355-E74A-4F07-8A65-747BD575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678" y="1910315"/>
            <a:ext cx="3962399" cy="4351337"/>
          </a:xfrm>
        </p:spPr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sz="2400" dirty="0"/>
              <a:t>Neuronal </a:t>
            </a:r>
            <a:r>
              <a:rPr lang="es-MX" sz="2400" dirty="0" err="1"/>
              <a:t>Model</a:t>
            </a:r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 err="1"/>
              <a:t>Cost</a:t>
            </a:r>
            <a:r>
              <a:rPr lang="es-MX" sz="2400" dirty="0"/>
              <a:t> </a:t>
            </a:r>
            <a:r>
              <a:rPr lang="es-MX" sz="2400" dirty="0" err="1"/>
              <a:t>Function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Gradient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cost</a:t>
            </a:r>
            <a:r>
              <a:rPr lang="es-MX" sz="2400" dirty="0"/>
              <a:t> </a:t>
            </a:r>
            <a:r>
              <a:rPr lang="es-MX" sz="2400" dirty="0" err="1"/>
              <a:t>function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Updating</a:t>
            </a:r>
            <a:r>
              <a:rPr lang="es-MX" sz="2400" dirty="0"/>
              <a:t> </a:t>
            </a:r>
            <a:r>
              <a:rPr lang="es-MX" sz="2400" dirty="0" err="1"/>
              <a:t>Law</a:t>
            </a: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074BD-13AF-492F-AA13-2156B204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16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EC70C-1D09-44E3-B769-0ECDAA3E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28" y="1960011"/>
            <a:ext cx="3591259" cy="22091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80DCB1-C0F8-4184-8407-1753B367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10" y="4356485"/>
            <a:ext cx="3167189" cy="1905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2ABE55-5C29-40CE-AA33-D8484109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1E2C-4149-4BA0-B62E-BE23AC3D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Least</a:t>
            </a:r>
            <a:r>
              <a:rPr lang="es-MX" b="1" dirty="0"/>
              <a:t> </a:t>
            </a:r>
            <a:r>
              <a:rPr lang="es-MX" b="1" dirty="0" err="1"/>
              <a:t>squares</a:t>
            </a:r>
            <a:r>
              <a:rPr lang="es-MX" b="1" dirty="0"/>
              <a:t> training </a:t>
            </a:r>
            <a:r>
              <a:rPr lang="es-MX" b="1" dirty="0" err="1"/>
              <a:t>squares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8B2CD-8047-4CED-A4E8-CE926931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13" y="1828800"/>
            <a:ext cx="4812527" cy="4635789"/>
          </a:xfrm>
        </p:spPr>
        <p:txBody>
          <a:bodyPr>
            <a:normAutofit/>
          </a:bodyPr>
          <a:lstStyle/>
          <a:p>
            <a:r>
              <a:rPr lang="es-MX" sz="2000" dirty="0"/>
              <a:t>Neuronal </a:t>
            </a:r>
            <a:r>
              <a:rPr lang="es-MX" sz="2000" dirty="0" err="1"/>
              <a:t>Model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 err="1"/>
              <a:t>Cost</a:t>
            </a:r>
            <a:r>
              <a:rPr lang="es-MX" sz="2000" dirty="0"/>
              <a:t> </a:t>
            </a:r>
            <a:r>
              <a:rPr lang="es-MX" sz="2000" dirty="0" err="1"/>
              <a:t>Function</a:t>
            </a:r>
            <a:endParaRPr lang="es-MX" sz="2000" dirty="0"/>
          </a:p>
          <a:p>
            <a:endParaRPr lang="es-MX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Obtaining weights by least squares least squares</a:t>
            </a:r>
            <a:endParaRPr lang="es-MX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C78A2-DB86-4616-8DDF-001F7412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17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25533E-9139-4872-8E25-6E1DDFB1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0" y="1691322"/>
            <a:ext cx="4505739" cy="4773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76E1EB-4244-48E5-99BF-6D3C6D4C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B92AD-0CCF-4D55-A5D1-F6832A0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endParaRPr lang="es-MX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C2DCD4-65E3-473A-A251-5B5F0D17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97" y="1771650"/>
            <a:ext cx="4457700" cy="33147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984377-9823-4BF2-A593-4EB1220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2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2653CB-F7FF-42A5-8E62-9E589C8DEEC3}"/>
              </a:ext>
            </a:extLst>
          </p:cNvPr>
          <p:cNvSpPr txBox="1"/>
          <p:nvPr/>
        </p:nvSpPr>
        <p:spPr>
          <a:xfrm>
            <a:off x="2229280" y="5086350"/>
            <a:ext cx="332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/>
              <a:t>Dendrites</a:t>
            </a:r>
            <a:r>
              <a:rPr lang="es-MX" sz="2400" dirty="0"/>
              <a:t> (Inputs)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E9B007-EDAA-4A1C-A8C8-92B9A6C6F965}"/>
              </a:ext>
            </a:extLst>
          </p:cNvPr>
          <p:cNvSpPr txBox="1"/>
          <p:nvPr/>
        </p:nvSpPr>
        <p:spPr>
          <a:xfrm>
            <a:off x="7653115" y="3198167"/>
            <a:ext cx="230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Axon</a:t>
            </a:r>
            <a:r>
              <a:rPr lang="es-MX" sz="2400" dirty="0"/>
              <a:t> (Output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B24D5C-2BBE-44E7-9081-EDA66BD32AE0}"/>
              </a:ext>
            </a:extLst>
          </p:cNvPr>
          <p:cNvSpPr txBox="1"/>
          <p:nvPr/>
        </p:nvSpPr>
        <p:spPr>
          <a:xfrm>
            <a:off x="5555576" y="4757530"/>
            <a:ext cx="332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Soma (Sum Point)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BFFF0B5-0897-4F8A-870B-F7B4254E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1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CA759-FF87-44FA-946C-177616F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292850-B733-4357-AA94-1D47FEDB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024" y="1828800"/>
            <a:ext cx="5200802" cy="43513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7D169-2411-46E1-9185-67656035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D50A0B-5B3D-4CD7-A85A-9723CDB2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A552-649D-4E97-BF38-E587D332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2E705-9BCD-43C5-B6A8-FCD4C1B5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is used to perform curve fitting.</a:t>
            </a:r>
          </a:p>
          <a:p>
            <a:pPr algn="just"/>
            <a:r>
              <a:rPr lang="en-US" sz="2400" dirty="0"/>
              <a:t>It has the ability to enter multiple inputs.</a:t>
            </a:r>
          </a:p>
          <a:p>
            <a:pPr algn="just"/>
            <a:r>
              <a:rPr lang="en-US" sz="2400" dirty="0"/>
              <a:t>The main objective is to determine the correct combination of weights to fit the input and the input and output data.</a:t>
            </a: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C679F7-0248-4E25-9AD5-1BDA750E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6E15F-BAB4-4811-ACE4-52328BA1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C9BCC-3613-4295-9BD4-0F38AFA4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69782F-9AB9-4D92-956C-D85701EC2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43" y="1985169"/>
            <a:ext cx="4982818" cy="470537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E6DE09-7A66-4ECE-A38E-D890EB1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5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EBADA8-4618-41A2-AD54-B36F89E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B4399-4608-4E1C-BC9F-75A56B10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A9382C2-272F-49DE-BA8A-DA839366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625" y="2409031"/>
            <a:ext cx="3657600" cy="31908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85795-4145-47EE-9398-96E3601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C13CC9-93DE-44EE-B0D2-F63BFF85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CAA4-6023-4338-9CE9-F1FA544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4DAC2-CF3D-4431-921B-360F9B5A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criteria for evaluating the proposed model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403B67-00D3-4817-BE56-3B134DA1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7F8812-567D-43E0-8315-3F56FBDA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6740C6-862A-4A00-93DE-77A8B3BFB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8" t="7612" r="208" b="15383"/>
          <a:stretch/>
        </p:blipFill>
        <p:spPr>
          <a:xfrm>
            <a:off x="2334769" y="2597425"/>
            <a:ext cx="7325702" cy="33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56F8EC2-5CEB-46FE-82DB-C83BCEFE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238" y="1571222"/>
            <a:ext cx="6596240" cy="518958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8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BFB9B-F314-4A08-9DE1-B8AC2BA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Adaline</a:t>
            </a:r>
            <a:r>
              <a:rPr lang="es-MX" b="1" dirty="0"/>
              <a:t> </a:t>
            </a:r>
            <a:r>
              <a:rPr lang="es-MX" b="1" dirty="0" err="1"/>
              <a:t>filter</a:t>
            </a:r>
            <a:r>
              <a:rPr lang="es-MX" b="1" dirty="0"/>
              <a:t> (linear </a:t>
            </a:r>
            <a:r>
              <a:rPr lang="es-MX" b="1" dirty="0" err="1"/>
              <a:t>regression</a:t>
            </a:r>
            <a:r>
              <a:rPr lang="es-MX" b="1" dirty="0"/>
              <a:t>)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AA2DDB-2C3B-4967-BDF1-23E59A55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616979"/>
            <a:ext cx="6347791" cy="504211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A6809-0344-4EE5-8DE6-FA14CE4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B2FCAE9-E845-4706-A3F0-80B60CD46F44}" type="slidenum">
              <a:rPr lang="es-MX" smtClean="0"/>
              <a:t>9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454D-9652-4BE0-BCCA-B7B9DAE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1" y="-1"/>
            <a:ext cx="91440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55832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4" ma:contentTypeDescription="Crear nuevo documento." ma:contentTypeScope="" ma:versionID="9a1cc6befce9cefea95b9af08a29a1bb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b3040cba1b8b7cf3baa03d5dbef3f875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84B44-B5EB-4159-8163-D8DBA3727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3951EB-6110-4FBB-A957-3B342D249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F39ADD-FB39-4555-B01D-84DB6CD2F489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c9f30ccb-4534-4a32-90ad-dc3eb3887c43"/>
    <ds:schemaRef ds:uri="4cbf1cb3-1469-4e35-afb2-95d7bcbf8f9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53</TotalTime>
  <Words>199</Words>
  <Application>Microsoft Office PowerPoint</Application>
  <PresentationFormat>Panorámica</PresentationFormat>
  <Paragraphs>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Visualización</vt:lpstr>
      <vt:lpstr>Adaline filter Linear regression</vt:lpstr>
      <vt:lpstr>Adaline filter</vt:lpstr>
      <vt:lpstr>Adaline filter</vt:lpstr>
      <vt:lpstr>Adaline filter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Adaline filter (linear regression)</vt:lpstr>
      <vt:lpstr>Gradient training descending</vt:lpstr>
      <vt:lpstr>Least squares training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Adaline filter Linear regression</dc:title>
  <dc:creator>NUÑO SANCHEZ, SAUL ALONSO</dc:creator>
  <cp:lastModifiedBy>NUÑO SANCHEZ, SAUL ALONSO</cp:lastModifiedBy>
  <cp:revision>3</cp:revision>
  <dcterms:created xsi:type="dcterms:W3CDTF">2022-06-20T15:34:20Z</dcterms:created>
  <dcterms:modified xsi:type="dcterms:W3CDTF">2022-06-20T16:27:21Z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