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ags/tag8.xml" ContentType="application/vnd.openxmlformats-officedocument.presentationml.tags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tags/tag47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36.xml" ContentType="application/vnd.openxmlformats-officedocument.presentationml.tags+xml"/>
  <Override PartName="/ppt/tags/tag45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34.xml" ContentType="application/vnd.openxmlformats-officedocument.presentationml.tags+xml"/>
  <Override PartName="/ppt/tags/tag43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32.xml" ContentType="application/vnd.openxmlformats-officedocument.presentationml.tags+xml"/>
  <Override PartName="/ppt/tags/tag41.xml" ContentType="application/vnd.openxmlformats-officedocument.presentationml.tags+xml"/>
  <Override PartName="/ppt/tags/tag50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tags/tag39.xml" ContentType="application/vnd.openxmlformats-officedocument.presentationml.tags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slideLayouts/slideLayout14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slideLayouts/slideLayout12.xml" ContentType="application/vnd.openxmlformats-officedocument.presentationml.slideLayout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Default Extension="gif" ContentType="image/gif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  <p:sldMasterId id="2147483993" r:id="rId2"/>
    <p:sldMasterId id="2147483946" r:id="rId3"/>
  </p:sldMasterIdLst>
  <p:notesMasterIdLst>
    <p:notesMasterId r:id="rId19"/>
  </p:notesMasterIdLst>
  <p:handoutMasterIdLst>
    <p:handoutMasterId r:id="rId20"/>
  </p:handoutMasterIdLst>
  <p:sldIdLst>
    <p:sldId id="407" r:id="rId4"/>
    <p:sldId id="426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37" r:id="rId15"/>
    <p:sldId id="424" r:id="rId16"/>
    <p:sldId id="425" r:id="rId17"/>
    <p:sldId id="329" r:id="rId18"/>
  </p:sldIdLst>
  <p:sldSz cx="9906000" cy="6858000" type="A4"/>
  <p:notesSz cx="6797675" cy="9874250"/>
  <p:custDataLst>
    <p:tags r:id="rId21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2F2F2"/>
    <a:srgbClr val="E47E1A"/>
    <a:srgbClr val="BA0065"/>
    <a:srgbClr val="FFBC1D"/>
    <a:srgbClr val="598E20"/>
    <a:srgbClr val="D03833"/>
    <a:srgbClr val="805924"/>
    <a:srgbClr val="72633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07" autoAdjust="0"/>
    <p:restoredTop sz="94621" autoAdjust="0"/>
  </p:normalViewPr>
  <p:slideViewPr>
    <p:cSldViewPr>
      <p:cViewPr>
        <p:scale>
          <a:sx n="75" d="100"/>
          <a:sy n="75" d="100"/>
        </p:scale>
        <p:origin x="-1350" y="-66"/>
      </p:cViewPr>
      <p:guideLst>
        <p:guide orient="horz" pos="3948"/>
        <p:guide orient="horz" pos="791"/>
        <p:guide orient="horz" pos="1062"/>
        <p:guide orient="horz" pos="3620"/>
        <p:guide orient="horz" pos="2374"/>
        <p:guide pos="3120"/>
        <p:guide pos="6025"/>
        <p:guide pos="3042"/>
        <p:guide pos="3198"/>
        <p:guide pos="220"/>
        <p:guide pos="420"/>
        <p:guide pos="58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3246" y="-102"/>
      </p:cViewPr>
      <p:guideLst>
        <p:guide orient="horz" pos="3110"/>
        <p:guide pos="2141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6797675" cy="493176"/>
          </a:xfrm>
          <a:prstGeom prst="rect">
            <a:avLst/>
          </a:prstGeom>
        </p:spPr>
        <p:txBody>
          <a:bodyPr vert="horz" lIns="34625" tIns="34625" rIns="242374" bIns="34625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© 2012 Capgemini. All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rights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800" dirty="0" err="1" smtClean="0">
                <a:latin typeface="Arial" pitchFamily="34" charset="0"/>
                <a:cs typeface="Arial" pitchFamily="34" charset="0"/>
              </a:rPr>
              <a:t>reserved</a:t>
            </a:r>
            <a:r>
              <a:rPr lang="de-DE" sz="800" dirty="0" smtClean="0">
                <a:latin typeface="Arial" pitchFamily="34" charset="0"/>
                <a:cs typeface="Arial" pitchFamily="34" charset="0"/>
              </a:rPr>
              <a:t>.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379542"/>
            <a:ext cx="2945862" cy="493176"/>
          </a:xfrm>
          <a:prstGeom prst="rect">
            <a:avLst/>
          </a:prstGeom>
        </p:spPr>
        <p:txBody>
          <a:bodyPr vert="horz" lIns="87947" tIns="43973" rIns="87947" bIns="43973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0032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FB4FF29-EE9A-4D47-9F1A-289A80693C0F}" type="datetimeFigureOut">
              <a:rPr lang="en-US" smtClean="0"/>
              <a:pPr/>
              <a:t>8/31/2015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1363"/>
            <a:ext cx="53467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8"/>
            <a:ext cx="5438140" cy="4443413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73016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3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4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5488" y="741363"/>
            <a:ext cx="5346700" cy="37020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0.xml"/><Relationship Id="rId7" Type="http://schemas.openxmlformats.org/officeDocument/2006/relationships/oleObject" Target="../embeddings/oleObject2.bin"/><Relationship Id="rId2" Type="http://schemas.openxmlformats.org/officeDocument/2006/relationships/tags" Target="../tags/tag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1.v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2.v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4.xml"/><Relationship Id="rId1" Type="http://schemas.openxmlformats.org/officeDocument/2006/relationships/vmlDrawing" Target="../drawings/vmlDrawing14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4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apgemini.com/" TargetMode="External"/><Relationship Id="rId3" Type="http://schemas.openxmlformats.org/officeDocument/2006/relationships/slideMaster" Target="../slideMasters/slideMaster2.xml"/><Relationship Id="rId7" Type="http://schemas.openxmlformats.org/officeDocument/2006/relationships/hyperlink" Target="http://www.capgemini.com/about/how-we-work/rightshorer" TargetMode="External"/><Relationship Id="rId2" Type="http://schemas.openxmlformats.org/officeDocument/2006/relationships/tags" Target="../tags/tag45.xml"/><Relationship Id="rId1" Type="http://schemas.openxmlformats.org/officeDocument/2006/relationships/vmlDrawing" Target="../drawings/vmlDrawing15.vml"/><Relationship Id="rId6" Type="http://schemas.openxmlformats.org/officeDocument/2006/relationships/hyperlink" Target="http://www.capgemini.com/about/how-we-work/the-collaborative-business-experiencetm" TargetMode="Externa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15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16.v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6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4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8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5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3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4.xml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oleObject" Target="../embeddings/oleObject4.bin"/><Relationship Id="rId2" Type="http://schemas.openxmlformats.org/officeDocument/2006/relationships/tags" Target="../tags/tag1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7.xml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9.xml"/><Relationship Id="rId7" Type="http://schemas.openxmlformats.org/officeDocument/2006/relationships/oleObject" Target="../embeddings/oleObject5.bin"/><Relationship Id="rId2" Type="http://schemas.openxmlformats.org/officeDocument/2006/relationships/tags" Target="../tags/tag18.xml"/><Relationship Id="rId1" Type="http://schemas.openxmlformats.org/officeDocument/2006/relationships/vmlDrawing" Target="../drawings/vmlDrawing5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tags" Target="../tags/tag3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1" Type="http://schemas.openxmlformats.org/officeDocument/2006/relationships/vmlDrawing" Target="../drawings/vmlDrawing9.v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5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2" y="5388769"/>
            <a:ext cx="5895975" cy="147360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4905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4133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41342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7458451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76857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51266" name="think-cell Slide" r:id="rId3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" name="Object 336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1833" name="think-cell Slide" r:id="rId4" imgW="360" imgH="360" progId="">
              <p:embed/>
            </p:oleObj>
          </a:graphicData>
        </a:graphic>
      </p:graphicFrame>
      <p:sp>
        <p:nvSpPr>
          <p:cNvPr id="18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1117963" y="34326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8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867725" y="3283811"/>
            <a:ext cx="519572" cy="522508"/>
          </a:xfrm>
          <a:prstGeom prst="rect">
            <a:avLst/>
          </a:prstGeom>
        </p:spPr>
      </p:pic>
      <p:grpSp>
        <p:nvGrpSpPr>
          <p:cNvPr id="75" name="Group 74"/>
          <p:cNvGrpSpPr/>
          <p:nvPr userDrawn="1"/>
        </p:nvGrpSpPr>
        <p:grpSpPr>
          <a:xfrm>
            <a:off x="5722379" y="3575705"/>
            <a:ext cx="3826121" cy="1827268"/>
            <a:chOff x="5722379" y="3575705"/>
            <a:chExt cx="3826121" cy="1827268"/>
          </a:xfrm>
        </p:grpSpPr>
        <p:grpSp>
          <p:nvGrpSpPr>
            <p:cNvPr id="77" name="Group 76"/>
            <p:cNvGrpSpPr/>
            <p:nvPr userDrawn="1"/>
          </p:nvGrpSpPr>
          <p:grpSpPr>
            <a:xfrm>
              <a:off x="5722379" y="3575705"/>
              <a:ext cx="3826121" cy="1827268"/>
              <a:chOff x="5722379" y="3575705"/>
              <a:chExt cx="3826121" cy="1827268"/>
            </a:xfrm>
          </p:grpSpPr>
          <p:grpSp>
            <p:nvGrpSpPr>
              <p:cNvPr id="187" name="Groupe 203"/>
              <p:cNvGrpSpPr/>
              <p:nvPr userDrawn="1"/>
            </p:nvGrpSpPr>
            <p:grpSpPr>
              <a:xfrm>
                <a:off x="5722379" y="3575705"/>
                <a:ext cx="3826121" cy="1827268"/>
                <a:chOff x="5421313" y="3175001"/>
                <a:chExt cx="4141788" cy="1978025"/>
              </a:xfrm>
              <a:noFill/>
            </p:grpSpPr>
            <p:sp>
              <p:nvSpPr>
                <p:cNvPr id="192" name="Freeform 6"/>
                <p:cNvSpPr>
                  <a:spLocks/>
                </p:cNvSpPr>
                <p:nvPr userDrawn="1"/>
              </p:nvSpPr>
              <p:spPr bwMode="auto">
                <a:xfrm>
                  <a:off x="6532563" y="3200401"/>
                  <a:ext cx="503238" cy="406400"/>
                </a:xfrm>
                <a:custGeom>
                  <a:avLst/>
                  <a:gdLst/>
                  <a:ahLst/>
                  <a:cxnLst>
                    <a:cxn ang="0">
                      <a:pos x="24" y="71"/>
                    </a:cxn>
                    <a:cxn ang="0">
                      <a:pos x="0" y="49"/>
                    </a:cxn>
                    <a:cxn ang="0">
                      <a:pos x="41" y="11"/>
                    </a:cxn>
                    <a:cxn ang="0">
                      <a:pos x="114" y="11"/>
                    </a:cxn>
                    <a:cxn ang="0">
                      <a:pos x="124" y="0"/>
                    </a:cxn>
                    <a:cxn ang="0">
                      <a:pos x="259" y="0"/>
                    </a:cxn>
                    <a:cxn ang="0">
                      <a:pos x="273" y="16"/>
                    </a:cxn>
                    <a:cxn ang="0">
                      <a:pos x="317" y="14"/>
                    </a:cxn>
                    <a:cxn ang="0">
                      <a:pos x="302" y="28"/>
                    </a:cxn>
                    <a:cxn ang="0">
                      <a:pos x="276" y="31"/>
                    </a:cxn>
                    <a:cxn ang="0">
                      <a:pos x="276" y="137"/>
                    </a:cxn>
                    <a:cxn ang="0">
                      <a:pos x="223" y="185"/>
                    </a:cxn>
                    <a:cxn ang="0">
                      <a:pos x="171" y="185"/>
                    </a:cxn>
                    <a:cxn ang="0">
                      <a:pos x="133" y="216"/>
                    </a:cxn>
                    <a:cxn ang="0">
                      <a:pos x="131" y="245"/>
                    </a:cxn>
                    <a:cxn ang="0">
                      <a:pos x="114" y="256"/>
                    </a:cxn>
                    <a:cxn ang="0">
                      <a:pos x="83" y="228"/>
                    </a:cxn>
                    <a:cxn ang="0">
                      <a:pos x="83" y="174"/>
                    </a:cxn>
                    <a:cxn ang="0">
                      <a:pos x="112" y="149"/>
                    </a:cxn>
                    <a:cxn ang="0">
                      <a:pos x="87" y="123"/>
                    </a:cxn>
                    <a:cxn ang="0">
                      <a:pos x="85" y="74"/>
                    </a:cxn>
                    <a:cxn ang="0">
                      <a:pos x="63" y="52"/>
                    </a:cxn>
                    <a:cxn ang="0">
                      <a:pos x="48" y="52"/>
                    </a:cxn>
                    <a:cxn ang="0">
                      <a:pos x="24" y="71"/>
                    </a:cxn>
                  </a:cxnLst>
                  <a:rect l="0" t="0" r="r" b="b"/>
                  <a:pathLst>
                    <a:path w="317" h="256">
                      <a:moveTo>
                        <a:pt x="24" y="71"/>
                      </a:moveTo>
                      <a:lnTo>
                        <a:pt x="0" y="49"/>
                      </a:lnTo>
                      <a:lnTo>
                        <a:pt x="41" y="11"/>
                      </a:lnTo>
                      <a:lnTo>
                        <a:pt x="114" y="11"/>
                      </a:lnTo>
                      <a:lnTo>
                        <a:pt x="124" y="0"/>
                      </a:lnTo>
                      <a:lnTo>
                        <a:pt x="259" y="0"/>
                      </a:lnTo>
                      <a:lnTo>
                        <a:pt x="273" y="16"/>
                      </a:lnTo>
                      <a:lnTo>
                        <a:pt x="317" y="14"/>
                      </a:lnTo>
                      <a:lnTo>
                        <a:pt x="302" y="28"/>
                      </a:lnTo>
                      <a:lnTo>
                        <a:pt x="276" y="31"/>
                      </a:lnTo>
                      <a:lnTo>
                        <a:pt x="276" y="137"/>
                      </a:lnTo>
                      <a:lnTo>
                        <a:pt x="223" y="185"/>
                      </a:lnTo>
                      <a:lnTo>
                        <a:pt x="171" y="185"/>
                      </a:lnTo>
                      <a:lnTo>
                        <a:pt x="133" y="216"/>
                      </a:lnTo>
                      <a:lnTo>
                        <a:pt x="131" y="245"/>
                      </a:lnTo>
                      <a:lnTo>
                        <a:pt x="114" y="256"/>
                      </a:lnTo>
                      <a:lnTo>
                        <a:pt x="83" y="228"/>
                      </a:lnTo>
                      <a:lnTo>
                        <a:pt x="83" y="174"/>
                      </a:lnTo>
                      <a:lnTo>
                        <a:pt x="112" y="149"/>
                      </a:lnTo>
                      <a:lnTo>
                        <a:pt x="87" y="123"/>
                      </a:lnTo>
                      <a:lnTo>
                        <a:pt x="85" y="74"/>
                      </a:lnTo>
                      <a:lnTo>
                        <a:pt x="63" y="52"/>
                      </a:lnTo>
                      <a:lnTo>
                        <a:pt x="48" y="52"/>
                      </a:lnTo>
                      <a:lnTo>
                        <a:pt x="24" y="71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3" name="Freeform 7"/>
                <p:cNvSpPr>
                  <a:spLocks/>
                </p:cNvSpPr>
                <p:nvPr userDrawn="1"/>
              </p:nvSpPr>
              <p:spPr bwMode="auto">
                <a:xfrm>
                  <a:off x="6362701" y="3333751"/>
                  <a:ext cx="185738" cy="201613"/>
                </a:xfrm>
                <a:custGeom>
                  <a:avLst/>
                  <a:gdLst/>
                  <a:ahLst/>
                  <a:cxnLst>
                    <a:cxn ang="0">
                      <a:pos x="63" y="72"/>
                    </a:cxn>
                    <a:cxn ang="0">
                      <a:pos x="35" y="98"/>
                    </a:cxn>
                    <a:cxn ang="0">
                      <a:pos x="66" y="127"/>
                    </a:cxn>
                    <a:cxn ang="0">
                      <a:pos x="90" y="106"/>
                    </a:cxn>
                    <a:cxn ang="0">
                      <a:pos x="98" y="106"/>
                    </a:cxn>
                    <a:cxn ang="0">
                      <a:pos x="117" y="90"/>
                    </a:cxn>
                    <a:cxn ang="0">
                      <a:pos x="76" y="55"/>
                    </a:cxn>
                    <a:cxn ang="0">
                      <a:pos x="73" y="23"/>
                    </a:cxn>
                    <a:cxn ang="0">
                      <a:pos x="41" y="19"/>
                    </a:cxn>
                    <a:cxn ang="0">
                      <a:pos x="39" y="0"/>
                    </a:cxn>
                    <a:cxn ang="0">
                      <a:pos x="0" y="2"/>
                    </a:cxn>
                    <a:cxn ang="0">
                      <a:pos x="0" y="8"/>
                    </a:cxn>
                    <a:cxn ang="0">
                      <a:pos x="23" y="31"/>
                    </a:cxn>
                    <a:cxn ang="0">
                      <a:pos x="63" y="59"/>
                    </a:cxn>
                    <a:cxn ang="0">
                      <a:pos x="63" y="72"/>
                    </a:cxn>
                  </a:cxnLst>
                  <a:rect l="0" t="0" r="r" b="b"/>
                  <a:pathLst>
                    <a:path w="117" h="127">
                      <a:moveTo>
                        <a:pt x="63" y="72"/>
                      </a:moveTo>
                      <a:lnTo>
                        <a:pt x="35" y="98"/>
                      </a:lnTo>
                      <a:lnTo>
                        <a:pt x="66" y="127"/>
                      </a:lnTo>
                      <a:lnTo>
                        <a:pt x="90" y="106"/>
                      </a:lnTo>
                      <a:lnTo>
                        <a:pt x="98" y="106"/>
                      </a:lnTo>
                      <a:lnTo>
                        <a:pt x="117" y="90"/>
                      </a:lnTo>
                      <a:lnTo>
                        <a:pt x="76" y="55"/>
                      </a:lnTo>
                      <a:lnTo>
                        <a:pt x="73" y="23"/>
                      </a:lnTo>
                      <a:lnTo>
                        <a:pt x="41" y="19"/>
                      </a:lnTo>
                      <a:lnTo>
                        <a:pt x="39" y="0"/>
                      </a:lnTo>
                      <a:lnTo>
                        <a:pt x="0" y="2"/>
                      </a:lnTo>
                      <a:lnTo>
                        <a:pt x="0" y="8"/>
                      </a:lnTo>
                      <a:lnTo>
                        <a:pt x="23" y="31"/>
                      </a:lnTo>
                      <a:lnTo>
                        <a:pt x="63" y="59"/>
                      </a:lnTo>
                      <a:lnTo>
                        <a:pt x="63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4" name="Freeform 8"/>
                <p:cNvSpPr>
                  <a:spLocks/>
                </p:cNvSpPr>
                <p:nvPr userDrawn="1"/>
              </p:nvSpPr>
              <p:spPr bwMode="auto">
                <a:xfrm>
                  <a:off x="6005513" y="3241676"/>
                  <a:ext cx="176213" cy="122238"/>
                </a:xfrm>
                <a:custGeom>
                  <a:avLst/>
                  <a:gdLst/>
                  <a:ahLst/>
                  <a:cxnLst>
                    <a:cxn ang="0">
                      <a:pos x="0" y="19"/>
                    </a:cxn>
                    <a:cxn ang="0">
                      <a:pos x="2" y="0"/>
                    </a:cxn>
                    <a:cxn ang="0">
                      <a:pos x="29" y="2"/>
                    </a:cxn>
                    <a:cxn ang="0">
                      <a:pos x="33" y="7"/>
                    </a:cxn>
                    <a:cxn ang="0">
                      <a:pos x="44" y="17"/>
                    </a:cxn>
                    <a:cxn ang="0">
                      <a:pos x="56" y="15"/>
                    </a:cxn>
                    <a:cxn ang="0">
                      <a:pos x="78" y="36"/>
                    </a:cxn>
                    <a:cxn ang="0">
                      <a:pos x="88" y="27"/>
                    </a:cxn>
                    <a:cxn ang="0">
                      <a:pos x="111" y="26"/>
                    </a:cxn>
                    <a:cxn ang="0">
                      <a:pos x="111" y="67"/>
                    </a:cxn>
                    <a:cxn ang="0">
                      <a:pos x="102" y="67"/>
                    </a:cxn>
                    <a:cxn ang="0">
                      <a:pos x="92" y="76"/>
                    </a:cxn>
                    <a:cxn ang="0">
                      <a:pos x="58" y="77"/>
                    </a:cxn>
                    <a:cxn ang="0">
                      <a:pos x="43" y="62"/>
                    </a:cxn>
                    <a:cxn ang="0">
                      <a:pos x="17" y="62"/>
                    </a:cxn>
                    <a:cxn ang="0">
                      <a:pos x="15" y="29"/>
                    </a:cxn>
                    <a:cxn ang="0">
                      <a:pos x="0" y="19"/>
                    </a:cxn>
                  </a:cxnLst>
                  <a:rect l="0" t="0" r="r" b="b"/>
                  <a:pathLst>
                    <a:path w="111" h="77">
                      <a:moveTo>
                        <a:pt x="0" y="19"/>
                      </a:moveTo>
                      <a:lnTo>
                        <a:pt x="2" y="0"/>
                      </a:lnTo>
                      <a:lnTo>
                        <a:pt x="29" y="2"/>
                      </a:lnTo>
                      <a:lnTo>
                        <a:pt x="33" y="7"/>
                      </a:lnTo>
                      <a:lnTo>
                        <a:pt x="44" y="17"/>
                      </a:lnTo>
                      <a:lnTo>
                        <a:pt x="56" y="15"/>
                      </a:lnTo>
                      <a:lnTo>
                        <a:pt x="78" y="36"/>
                      </a:lnTo>
                      <a:lnTo>
                        <a:pt x="88" y="27"/>
                      </a:lnTo>
                      <a:lnTo>
                        <a:pt x="111" y="26"/>
                      </a:lnTo>
                      <a:lnTo>
                        <a:pt x="111" y="67"/>
                      </a:lnTo>
                      <a:lnTo>
                        <a:pt x="102" y="67"/>
                      </a:lnTo>
                      <a:lnTo>
                        <a:pt x="92" y="76"/>
                      </a:lnTo>
                      <a:lnTo>
                        <a:pt x="58" y="77"/>
                      </a:lnTo>
                      <a:lnTo>
                        <a:pt x="43" y="62"/>
                      </a:lnTo>
                      <a:lnTo>
                        <a:pt x="17" y="62"/>
                      </a:lnTo>
                      <a:lnTo>
                        <a:pt x="15" y="29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5" name="Freeform 9"/>
                <p:cNvSpPr>
                  <a:spLocks/>
                </p:cNvSpPr>
                <p:nvPr userDrawn="1"/>
              </p:nvSpPr>
              <p:spPr bwMode="auto">
                <a:xfrm>
                  <a:off x="5421313" y="3175001"/>
                  <a:ext cx="1276350" cy="1889125"/>
                </a:xfrm>
                <a:custGeom>
                  <a:avLst/>
                  <a:gdLst/>
                  <a:ahLst/>
                  <a:cxnLst>
                    <a:cxn ang="0">
                      <a:pos x="618" y="1172"/>
                    </a:cxn>
                    <a:cxn ang="0">
                      <a:pos x="618" y="1132"/>
                    </a:cxn>
                    <a:cxn ang="0">
                      <a:pos x="596" y="1057"/>
                    </a:cxn>
                    <a:cxn ang="0">
                      <a:pos x="628" y="1002"/>
                    </a:cxn>
                    <a:cxn ang="0">
                      <a:pos x="728" y="918"/>
                    </a:cxn>
                    <a:cxn ang="0">
                      <a:pos x="783" y="840"/>
                    </a:cxn>
                    <a:cxn ang="0">
                      <a:pos x="738" y="789"/>
                    </a:cxn>
                    <a:cxn ang="0">
                      <a:pos x="637" y="728"/>
                    </a:cxn>
                    <a:cxn ang="0">
                      <a:pos x="581" y="687"/>
                    </a:cxn>
                    <a:cxn ang="0">
                      <a:pos x="509" y="661"/>
                    </a:cxn>
                    <a:cxn ang="0">
                      <a:pos x="454" y="683"/>
                    </a:cxn>
                    <a:cxn ang="0">
                      <a:pos x="407" y="677"/>
                    </a:cxn>
                    <a:cxn ang="0">
                      <a:pos x="385" y="623"/>
                    </a:cxn>
                    <a:cxn ang="0">
                      <a:pos x="381" y="587"/>
                    </a:cxn>
                    <a:cxn ang="0">
                      <a:pos x="295" y="587"/>
                    </a:cxn>
                    <a:cxn ang="0">
                      <a:pos x="329" y="517"/>
                    </a:cxn>
                    <a:cxn ang="0">
                      <a:pos x="465" y="553"/>
                    </a:cxn>
                    <a:cxn ang="0">
                      <a:pos x="554" y="407"/>
                    </a:cxn>
                    <a:cxn ang="0">
                      <a:pos x="637" y="389"/>
                    </a:cxn>
                    <a:cxn ang="0">
                      <a:pos x="591" y="366"/>
                    </a:cxn>
                    <a:cxn ang="0">
                      <a:pos x="698" y="343"/>
                    </a:cxn>
                    <a:cxn ang="0">
                      <a:pos x="677" y="259"/>
                    </a:cxn>
                    <a:cxn ang="0">
                      <a:pos x="565" y="258"/>
                    </a:cxn>
                    <a:cxn ang="0">
                      <a:pos x="491" y="276"/>
                    </a:cxn>
                    <a:cxn ang="0">
                      <a:pos x="491" y="203"/>
                    </a:cxn>
                    <a:cxn ang="0">
                      <a:pos x="585" y="162"/>
                    </a:cxn>
                    <a:cxn ang="0">
                      <a:pos x="544" y="110"/>
                    </a:cxn>
                    <a:cxn ang="0">
                      <a:pos x="511" y="159"/>
                    </a:cxn>
                    <a:cxn ang="0">
                      <a:pos x="334" y="65"/>
                    </a:cxn>
                    <a:cxn ang="0">
                      <a:pos x="184" y="16"/>
                    </a:cxn>
                    <a:cxn ang="0">
                      <a:pos x="136" y="0"/>
                    </a:cxn>
                    <a:cxn ang="0">
                      <a:pos x="63" y="51"/>
                    </a:cxn>
                    <a:cxn ang="0">
                      <a:pos x="27" y="159"/>
                    </a:cxn>
                    <a:cxn ang="0">
                      <a:pos x="53" y="153"/>
                    </a:cxn>
                    <a:cxn ang="0">
                      <a:pos x="170" y="170"/>
                    </a:cxn>
                    <a:cxn ang="0">
                      <a:pos x="192" y="339"/>
                    </a:cxn>
                    <a:cxn ang="0">
                      <a:pos x="176" y="454"/>
                    </a:cxn>
                    <a:cxn ang="0">
                      <a:pos x="199" y="493"/>
                    </a:cxn>
                    <a:cxn ang="0">
                      <a:pos x="270" y="608"/>
                    </a:cxn>
                    <a:cxn ang="0">
                      <a:pos x="327" y="634"/>
                    </a:cxn>
                    <a:cxn ang="0">
                      <a:pos x="385" y="677"/>
                    </a:cxn>
                    <a:cxn ang="0">
                      <a:pos x="465" y="738"/>
                    </a:cxn>
                    <a:cxn ang="0">
                      <a:pos x="468" y="806"/>
                    </a:cxn>
                    <a:cxn ang="0">
                      <a:pos x="503" y="873"/>
                    </a:cxn>
                    <a:cxn ang="0">
                      <a:pos x="550" y="943"/>
                    </a:cxn>
                    <a:cxn ang="0">
                      <a:pos x="620" y="1190"/>
                    </a:cxn>
                  </a:cxnLst>
                  <a:rect l="0" t="0" r="r" b="b"/>
                  <a:pathLst>
                    <a:path w="804" h="1190">
                      <a:moveTo>
                        <a:pt x="620" y="1190"/>
                      </a:moveTo>
                      <a:lnTo>
                        <a:pt x="634" y="1190"/>
                      </a:lnTo>
                      <a:lnTo>
                        <a:pt x="618" y="1172"/>
                      </a:lnTo>
                      <a:lnTo>
                        <a:pt x="596" y="1162"/>
                      </a:lnTo>
                      <a:lnTo>
                        <a:pt x="599" y="1147"/>
                      </a:lnTo>
                      <a:lnTo>
                        <a:pt x="618" y="1132"/>
                      </a:lnTo>
                      <a:lnTo>
                        <a:pt x="622" y="1120"/>
                      </a:lnTo>
                      <a:lnTo>
                        <a:pt x="596" y="1109"/>
                      </a:lnTo>
                      <a:lnTo>
                        <a:pt x="596" y="1057"/>
                      </a:lnTo>
                      <a:lnTo>
                        <a:pt x="632" y="1023"/>
                      </a:lnTo>
                      <a:lnTo>
                        <a:pt x="644" y="1021"/>
                      </a:lnTo>
                      <a:lnTo>
                        <a:pt x="628" y="1002"/>
                      </a:lnTo>
                      <a:lnTo>
                        <a:pt x="669" y="998"/>
                      </a:lnTo>
                      <a:lnTo>
                        <a:pt x="728" y="953"/>
                      </a:lnTo>
                      <a:lnTo>
                        <a:pt x="728" y="918"/>
                      </a:lnTo>
                      <a:lnTo>
                        <a:pt x="765" y="917"/>
                      </a:lnTo>
                      <a:lnTo>
                        <a:pt x="763" y="849"/>
                      </a:lnTo>
                      <a:lnTo>
                        <a:pt x="783" y="840"/>
                      </a:lnTo>
                      <a:lnTo>
                        <a:pt x="804" y="818"/>
                      </a:lnTo>
                      <a:lnTo>
                        <a:pt x="804" y="792"/>
                      </a:lnTo>
                      <a:lnTo>
                        <a:pt x="738" y="789"/>
                      </a:lnTo>
                      <a:lnTo>
                        <a:pt x="685" y="739"/>
                      </a:lnTo>
                      <a:lnTo>
                        <a:pt x="657" y="728"/>
                      </a:lnTo>
                      <a:lnTo>
                        <a:pt x="637" y="728"/>
                      </a:lnTo>
                      <a:lnTo>
                        <a:pt x="608" y="702"/>
                      </a:lnTo>
                      <a:lnTo>
                        <a:pt x="599" y="703"/>
                      </a:lnTo>
                      <a:lnTo>
                        <a:pt x="581" y="687"/>
                      </a:lnTo>
                      <a:lnTo>
                        <a:pt x="538" y="685"/>
                      </a:lnTo>
                      <a:lnTo>
                        <a:pt x="538" y="664"/>
                      </a:lnTo>
                      <a:lnTo>
                        <a:pt x="509" y="661"/>
                      </a:lnTo>
                      <a:lnTo>
                        <a:pt x="491" y="669"/>
                      </a:lnTo>
                      <a:lnTo>
                        <a:pt x="479" y="685"/>
                      </a:lnTo>
                      <a:lnTo>
                        <a:pt x="454" y="683"/>
                      </a:lnTo>
                      <a:lnTo>
                        <a:pt x="426" y="683"/>
                      </a:lnTo>
                      <a:lnTo>
                        <a:pt x="417" y="687"/>
                      </a:lnTo>
                      <a:lnTo>
                        <a:pt x="407" y="677"/>
                      </a:lnTo>
                      <a:lnTo>
                        <a:pt x="405" y="635"/>
                      </a:lnTo>
                      <a:lnTo>
                        <a:pt x="387" y="634"/>
                      </a:lnTo>
                      <a:lnTo>
                        <a:pt x="385" y="623"/>
                      </a:lnTo>
                      <a:lnTo>
                        <a:pt x="407" y="606"/>
                      </a:lnTo>
                      <a:lnTo>
                        <a:pt x="407" y="589"/>
                      </a:lnTo>
                      <a:lnTo>
                        <a:pt x="381" y="587"/>
                      </a:lnTo>
                      <a:lnTo>
                        <a:pt x="358" y="606"/>
                      </a:lnTo>
                      <a:lnTo>
                        <a:pt x="319" y="606"/>
                      </a:lnTo>
                      <a:lnTo>
                        <a:pt x="295" y="587"/>
                      </a:lnTo>
                      <a:lnTo>
                        <a:pt x="293" y="544"/>
                      </a:lnTo>
                      <a:lnTo>
                        <a:pt x="327" y="544"/>
                      </a:lnTo>
                      <a:lnTo>
                        <a:pt x="329" y="517"/>
                      </a:lnTo>
                      <a:lnTo>
                        <a:pt x="448" y="515"/>
                      </a:lnTo>
                      <a:lnTo>
                        <a:pt x="452" y="554"/>
                      </a:lnTo>
                      <a:lnTo>
                        <a:pt x="465" y="553"/>
                      </a:lnTo>
                      <a:lnTo>
                        <a:pt x="465" y="497"/>
                      </a:lnTo>
                      <a:lnTo>
                        <a:pt x="552" y="425"/>
                      </a:lnTo>
                      <a:lnTo>
                        <a:pt x="554" y="407"/>
                      </a:lnTo>
                      <a:lnTo>
                        <a:pt x="608" y="405"/>
                      </a:lnTo>
                      <a:lnTo>
                        <a:pt x="613" y="413"/>
                      </a:lnTo>
                      <a:lnTo>
                        <a:pt x="637" y="389"/>
                      </a:lnTo>
                      <a:lnTo>
                        <a:pt x="636" y="374"/>
                      </a:lnTo>
                      <a:lnTo>
                        <a:pt x="591" y="376"/>
                      </a:lnTo>
                      <a:lnTo>
                        <a:pt x="591" y="366"/>
                      </a:lnTo>
                      <a:lnTo>
                        <a:pt x="613" y="353"/>
                      </a:lnTo>
                      <a:lnTo>
                        <a:pt x="625" y="341"/>
                      </a:lnTo>
                      <a:lnTo>
                        <a:pt x="698" y="343"/>
                      </a:lnTo>
                      <a:lnTo>
                        <a:pt x="698" y="321"/>
                      </a:lnTo>
                      <a:lnTo>
                        <a:pt x="679" y="304"/>
                      </a:lnTo>
                      <a:lnTo>
                        <a:pt x="677" y="259"/>
                      </a:lnTo>
                      <a:lnTo>
                        <a:pt x="622" y="259"/>
                      </a:lnTo>
                      <a:lnTo>
                        <a:pt x="591" y="233"/>
                      </a:lnTo>
                      <a:lnTo>
                        <a:pt x="565" y="258"/>
                      </a:lnTo>
                      <a:lnTo>
                        <a:pt x="562" y="290"/>
                      </a:lnTo>
                      <a:lnTo>
                        <a:pt x="509" y="292"/>
                      </a:lnTo>
                      <a:lnTo>
                        <a:pt x="491" y="276"/>
                      </a:lnTo>
                      <a:lnTo>
                        <a:pt x="462" y="278"/>
                      </a:lnTo>
                      <a:lnTo>
                        <a:pt x="460" y="233"/>
                      </a:lnTo>
                      <a:lnTo>
                        <a:pt x="491" y="203"/>
                      </a:lnTo>
                      <a:lnTo>
                        <a:pt x="532" y="201"/>
                      </a:lnTo>
                      <a:lnTo>
                        <a:pt x="544" y="196"/>
                      </a:lnTo>
                      <a:lnTo>
                        <a:pt x="585" y="162"/>
                      </a:lnTo>
                      <a:lnTo>
                        <a:pt x="585" y="141"/>
                      </a:lnTo>
                      <a:lnTo>
                        <a:pt x="546" y="139"/>
                      </a:lnTo>
                      <a:lnTo>
                        <a:pt x="544" y="110"/>
                      </a:lnTo>
                      <a:lnTo>
                        <a:pt x="523" y="110"/>
                      </a:lnTo>
                      <a:lnTo>
                        <a:pt x="526" y="149"/>
                      </a:lnTo>
                      <a:lnTo>
                        <a:pt x="511" y="159"/>
                      </a:lnTo>
                      <a:lnTo>
                        <a:pt x="426" y="162"/>
                      </a:lnTo>
                      <a:lnTo>
                        <a:pt x="334" y="83"/>
                      </a:lnTo>
                      <a:lnTo>
                        <a:pt x="334" y="65"/>
                      </a:lnTo>
                      <a:lnTo>
                        <a:pt x="272" y="61"/>
                      </a:lnTo>
                      <a:lnTo>
                        <a:pt x="250" y="75"/>
                      </a:lnTo>
                      <a:lnTo>
                        <a:pt x="184" y="16"/>
                      </a:lnTo>
                      <a:lnTo>
                        <a:pt x="172" y="15"/>
                      </a:lnTo>
                      <a:lnTo>
                        <a:pt x="158" y="0"/>
                      </a:lnTo>
                      <a:lnTo>
                        <a:pt x="136" y="0"/>
                      </a:lnTo>
                      <a:lnTo>
                        <a:pt x="117" y="15"/>
                      </a:lnTo>
                      <a:lnTo>
                        <a:pt x="63" y="16"/>
                      </a:lnTo>
                      <a:lnTo>
                        <a:pt x="63" y="51"/>
                      </a:lnTo>
                      <a:lnTo>
                        <a:pt x="8" y="98"/>
                      </a:lnTo>
                      <a:lnTo>
                        <a:pt x="8" y="141"/>
                      </a:lnTo>
                      <a:lnTo>
                        <a:pt x="27" y="159"/>
                      </a:lnTo>
                      <a:lnTo>
                        <a:pt x="0" y="186"/>
                      </a:lnTo>
                      <a:lnTo>
                        <a:pt x="8" y="191"/>
                      </a:lnTo>
                      <a:lnTo>
                        <a:pt x="53" y="153"/>
                      </a:lnTo>
                      <a:lnTo>
                        <a:pt x="127" y="151"/>
                      </a:lnTo>
                      <a:lnTo>
                        <a:pt x="131" y="170"/>
                      </a:lnTo>
                      <a:lnTo>
                        <a:pt x="170" y="170"/>
                      </a:lnTo>
                      <a:lnTo>
                        <a:pt x="170" y="232"/>
                      </a:lnTo>
                      <a:lnTo>
                        <a:pt x="194" y="253"/>
                      </a:lnTo>
                      <a:lnTo>
                        <a:pt x="192" y="339"/>
                      </a:lnTo>
                      <a:lnTo>
                        <a:pt x="158" y="368"/>
                      </a:lnTo>
                      <a:lnTo>
                        <a:pt x="162" y="439"/>
                      </a:lnTo>
                      <a:lnTo>
                        <a:pt x="176" y="454"/>
                      </a:lnTo>
                      <a:lnTo>
                        <a:pt x="176" y="517"/>
                      </a:lnTo>
                      <a:lnTo>
                        <a:pt x="197" y="534"/>
                      </a:lnTo>
                      <a:lnTo>
                        <a:pt x="199" y="493"/>
                      </a:lnTo>
                      <a:lnTo>
                        <a:pt x="223" y="512"/>
                      </a:lnTo>
                      <a:lnTo>
                        <a:pt x="225" y="563"/>
                      </a:lnTo>
                      <a:lnTo>
                        <a:pt x="270" y="608"/>
                      </a:lnTo>
                      <a:lnTo>
                        <a:pt x="278" y="606"/>
                      </a:lnTo>
                      <a:lnTo>
                        <a:pt x="303" y="631"/>
                      </a:lnTo>
                      <a:lnTo>
                        <a:pt x="327" y="634"/>
                      </a:lnTo>
                      <a:lnTo>
                        <a:pt x="337" y="640"/>
                      </a:lnTo>
                      <a:lnTo>
                        <a:pt x="383" y="645"/>
                      </a:lnTo>
                      <a:lnTo>
                        <a:pt x="385" y="677"/>
                      </a:lnTo>
                      <a:lnTo>
                        <a:pt x="407" y="691"/>
                      </a:lnTo>
                      <a:lnTo>
                        <a:pt x="463" y="697"/>
                      </a:lnTo>
                      <a:lnTo>
                        <a:pt x="465" y="738"/>
                      </a:lnTo>
                      <a:lnTo>
                        <a:pt x="450" y="746"/>
                      </a:lnTo>
                      <a:lnTo>
                        <a:pt x="424" y="769"/>
                      </a:lnTo>
                      <a:lnTo>
                        <a:pt x="468" y="806"/>
                      </a:lnTo>
                      <a:lnTo>
                        <a:pt x="482" y="808"/>
                      </a:lnTo>
                      <a:lnTo>
                        <a:pt x="479" y="855"/>
                      </a:lnTo>
                      <a:lnTo>
                        <a:pt x="503" y="873"/>
                      </a:lnTo>
                      <a:lnTo>
                        <a:pt x="524" y="890"/>
                      </a:lnTo>
                      <a:lnTo>
                        <a:pt x="526" y="922"/>
                      </a:lnTo>
                      <a:lnTo>
                        <a:pt x="550" y="943"/>
                      </a:lnTo>
                      <a:lnTo>
                        <a:pt x="552" y="1135"/>
                      </a:lnTo>
                      <a:lnTo>
                        <a:pt x="587" y="1166"/>
                      </a:lnTo>
                      <a:lnTo>
                        <a:pt x="620" y="119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6" name="Freeform 10"/>
                <p:cNvSpPr>
                  <a:spLocks/>
                </p:cNvSpPr>
                <p:nvPr userDrawn="1"/>
              </p:nvSpPr>
              <p:spPr bwMode="auto">
                <a:xfrm>
                  <a:off x="7072313" y="3178176"/>
                  <a:ext cx="2179638" cy="1611313"/>
                </a:xfrm>
                <a:custGeom>
                  <a:avLst/>
                  <a:gdLst/>
                  <a:ahLst/>
                  <a:cxnLst>
                    <a:cxn ang="0">
                      <a:pos x="1125" y="471"/>
                    </a:cxn>
                    <a:cxn ang="0">
                      <a:pos x="1145" y="382"/>
                    </a:cxn>
                    <a:cxn ang="0">
                      <a:pos x="1111" y="261"/>
                    </a:cxn>
                    <a:cxn ang="0">
                      <a:pos x="1191" y="174"/>
                    </a:cxn>
                    <a:cxn ang="0">
                      <a:pos x="1237" y="107"/>
                    </a:cxn>
                    <a:cxn ang="0">
                      <a:pos x="1237" y="220"/>
                    </a:cxn>
                    <a:cxn ang="0">
                      <a:pos x="1266" y="202"/>
                    </a:cxn>
                    <a:cxn ang="0">
                      <a:pos x="1322" y="81"/>
                    </a:cxn>
                    <a:cxn ang="0">
                      <a:pos x="1291" y="47"/>
                    </a:cxn>
                    <a:cxn ang="0">
                      <a:pos x="1341" y="41"/>
                    </a:cxn>
                    <a:cxn ang="0">
                      <a:pos x="1344" y="0"/>
                    </a:cxn>
                    <a:cxn ang="0">
                      <a:pos x="1213" y="35"/>
                    </a:cxn>
                    <a:cxn ang="0">
                      <a:pos x="1109" y="14"/>
                    </a:cxn>
                    <a:cxn ang="0">
                      <a:pos x="910" y="65"/>
                    </a:cxn>
                    <a:cxn ang="0">
                      <a:pos x="864" y="49"/>
                    </a:cxn>
                    <a:cxn ang="0">
                      <a:pos x="733" y="81"/>
                    </a:cxn>
                    <a:cxn ang="0">
                      <a:pos x="749" y="41"/>
                    </a:cxn>
                    <a:cxn ang="0">
                      <a:pos x="632" y="108"/>
                    </a:cxn>
                    <a:cxn ang="0">
                      <a:pos x="566" y="172"/>
                    </a:cxn>
                    <a:cxn ang="0">
                      <a:pos x="455" y="204"/>
                    </a:cxn>
                    <a:cxn ang="0">
                      <a:pos x="375" y="252"/>
                    </a:cxn>
                    <a:cxn ang="0">
                      <a:pos x="377" y="204"/>
                    </a:cxn>
                    <a:cxn ang="0">
                      <a:pos x="230" y="227"/>
                    </a:cxn>
                    <a:cxn ang="0">
                      <a:pos x="184" y="274"/>
                    </a:cxn>
                    <a:cxn ang="0">
                      <a:pos x="234" y="336"/>
                    </a:cxn>
                    <a:cxn ang="0">
                      <a:pos x="299" y="239"/>
                    </a:cxn>
                    <a:cxn ang="0">
                      <a:pos x="258" y="346"/>
                    </a:cxn>
                    <a:cxn ang="0">
                      <a:pos x="219" y="348"/>
                    </a:cxn>
                    <a:cxn ang="0">
                      <a:pos x="119" y="404"/>
                    </a:cxn>
                    <a:cxn ang="0">
                      <a:pos x="82" y="450"/>
                    </a:cxn>
                    <a:cxn ang="0">
                      <a:pos x="138" y="489"/>
                    </a:cxn>
                    <a:cxn ang="0">
                      <a:pos x="217" y="474"/>
                    </a:cxn>
                    <a:cxn ang="0">
                      <a:pos x="261" y="491"/>
                    </a:cxn>
                    <a:cxn ang="0">
                      <a:pos x="227" y="442"/>
                    </a:cxn>
                    <a:cxn ang="0">
                      <a:pos x="346" y="458"/>
                    </a:cxn>
                    <a:cxn ang="0">
                      <a:pos x="432" y="438"/>
                    </a:cxn>
                    <a:cxn ang="0">
                      <a:pos x="356" y="481"/>
                    </a:cxn>
                    <a:cxn ang="0">
                      <a:pos x="432" y="522"/>
                    </a:cxn>
                    <a:cxn ang="0">
                      <a:pos x="299" y="534"/>
                    </a:cxn>
                    <a:cxn ang="0">
                      <a:pos x="82" y="520"/>
                    </a:cxn>
                    <a:cxn ang="0">
                      <a:pos x="21" y="597"/>
                    </a:cxn>
                    <a:cxn ang="0">
                      <a:pos x="109" y="739"/>
                    </a:cxn>
                    <a:cxn ang="0">
                      <a:pos x="217" y="756"/>
                    </a:cxn>
                    <a:cxn ang="0">
                      <a:pos x="276" y="998"/>
                    </a:cxn>
                    <a:cxn ang="0">
                      <a:pos x="379" y="974"/>
                    </a:cxn>
                    <a:cxn ang="0">
                      <a:pos x="426" y="904"/>
                    </a:cxn>
                    <a:cxn ang="0">
                      <a:pos x="446" y="828"/>
                    </a:cxn>
                    <a:cxn ang="0">
                      <a:pos x="477" y="638"/>
                    </a:cxn>
                    <a:cxn ang="0">
                      <a:pos x="423" y="563"/>
                    </a:cxn>
                    <a:cxn ang="0">
                      <a:pos x="571" y="657"/>
                    </a:cxn>
                    <a:cxn ang="0">
                      <a:pos x="563" y="587"/>
                    </a:cxn>
                    <a:cxn ang="0">
                      <a:pos x="554" y="539"/>
                    </a:cxn>
                    <a:cxn ang="0">
                      <a:pos x="722" y="652"/>
                    </a:cxn>
                    <a:cxn ang="0">
                      <a:pos x="841" y="601"/>
                    </a:cxn>
                    <a:cxn ang="0">
                      <a:pos x="941" y="703"/>
                    </a:cxn>
                    <a:cxn ang="0">
                      <a:pos x="998" y="730"/>
                    </a:cxn>
                    <a:cxn ang="0">
                      <a:pos x="995" y="695"/>
                    </a:cxn>
                    <a:cxn ang="0">
                      <a:pos x="1027" y="650"/>
                    </a:cxn>
                    <a:cxn ang="0">
                      <a:pos x="980" y="602"/>
                    </a:cxn>
                    <a:cxn ang="0">
                      <a:pos x="1099" y="495"/>
                    </a:cxn>
                    <a:cxn ang="0">
                      <a:pos x="1062" y="444"/>
                    </a:cxn>
                    <a:cxn ang="0">
                      <a:pos x="1029" y="423"/>
                    </a:cxn>
                  </a:cxnLst>
                  <a:rect l="0" t="0" r="r" b="b"/>
                  <a:pathLst>
                    <a:path w="1373" h="1015">
                      <a:moveTo>
                        <a:pt x="1066" y="397"/>
                      </a:moveTo>
                      <a:lnTo>
                        <a:pt x="1125" y="450"/>
                      </a:lnTo>
                      <a:lnTo>
                        <a:pt x="1113" y="466"/>
                      </a:lnTo>
                      <a:lnTo>
                        <a:pt x="1125" y="471"/>
                      </a:lnTo>
                      <a:lnTo>
                        <a:pt x="1147" y="450"/>
                      </a:lnTo>
                      <a:lnTo>
                        <a:pt x="1119" y="425"/>
                      </a:lnTo>
                      <a:lnTo>
                        <a:pt x="1117" y="384"/>
                      </a:lnTo>
                      <a:lnTo>
                        <a:pt x="1145" y="382"/>
                      </a:lnTo>
                      <a:lnTo>
                        <a:pt x="1147" y="348"/>
                      </a:lnTo>
                      <a:lnTo>
                        <a:pt x="1129" y="334"/>
                      </a:lnTo>
                      <a:lnTo>
                        <a:pt x="1129" y="276"/>
                      </a:lnTo>
                      <a:lnTo>
                        <a:pt x="1111" y="261"/>
                      </a:lnTo>
                      <a:lnTo>
                        <a:pt x="1111" y="201"/>
                      </a:lnTo>
                      <a:lnTo>
                        <a:pt x="1145" y="180"/>
                      </a:lnTo>
                      <a:lnTo>
                        <a:pt x="1168" y="189"/>
                      </a:lnTo>
                      <a:lnTo>
                        <a:pt x="1191" y="174"/>
                      </a:lnTo>
                      <a:lnTo>
                        <a:pt x="1189" y="151"/>
                      </a:lnTo>
                      <a:lnTo>
                        <a:pt x="1205" y="148"/>
                      </a:lnTo>
                      <a:lnTo>
                        <a:pt x="1209" y="108"/>
                      </a:lnTo>
                      <a:lnTo>
                        <a:pt x="1237" y="107"/>
                      </a:lnTo>
                      <a:lnTo>
                        <a:pt x="1237" y="168"/>
                      </a:lnTo>
                      <a:lnTo>
                        <a:pt x="1223" y="172"/>
                      </a:lnTo>
                      <a:lnTo>
                        <a:pt x="1221" y="202"/>
                      </a:lnTo>
                      <a:lnTo>
                        <a:pt x="1237" y="220"/>
                      </a:lnTo>
                      <a:lnTo>
                        <a:pt x="1250" y="220"/>
                      </a:lnTo>
                      <a:lnTo>
                        <a:pt x="1250" y="247"/>
                      </a:lnTo>
                      <a:lnTo>
                        <a:pt x="1266" y="256"/>
                      </a:lnTo>
                      <a:lnTo>
                        <a:pt x="1266" y="202"/>
                      </a:lnTo>
                      <a:lnTo>
                        <a:pt x="1250" y="190"/>
                      </a:lnTo>
                      <a:lnTo>
                        <a:pt x="1249" y="141"/>
                      </a:lnTo>
                      <a:lnTo>
                        <a:pt x="1266" y="127"/>
                      </a:lnTo>
                      <a:lnTo>
                        <a:pt x="1322" y="81"/>
                      </a:lnTo>
                      <a:lnTo>
                        <a:pt x="1295" y="78"/>
                      </a:lnTo>
                      <a:lnTo>
                        <a:pt x="1291" y="66"/>
                      </a:lnTo>
                      <a:lnTo>
                        <a:pt x="1305" y="59"/>
                      </a:lnTo>
                      <a:lnTo>
                        <a:pt x="1291" y="47"/>
                      </a:lnTo>
                      <a:lnTo>
                        <a:pt x="1295" y="39"/>
                      </a:lnTo>
                      <a:lnTo>
                        <a:pt x="1307" y="25"/>
                      </a:lnTo>
                      <a:lnTo>
                        <a:pt x="1322" y="23"/>
                      </a:lnTo>
                      <a:lnTo>
                        <a:pt x="1341" y="41"/>
                      </a:lnTo>
                      <a:lnTo>
                        <a:pt x="1352" y="34"/>
                      </a:lnTo>
                      <a:lnTo>
                        <a:pt x="1360" y="37"/>
                      </a:lnTo>
                      <a:lnTo>
                        <a:pt x="1373" y="23"/>
                      </a:lnTo>
                      <a:lnTo>
                        <a:pt x="1344" y="0"/>
                      </a:lnTo>
                      <a:lnTo>
                        <a:pt x="1215" y="0"/>
                      </a:lnTo>
                      <a:lnTo>
                        <a:pt x="1205" y="13"/>
                      </a:lnTo>
                      <a:lnTo>
                        <a:pt x="1217" y="28"/>
                      </a:lnTo>
                      <a:lnTo>
                        <a:pt x="1213" y="35"/>
                      </a:lnTo>
                      <a:lnTo>
                        <a:pt x="1147" y="37"/>
                      </a:lnTo>
                      <a:lnTo>
                        <a:pt x="1129" y="22"/>
                      </a:lnTo>
                      <a:lnTo>
                        <a:pt x="1119" y="22"/>
                      </a:lnTo>
                      <a:lnTo>
                        <a:pt x="1109" y="14"/>
                      </a:lnTo>
                      <a:lnTo>
                        <a:pt x="1096" y="30"/>
                      </a:lnTo>
                      <a:lnTo>
                        <a:pt x="995" y="32"/>
                      </a:lnTo>
                      <a:lnTo>
                        <a:pt x="956" y="67"/>
                      </a:lnTo>
                      <a:lnTo>
                        <a:pt x="910" y="65"/>
                      </a:lnTo>
                      <a:lnTo>
                        <a:pt x="908" y="44"/>
                      </a:lnTo>
                      <a:lnTo>
                        <a:pt x="882" y="42"/>
                      </a:lnTo>
                      <a:lnTo>
                        <a:pt x="874" y="51"/>
                      </a:lnTo>
                      <a:lnTo>
                        <a:pt x="864" y="49"/>
                      </a:lnTo>
                      <a:lnTo>
                        <a:pt x="862" y="55"/>
                      </a:lnTo>
                      <a:lnTo>
                        <a:pt x="818" y="55"/>
                      </a:lnTo>
                      <a:lnTo>
                        <a:pt x="765" y="104"/>
                      </a:lnTo>
                      <a:lnTo>
                        <a:pt x="733" y="81"/>
                      </a:lnTo>
                      <a:lnTo>
                        <a:pt x="751" y="66"/>
                      </a:lnTo>
                      <a:lnTo>
                        <a:pt x="759" y="66"/>
                      </a:lnTo>
                      <a:lnTo>
                        <a:pt x="784" y="41"/>
                      </a:lnTo>
                      <a:lnTo>
                        <a:pt x="749" y="41"/>
                      </a:lnTo>
                      <a:lnTo>
                        <a:pt x="729" y="30"/>
                      </a:lnTo>
                      <a:lnTo>
                        <a:pt x="665" y="86"/>
                      </a:lnTo>
                      <a:lnTo>
                        <a:pt x="655" y="83"/>
                      </a:lnTo>
                      <a:lnTo>
                        <a:pt x="632" y="108"/>
                      </a:lnTo>
                      <a:lnTo>
                        <a:pt x="630" y="143"/>
                      </a:lnTo>
                      <a:lnTo>
                        <a:pt x="569" y="145"/>
                      </a:lnTo>
                      <a:lnTo>
                        <a:pt x="554" y="160"/>
                      </a:lnTo>
                      <a:lnTo>
                        <a:pt x="566" y="172"/>
                      </a:lnTo>
                      <a:lnTo>
                        <a:pt x="563" y="178"/>
                      </a:lnTo>
                      <a:lnTo>
                        <a:pt x="528" y="180"/>
                      </a:lnTo>
                      <a:lnTo>
                        <a:pt x="501" y="199"/>
                      </a:lnTo>
                      <a:lnTo>
                        <a:pt x="455" y="204"/>
                      </a:lnTo>
                      <a:lnTo>
                        <a:pt x="452" y="227"/>
                      </a:lnTo>
                      <a:lnTo>
                        <a:pt x="421" y="227"/>
                      </a:lnTo>
                      <a:lnTo>
                        <a:pt x="389" y="254"/>
                      </a:lnTo>
                      <a:lnTo>
                        <a:pt x="375" y="252"/>
                      </a:lnTo>
                      <a:lnTo>
                        <a:pt x="348" y="229"/>
                      </a:lnTo>
                      <a:lnTo>
                        <a:pt x="372" y="225"/>
                      </a:lnTo>
                      <a:lnTo>
                        <a:pt x="385" y="215"/>
                      </a:lnTo>
                      <a:lnTo>
                        <a:pt x="377" y="204"/>
                      </a:lnTo>
                      <a:lnTo>
                        <a:pt x="342" y="208"/>
                      </a:lnTo>
                      <a:lnTo>
                        <a:pt x="326" y="190"/>
                      </a:lnTo>
                      <a:lnTo>
                        <a:pt x="270" y="190"/>
                      </a:lnTo>
                      <a:lnTo>
                        <a:pt x="230" y="227"/>
                      </a:lnTo>
                      <a:lnTo>
                        <a:pt x="229" y="230"/>
                      </a:lnTo>
                      <a:lnTo>
                        <a:pt x="203" y="252"/>
                      </a:lnTo>
                      <a:lnTo>
                        <a:pt x="203" y="272"/>
                      </a:lnTo>
                      <a:lnTo>
                        <a:pt x="184" y="274"/>
                      </a:lnTo>
                      <a:lnTo>
                        <a:pt x="179" y="313"/>
                      </a:lnTo>
                      <a:lnTo>
                        <a:pt x="207" y="317"/>
                      </a:lnTo>
                      <a:lnTo>
                        <a:pt x="217" y="319"/>
                      </a:lnTo>
                      <a:lnTo>
                        <a:pt x="234" y="336"/>
                      </a:lnTo>
                      <a:lnTo>
                        <a:pt x="250" y="323"/>
                      </a:lnTo>
                      <a:lnTo>
                        <a:pt x="248" y="271"/>
                      </a:lnTo>
                      <a:lnTo>
                        <a:pt x="291" y="239"/>
                      </a:lnTo>
                      <a:lnTo>
                        <a:pt x="299" y="239"/>
                      </a:lnTo>
                      <a:lnTo>
                        <a:pt x="317" y="251"/>
                      </a:lnTo>
                      <a:lnTo>
                        <a:pt x="293" y="272"/>
                      </a:lnTo>
                      <a:lnTo>
                        <a:pt x="293" y="346"/>
                      </a:lnTo>
                      <a:lnTo>
                        <a:pt x="258" y="346"/>
                      </a:lnTo>
                      <a:lnTo>
                        <a:pt x="237" y="370"/>
                      </a:lnTo>
                      <a:lnTo>
                        <a:pt x="226" y="370"/>
                      </a:lnTo>
                      <a:lnTo>
                        <a:pt x="223" y="348"/>
                      </a:lnTo>
                      <a:lnTo>
                        <a:pt x="219" y="348"/>
                      </a:lnTo>
                      <a:lnTo>
                        <a:pt x="216" y="371"/>
                      </a:lnTo>
                      <a:lnTo>
                        <a:pt x="186" y="372"/>
                      </a:lnTo>
                      <a:lnTo>
                        <a:pt x="152" y="401"/>
                      </a:lnTo>
                      <a:lnTo>
                        <a:pt x="119" y="404"/>
                      </a:lnTo>
                      <a:lnTo>
                        <a:pt x="135" y="417"/>
                      </a:lnTo>
                      <a:lnTo>
                        <a:pt x="128" y="430"/>
                      </a:lnTo>
                      <a:lnTo>
                        <a:pt x="133" y="448"/>
                      </a:lnTo>
                      <a:lnTo>
                        <a:pt x="82" y="450"/>
                      </a:lnTo>
                      <a:lnTo>
                        <a:pt x="77" y="483"/>
                      </a:lnTo>
                      <a:lnTo>
                        <a:pt x="92" y="493"/>
                      </a:lnTo>
                      <a:lnTo>
                        <a:pt x="107" y="495"/>
                      </a:lnTo>
                      <a:lnTo>
                        <a:pt x="138" y="489"/>
                      </a:lnTo>
                      <a:lnTo>
                        <a:pt x="137" y="474"/>
                      </a:lnTo>
                      <a:lnTo>
                        <a:pt x="164" y="452"/>
                      </a:lnTo>
                      <a:lnTo>
                        <a:pt x="201" y="452"/>
                      </a:lnTo>
                      <a:lnTo>
                        <a:pt x="217" y="474"/>
                      </a:lnTo>
                      <a:lnTo>
                        <a:pt x="237" y="474"/>
                      </a:lnTo>
                      <a:lnTo>
                        <a:pt x="250" y="488"/>
                      </a:lnTo>
                      <a:lnTo>
                        <a:pt x="246" y="501"/>
                      </a:lnTo>
                      <a:lnTo>
                        <a:pt x="261" y="491"/>
                      </a:lnTo>
                      <a:lnTo>
                        <a:pt x="259" y="480"/>
                      </a:lnTo>
                      <a:lnTo>
                        <a:pt x="269" y="481"/>
                      </a:lnTo>
                      <a:lnTo>
                        <a:pt x="239" y="454"/>
                      </a:lnTo>
                      <a:lnTo>
                        <a:pt x="227" y="442"/>
                      </a:lnTo>
                      <a:lnTo>
                        <a:pt x="230" y="430"/>
                      </a:lnTo>
                      <a:lnTo>
                        <a:pt x="240" y="430"/>
                      </a:lnTo>
                      <a:lnTo>
                        <a:pt x="309" y="486"/>
                      </a:lnTo>
                      <a:lnTo>
                        <a:pt x="346" y="458"/>
                      </a:lnTo>
                      <a:lnTo>
                        <a:pt x="344" y="444"/>
                      </a:lnTo>
                      <a:lnTo>
                        <a:pt x="382" y="411"/>
                      </a:lnTo>
                      <a:lnTo>
                        <a:pt x="387" y="437"/>
                      </a:lnTo>
                      <a:lnTo>
                        <a:pt x="432" y="438"/>
                      </a:lnTo>
                      <a:lnTo>
                        <a:pt x="453" y="457"/>
                      </a:lnTo>
                      <a:lnTo>
                        <a:pt x="453" y="466"/>
                      </a:lnTo>
                      <a:lnTo>
                        <a:pt x="372" y="469"/>
                      </a:lnTo>
                      <a:lnTo>
                        <a:pt x="356" y="481"/>
                      </a:lnTo>
                      <a:lnTo>
                        <a:pt x="370" y="498"/>
                      </a:lnTo>
                      <a:lnTo>
                        <a:pt x="421" y="497"/>
                      </a:lnTo>
                      <a:lnTo>
                        <a:pt x="442" y="517"/>
                      </a:lnTo>
                      <a:lnTo>
                        <a:pt x="432" y="522"/>
                      </a:lnTo>
                      <a:lnTo>
                        <a:pt x="411" y="546"/>
                      </a:lnTo>
                      <a:lnTo>
                        <a:pt x="346" y="544"/>
                      </a:lnTo>
                      <a:lnTo>
                        <a:pt x="338" y="534"/>
                      </a:lnTo>
                      <a:lnTo>
                        <a:pt x="299" y="534"/>
                      </a:lnTo>
                      <a:lnTo>
                        <a:pt x="293" y="544"/>
                      </a:lnTo>
                      <a:lnTo>
                        <a:pt x="240" y="546"/>
                      </a:lnTo>
                      <a:lnTo>
                        <a:pt x="211" y="519"/>
                      </a:lnTo>
                      <a:lnTo>
                        <a:pt x="82" y="520"/>
                      </a:lnTo>
                      <a:lnTo>
                        <a:pt x="55" y="544"/>
                      </a:lnTo>
                      <a:lnTo>
                        <a:pt x="55" y="585"/>
                      </a:lnTo>
                      <a:lnTo>
                        <a:pt x="27" y="604"/>
                      </a:lnTo>
                      <a:lnTo>
                        <a:pt x="21" y="597"/>
                      </a:lnTo>
                      <a:lnTo>
                        <a:pt x="7" y="619"/>
                      </a:lnTo>
                      <a:lnTo>
                        <a:pt x="0" y="673"/>
                      </a:lnTo>
                      <a:lnTo>
                        <a:pt x="82" y="737"/>
                      </a:lnTo>
                      <a:lnTo>
                        <a:pt x="109" y="739"/>
                      </a:lnTo>
                      <a:lnTo>
                        <a:pt x="131" y="726"/>
                      </a:lnTo>
                      <a:lnTo>
                        <a:pt x="207" y="726"/>
                      </a:lnTo>
                      <a:lnTo>
                        <a:pt x="219" y="732"/>
                      </a:lnTo>
                      <a:lnTo>
                        <a:pt x="217" y="756"/>
                      </a:lnTo>
                      <a:lnTo>
                        <a:pt x="244" y="787"/>
                      </a:lnTo>
                      <a:lnTo>
                        <a:pt x="246" y="889"/>
                      </a:lnTo>
                      <a:lnTo>
                        <a:pt x="276" y="916"/>
                      </a:lnTo>
                      <a:lnTo>
                        <a:pt x="276" y="998"/>
                      </a:lnTo>
                      <a:lnTo>
                        <a:pt x="299" y="1015"/>
                      </a:lnTo>
                      <a:lnTo>
                        <a:pt x="312" y="1005"/>
                      </a:lnTo>
                      <a:lnTo>
                        <a:pt x="344" y="1005"/>
                      </a:lnTo>
                      <a:lnTo>
                        <a:pt x="379" y="974"/>
                      </a:lnTo>
                      <a:lnTo>
                        <a:pt x="397" y="973"/>
                      </a:lnTo>
                      <a:lnTo>
                        <a:pt x="399" y="943"/>
                      </a:lnTo>
                      <a:lnTo>
                        <a:pt x="428" y="941"/>
                      </a:lnTo>
                      <a:lnTo>
                        <a:pt x="426" y="904"/>
                      </a:lnTo>
                      <a:lnTo>
                        <a:pt x="438" y="906"/>
                      </a:lnTo>
                      <a:lnTo>
                        <a:pt x="463" y="882"/>
                      </a:lnTo>
                      <a:lnTo>
                        <a:pt x="465" y="843"/>
                      </a:lnTo>
                      <a:lnTo>
                        <a:pt x="446" y="828"/>
                      </a:lnTo>
                      <a:lnTo>
                        <a:pt x="448" y="790"/>
                      </a:lnTo>
                      <a:lnTo>
                        <a:pt x="557" y="689"/>
                      </a:lnTo>
                      <a:lnTo>
                        <a:pt x="481" y="689"/>
                      </a:lnTo>
                      <a:lnTo>
                        <a:pt x="477" y="638"/>
                      </a:lnTo>
                      <a:lnTo>
                        <a:pt x="467" y="626"/>
                      </a:lnTo>
                      <a:lnTo>
                        <a:pt x="457" y="630"/>
                      </a:lnTo>
                      <a:lnTo>
                        <a:pt x="391" y="566"/>
                      </a:lnTo>
                      <a:lnTo>
                        <a:pt x="423" y="563"/>
                      </a:lnTo>
                      <a:lnTo>
                        <a:pt x="463" y="599"/>
                      </a:lnTo>
                      <a:lnTo>
                        <a:pt x="513" y="638"/>
                      </a:lnTo>
                      <a:lnTo>
                        <a:pt x="515" y="657"/>
                      </a:lnTo>
                      <a:lnTo>
                        <a:pt x="571" y="657"/>
                      </a:lnTo>
                      <a:lnTo>
                        <a:pt x="569" y="642"/>
                      </a:lnTo>
                      <a:lnTo>
                        <a:pt x="620" y="597"/>
                      </a:lnTo>
                      <a:lnTo>
                        <a:pt x="575" y="593"/>
                      </a:lnTo>
                      <a:lnTo>
                        <a:pt x="563" y="587"/>
                      </a:lnTo>
                      <a:lnTo>
                        <a:pt x="554" y="587"/>
                      </a:lnTo>
                      <a:lnTo>
                        <a:pt x="515" y="551"/>
                      </a:lnTo>
                      <a:lnTo>
                        <a:pt x="532" y="532"/>
                      </a:lnTo>
                      <a:lnTo>
                        <a:pt x="554" y="539"/>
                      </a:lnTo>
                      <a:lnTo>
                        <a:pt x="585" y="568"/>
                      </a:lnTo>
                      <a:lnTo>
                        <a:pt x="688" y="568"/>
                      </a:lnTo>
                      <a:lnTo>
                        <a:pt x="718" y="595"/>
                      </a:lnTo>
                      <a:lnTo>
                        <a:pt x="722" y="652"/>
                      </a:lnTo>
                      <a:lnTo>
                        <a:pt x="769" y="687"/>
                      </a:lnTo>
                      <a:lnTo>
                        <a:pt x="804" y="662"/>
                      </a:lnTo>
                      <a:lnTo>
                        <a:pt x="802" y="634"/>
                      </a:lnTo>
                      <a:lnTo>
                        <a:pt x="841" y="601"/>
                      </a:lnTo>
                      <a:lnTo>
                        <a:pt x="872" y="601"/>
                      </a:lnTo>
                      <a:lnTo>
                        <a:pt x="908" y="630"/>
                      </a:lnTo>
                      <a:lnTo>
                        <a:pt x="941" y="632"/>
                      </a:lnTo>
                      <a:lnTo>
                        <a:pt x="941" y="703"/>
                      </a:lnTo>
                      <a:lnTo>
                        <a:pt x="973" y="728"/>
                      </a:lnTo>
                      <a:lnTo>
                        <a:pt x="980" y="726"/>
                      </a:lnTo>
                      <a:lnTo>
                        <a:pt x="992" y="736"/>
                      </a:lnTo>
                      <a:lnTo>
                        <a:pt x="998" y="730"/>
                      </a:lnTo>
                      <a:lnTo>
                        <a:pt x="954" y="693"/>
                      </a:lnTo>
                      <a:lnTo>
                        <a:pt x="954" y="664"/>
                      </a:lnTo>
                      <a:lnTo>
                        <a:pt x="961" y="664"/>
                      </a:lnTo>
                      <a:lnTo>
                        <a:pt x="995" y="695"/>
                      </a:lnTo>
                      <a:lnTo>
                        <a:pt x="1005" y="693"/>
                      </a:lnTo>
                      <a:lnTo>
                        <a:pt x="1017" y="685"/>
                      </a:lnTo>
                      <a:lnTo>
                        <a:pt x="1029" y="685"/>
                      </a:lnTo>
                      <a:lnTo>
                        <a:pt x="1027" y="650"/>
                      </a:lnTo>
                      <a:lnTo>
                        <a:pt x="1004" y="626"/>
                      </a:lnTo>
                      <a:lnTo>
                        <a:pt x="998" y="626"/>
                      </a:lnTo>
                      <a:lnTo>
                        <a:pt x="984" y="612"/>
                      </a:lnTo>
                      <a:lnTo>
                        <a:pt x="980" y="602"/>
                      </a:lnTo>
                      <a:lnTo>
                        <a:pt x="1007" y="580"/>
                      </a:lnTo>
                      <a:lnTo>
                        <a:pt x="1053" y="579"/>
                      </a:lnTo>
                      <a:lnTo>
                        <a:pt x="1099" y="530"/>
                      </a:lnTo>
                      <a:lnTo>
                        <a:pt x="1099" y="495"/>
                      </a:lnTo>
                      <a:lnTo>
                        <a:pt x="1086" y="481"/>
                      </a:lnTo>
                      <a:lnTo>
                        <a:pt x="1058" y="460"/>
                      </a:lnTo>
                      <a:lnTo>
                        <a:pt x="1068" y="448"/>
                      </a:lnTo>
                      <a:lnTo>
                        <a:pt x="1062" y="444"/>
                      </a:lnTo>
                      <a:lnTo>
                        <a:pt x="1055" y="450"/>
                      </a:lnTo>
                      <a:lnTo>
                        <a:pt x="1037" y="435"/>
                      </a:lnTo>
                      <a:lnTo>
                        <a:pt x="1031" y="435"/>
                      </a:lnTo>
                      <a:lnTo>
                        <a:pt x="1029" y="423"/>
                      </a:lnTo>
                      <a:lnTo>
                        <a:pt x="1066" y="397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7" name="Freeform 12"/>
                <p:cNvSpPr>
                  <a:spLocks/>
                </p:cNvSpPr>
                <p:nvPr userDrawn="1"/>
              </p:nvSpPr>
              <p:spPr bwMode="auto">
                <a:xfrm>
                  <a:off x="8747126" y="4297363"/>
                  <a:ext cx="101600" cy="130175"/>
                </a:xfrm>
                <a:custGeom>
                  <a:avLst/>
                  <a:gdLst/>
                  <a:ahLst/>
                  <a:cxnLst>
                    <a:cxn ang="0">
                      <a:pos x="0" y="45"/>
                    </a:cxn>
                    <a:cxn ang="0">
                      <a:pos x="27" y="44"/>
                    </a:cxn>
                    <a:cxn ang="0">
                      <a:pos x="31" y="0"/>
                    </a:cxn>
                    <a:cxn ang="0">
                      <a:pos x="62" y="0"/>
                    </a:cxn>
                    <a:cxn ang="0">
                      <a:pos x="64" y="28"/>
                    </a:cxn>
                    <a:cxn ang="0">
                      <a:pos x="51" y="38"/>
                    </a:cxn>
                    <a:cxn ang="0">
                      <a:pos x="52" y="47"/>
                    </a:cxn>
                    <a:cxn ang="0">
                      <a:pos x="60" y="47"/>
                    </a:cxn>
                    <a:cxn ang="0">
                      <a:pos x="27" y="80"/>
                    </a:cxn>
                    <a:cxn ang="0">
                      <a:pos x="0" y="82"/>
                    </a:cxn>
                    <a:cxn ang="0">
                      <a:pos x="0" y="45"/>
                    </a:cxn>
                  </a:cxnLst>
                  <a:rect l="0" t="0" r="r" b="b"/>
                  <a:pathLst>
                    <a:path w="64" h="82">
                      <a:moveTo>
                        <a:pt x="0" y="45"/>
                      </a:moveTo>
                      <a:lnTo>
                        <a:pt x="27" y="44"/>
                      </a:lnTo>
                      <a:lnTo>
                        <a:pt x="31" y="0"/>
                      </a:lnTo>
                      <a:lnTo>
                        <a:pt x="62" y="0"/>
                      </a:lnTo>
                      <a:lnTo>
                        <a:pt x="64" y="28"/>
                      </a:lnTo>
                      <a:lnTo>
                        <a:pt x="51" y="38"/>
                      </a:lnTo>
                      <a:lnTo>
                        <a:pt x="52" y="47"/>
                      </a:lnTo>
                      <a:lnTo>
                        <a:pt x="60" y="47"/>
                      </a:lnTo>
                      <a:lnTo>
                        <a:pt x="27" y="80"/>
                      </a:lnTo>
                      <a:lnTo>
                        <a:pt x="0" y="82"/>
                      </a:lnTo>
                      <a:lnTo>
                        <a:pt x="0" y="45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8" name="Freeform 13"/>
                <p:cNvSpPr>
                  <a:spLocks/>
                </p:cNvSpPr>
                <p:nvPr userDrawn="1"/>
              </p:nvSpPr>
              <p:spPr bwMode="auto">
                <a:xfrm>
                  <a:off x="8537576" y="4337051"/>
                  <a:ext cx="220663" cy="2063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0" y="63"/>
                    </a:cxn>
                    <a:cxn ang="0">
                      <a:pos x="69" y="90"/>
                    </a:cxn>
                    <a:cxn ang="0">
                      <a:pos x="111" y="92"/>
                    </a:cxn>
                    <a:cxn ang="0">
                      <a:pos x="139" y="119"/>
                    </a:cxn>
                    <a:cxn ang="0">
                      <a:pos x="134" y="130"/>
                    </a:cxn>
                    <a:cxn ang="0">
                      <a:pos x="111" y="110"/>
                    </a:cxn>
                    <a:cxn ang="0">
                      <a:pos x="69" y="109"/>
                    </a:cxn>
                    <a:cxn ang="0">
                      <a:pos x="26" y="69"/>
                    </a:cxn>
                    <a:cxn ang="0">
                      <a:pos x="24" y="48"/>
                    </a:cxn>
                    <a:cxn ang="0">
                      <a:pos x="0" y="24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39" h="130">
                      <a:moveTo>
                        <a:pt x="0" y="0"/>
                      </a:moveTo>
                      <a:lnTo>
                        <a:pt x="70" y="63"/>
                      </a:lnTo>
                      <a:lnTo>
                        <a:pt x="69" y="90"/>
                      </a:lnTo>
                      <a:lnTo>
                        <a:pt x="111" y="92"/>
                      </a:lnTo>
                      <a:lnTo>
                        <a:pt x="139" y="119"/>
                      </a:lnTo>
                      <a:lnTo>
                        <a:pt x="134" y="130"/>
                      </a:lnTo>
                      <a:lnTo>
                        <a:pt x="111" y="110"/>
                      </a:lnTo>
                      <a:lnTo>
                        <a:pt x="69" y="109"/>
                      </a:lnTo>
                      <a:lnTo>
                        <a:pt x="26" y="69"/>
                      </a:lnTo>
                      <a:lnTo>
                        <a:pt x="24" y="48"/>
                      </a:lnTo>
                      <a:lnTo>
                        <a:pt x="0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14"/>
                <p:cNvSpPr>
                  <a:spLocks/>
                </p:cNvSpPr>
                <p:nvPr userDrawn="1"/>
              </p:nvSpPr>
              <p:spPr bwMode="auto">
                <a:xfrm>
                  <a:off x="9028113" y="4403726"/>
                  <a:ext cx="198438" cy="130175"/>
                </a:xfrm>
                <a:custGeom>
                  <a:avLst/>
                  <a:gdLst/>
                  <a:ahLst/>
                  <a:cxnLst>
                    <a:cxn ang="0">
                      <a:pos x="2" y="2"/>
                    </a:cxn>
                    <a:cxn ang="0">
                      <a:pos x="21" y="0"/>
                    </a:cxn>
                    <a:cxn ang="0">
                      <a:pos x="22" y="19"/>
                    </a:cxn>
                    <a:cxn ang="0">
                      <a:pos x="58" y="19"/>
                    </a:cxn>
                    <a:cxn ang="0">
                      <a:pos x="69" y="12"/>
                    </a:cxn>
                    <a:cxn ang="0">
                      <a:pos x="125" y="60"/>
                    </a:cxn>
                    <a:cxn ang="0">
                      <a:pos x="118" y="82"/>
                    </a:cxn>
                    <a:cxn ang="0">
                      <a:pos x="92" y="57"/>
                    </a:cxn>
                    <a:cxn ang="0">
                      <a:pos x="75" y="72"/>
                    </a:cxn>
                    <a:cxn ang="0">
                      <a:pos x="50" y="48"/>
                    </a:cxn>
                    <a:cxn ang="0">
                      <a:pos x="51" y="35"/>
                    </a:cxn>
                    <a:cxn ang="0">
                      <a:pos x="37" y="37"/>
                    </a:cxn>
                    <a:cxn ang="0">
                      <a:pos x="0" y="13"/>
                    </a:cxn>
                    <a:cxn ang="0">
                      <a:pos x="2" y="2"/>
                    </a:cxn>
                  </a:cxnLst>
                  <a:rect l="0" t="0" r="r" b="b"/>
                  <a:pathLst>
                    <a:path w="125" h="82">
                      <a:moveTo>
                        <a:pt x="2" y="2"/>
                      </a:moveTo>
                      <a:lnTo>
                        <a:pt x="21" y="0"/>
                      </a:lnTo>
                      <a:lnTo>
                        <a:pt x="22" y="19"/>
                      </a:lnTo>
                      <a:lnTo>
                        <a:pt x="58" y="19"/>
                      </a:lnTo>
                      <a:lnTo>
                        <a:pt x="69" y="12"/>
                      </a:lnTo>
                      <a:lnTo>
                        <a:pt x="125" y="60"/>
                      </a:lnTo>
                      <a:lnTo>
                        <a:pt x="118" y="82"/>
                      </a:lnTo>
                      <a:lnTo>
                        <a:pt x="92" y="57"/>
                      </a:lnTo>
                      <a:lnTo>
                        <a:pt x="75" y="72"/>
                      </a:lnTo>
                      <a:lnTo>
                        <a:pt x="50" y="48"/>
                      </a:lnTo>
                      <a:lnTo>
                        <a:pt x="51" y="35"/>
                      </a:lnTo>
                      <a:lnTo>
                        <a:pt x="37" y="37"/>
                      </a:lnTo>
                      <a:lnTo>
                        <a:pt x="0" y="13"/>
                      </a:lnTo>
                      <a:lnTo>
                        <a:pt x="2" y="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15"/>
                <p:cNvSpPr>
                  <a:spLocks/>
                </p:cNvSpPr>
                <p:nvPr userDrawn="1"/>
              </p:nvSpPr>
              <p:spPr bwMode="auto">
                <a:xfrm>
                  <a:off x="8688388" y="4570413"/>
                  <a:ext cx="557213" cy="382588"/>
                </a:xfrm>
                <a:custGeom>
                  <a:avLst/>
                  <a:gdLst/>
                  <a:ahLst/>
                  <a:cxnLst>
                    <a:cxn ang="0">
                      <a:pos x="49" y="60"/>
                    </a:cxn>
                    <a:cxn ang="0">
                      <a:pos x="94" y="60"/>
                    </a:cxn>
                    <a:cxn ang="0">
                      <a:pos x="151" y="12"/>
                    </a:cxn>
                    <a:cxn ang="0">
                      <a:pos x="174" y="30"/>
                    </a:cxn>
                    <a:cxn ang="0">
                      <a:pos x="211" y="0"/>
                    </a:cxn>
                    <a:cxn ang="0">
                      <a:pos x="236" y="0"/>
                    </a:cxn>
                    <a:cxn ang="0">
                      <a:pos x="223" y="17"/>
                    </a:cxn>
                    <a:cxn ang="0">
                      <a:pos x="264" y="45"/>
                    </a:cxn>
                    <a:cxn ang="0">
                      <a:pos x="301" y="21"/>
                    </a:cxn>
                    <a:cxn ang="0">
                      <a:pos x="303" y="65"/>
                    </a:cxn>
                    <a:cxn ang="0">
                      <a:pos x="325" y="85"/>
                    </a:cxn>
                    <a:cxn ang="0">
                      <a:pos x="325" y="103"/>
                    </a:cxn>
                    <a:cxn ang="0">
                      <a:pos x="349" y="119"/>
                    </a:cxn>
                    <a:cxn ang="0">
                      <a:pos x="351" y="167"/>
                    </a:cxn>
                    <a:cxn ang="0">
                      <a:pos x="284" y="224"/>
                    </a:cxn>
                    <a:cxn ang="0">
                      <a:pos x="272" y="226"/>
                    </a:cxn>
                    <a:cxn ang="0">
                      <a:pos x="258" y="240"/>
                    </a:cxn>
                    <a:cxn ang="0">
                      <a:pos x="233" y="241"/>
                    </a:cxn>
                    <a:cxn ang="0">
                      <a:pos x="231" y="236"/>
                    </a:cxn>
                    <a:cxn ang="0">
                      <a:pos x="179" y="234"/>
                    </a:cxn>
                    <a:cxn ang="0">
                      <a:pos x="180" y="221"/>
                    </a:cxn>
                    <a:cxn ang="0">
                      <a:pos x="144" y="195"/>
                    </a:cxn>
                    <a:cxn ang="0">
                      <a:pos x="152" y="180"/>
                    </a:cxn>
                    <a:cxn ang="0">
                      <a:pos x="152" y="172"/>
                    </a:cxn>
                    <a:cxn ang="0">
                      <a:pos x="138" y="164"/>
                    </a:cxn>
                    <a:cxn ang="0">
                      <a:pos x="125" y="164"/>
                    </a:cxn>
                    <a:cxn ang="0">
                      <a:pos x="106" y="183"/>
                    </a:cxn>
                    <a:cxn ang="0">
                      <a:pos x="17" y="186"/>
                    </a:cxn>
                    <a:cxn ang="0">
                      <a:pos x="0" y="166"/>
                    </a:cxn>
                    <a:cxn ang="0">
                      <a:pos x="8" y="154"/>
                    </a:cxn>
                    <a:cxn ang="0">
                      <a:pos x="13" y="94"/>
                    </a:cxn>
                    <a:cxn ang="0">
                      <a:pos x="49" y="60"/>
                    </a:cxn>
                  </a:cxnLst>
                  <a:rect l="0" t="0" r="r" b="b"/>
                  <a:pathLst>
                    <a:path w="351" h="241">
                      <a:moveTo>
                        <a:pt x="49" y="60"/>
                      </a:moveTo>
                      <a:lnTo>
                        <a:pt x="94" y="60"/>
                      </a:lnTo>
                      <a:lnTo>
                        <a:pt x="151" y="12"/>
                      </a:lnTo>
                      <a:lnTo>
                        <a:pt x="174" y="30"/>
                      </a:lnTo>
                      <a:lnTo>
                        <a:pt x="211" y="0"/>
                      </a:lnTo>
                      <a:lnTo>
                        <a:pt x="236" y="0"/>
                      </a:lnTo>
                      <a:lnTo>
                        <a:pt x="223" y="17"/>
                      </a:lnTo>
                      <a:lnTo>
                        <a:pt x="264" y="45"/>
                      </a:lnTo>
                      <a:lnTo>
                        <a:pt x="301" y="21"/>
                      </a:lnTo>
                      <a:lnTo>
                        <a:pt x="303" y="65"/>
                      </a:lnTo>
                      <a:lnTo>
                        <a:pt x="325" y="85"/>
                      </a:lnTo>
                      <a:lnTo>
                        <a:pt x="325" y="103"/>
                      </a:lnTo>
                      <a:lnTo>
                        <a:pt x="349" y="119"/>
                      </a:lnTo>
                      <a:lnTo>
                        <a:pt x="351" y="167"/>
                      </a:lnTo>
                      <a:lnTo>
                        <a:pt x="284" y="224"/>
                      </a:lnTo>
                      <a:lnTo>
                        <a:pt x="272" y="226"/>
                      </a:lnTo>
                      <a:lnTo>
                        <a:pt x="258" y="240"/>
                      </a:lnTo>
                      <a:lnTo>
                        <a:pt x="233" y="241"/>
                      </a:lnTo>
                      <a:lnTo>
                        <a:pt x="231" y="236"/>
                      </a:lnTo>
                      <a:lnTo>
                        <a:pt x="179" y="234"/>
                      </a:lnTo>
                      <a:lnTo>
                        <a:pt x="180" y="221"/>
                      </a:lnTo>
                      <a:lnTo>
                        <a:pt x="144" y="195"/>
                      </a:lnTo>
                      <a:lnTo>
                        <a:pt x="152" y="180"/>
                      </a:lnTo>
                      <a:lnTo>
                        <a:pt x="152" y="172"/>
                      </a:lnTo>
                      <a:lnTo>
                        <a:pt x="138" y="164"/>
                      </a:lnTo>
                      <a:lnTo>
                        <a:pt x="125" y="164"/>
                      </a:lnTo>
                      <a:lnTo>
                        <a:pt x="106" y="183"/>
                      </a:lnTo>
                      <a:lnTo>
                        <a:pt x="17" y="186"/>
                      </a:lnTo>
                      <a:lnTo>
                        <a:pt x="0" y="166"/>
                      </a:lnTo>
                      <a:lnTo>
                        <a:pt x="8" y="154"/>
                      </a:lnTo>
                      <a:lnTo>
                        <a:pt x="13" y="94"/>
                      </a:lnTo>
                      <a:lnTo>
                        <a:pt x="49" y="6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20"/>
                <p:cNvSpPr>
                  <a:spLocks/>
                </p:cNvSpPr>
                <p:nvPr userDrawn="1"/>
              </p:nvSpPr>
              <p:spPr bwMode="auto">
                <a:xfrm>
                  <a:off x="8956676" y="3713163"/>
                  <a:ext cx="122238" cy="157163"/>
                </a:xfrm>
                <a:custGeom>
                  <a:avLst/>
                  <a:gdLst/>
                  <a:ahLst/>
                  <a:cxnLst>
                    <a:cxn ang="0">
                      <a:pos x="0" y="91"/>
                    </a:cxn>
                    <a:cxn ang="0">
                      <a:pos x="3" y="99"/>
                    </a:cxn>
                    <a:cxn ang="0">
                      <a:pos x="28" y="84"/>
                    </a:cxn>
                    <a:cxn ang="0">
                      <a:pos x="31" y="96"/>
                    </a:cxn>
                    <a:cxn ang="0">
                      <a:pos x="69" y="68"/>
                    </a:cxn>
                    <a:cxn ang="0">
                      <a:pos x="70" y="40"/>
                    </a:cxn>
                    <a:cxn ang="0">
                      <a:pos x="77" y="19"/>
                    </a:cxn>
                    <a:cxn ang="0">
                      <a:pos x="67" y="0"/>
                    </a:cxn>
                    <a:cxn ang="0">
                      <a:pos x="59" y="1"/>
                    </a:cxn>
                    <a:cxn ang="0">
                      <a:pos x="55" y="37"/>
                    </a:cxn>
                    <a:cxn ang="0">
                      <a:pos x="40" y="48"/>
                    </a:cxn>
                    <a:cxn ang="0">
                      <a:pos x="32" y="68"/>
                    </a:cxn>
                    <a:cxn ang="0">
                      <a:pos x="11" y="75"/>
                    </a:cxn>
                    <a:cxn ang="0">
                      <a:pos x="1" y="87"/>
                    </a:cxn>
                  </a:cxnLst>
                  <a:rect l="0" t="0" r="r" b="b"/>
                  <a:pathLst>
                    <a:path w="77" h="99">
                      <a:moveTo>
                        <a:pt x="0" y="91"/>
                      </a:moveTo>
                      <a:lnTo>
                        <a:pt x="3" y="99"/>
                      </a:lnTo>
                      <a:lnTo>
                        <a:pt x="28" y="84"/>
                      </a:lnTo>
                      <a:lnTo>
                        <a:pt x="31" y="96"/>
                      </a:lnTo>
                      <a:lnTo>
                        <a:pt x="69" y="68"/>
                      </a:lnTo>
                      <a:lnTo>
                        <a:pt x="70" y="40"/>
                      </a:lnTo>
                      <a:lnTo>
                        <a:pt x="77" y="19"/>
                      </a:lnTo>
                      <a:lnTo>
                        <a:pt x="67" y="0"/>
                      </a:lnTo>
                      <a:lnTo>
                        <a:pt x="59" y="1"/>
                      </a:lnTo>
                      <a:lnTo>
                        <a:pt x="55" y="37"/>
                      </a:lnTo>
                      <a:lnTo>
                        <a:pt x="40" y="48"/>
                      </a:lnTo>
                      <a:lnTo>
                        <a:pt x="32" y="68"/>
                      </a:lnTo>
                      <a:lnTo>
                        <a:pt x="11" y="75"/>
                      </a:lnTo>
                      <a:lnTo>
                        <a:pt x="1" y="87"/>
                      </a:lnTo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2" name="Freeform 22"/>
                <p:cNvSpPr>
                  <a:spLocks/>
                </p:cNvSpPr>
                <p:nvPr userDrawn="1"/>
              </p:nvSpPr>
              <p:spPr bwMode="auto">
                <a:xfrm>
                  <a:off x="9040813" y="3621088"/>
                  <a:ext cx="73025" cy="79375"/>
                </a:xfrm>
                <a:custGeom>
                  <a:avLst/>
                  <a:gdLst/>
                  <a:ahLst/>
                  <a:cxnLst>
                    <a:cxn ang="0">
                      <a:pos x="5" y="50"/>
                    </a:cxn>
                    <a:cxn ang="0">
                      <a:pos x="12" y="47"/>
                    </a:cxn>
                    <a:cxn ang="0">
                      <a:pos x="17" y="36"/>
                    </a:cxn>
                    <a:cxn ang="0">
                      <a:pos x="29" y="45"/>
                    </a:cxn>
                    <a:cxn ang="0">
                      <a:pos x="33" y="34"/>
                    </a:cxn>
                    <a:cxn ang="0">
                      <a:pos x="46" y="30"/>
                    </a:cxn>
                    <a:cxn ang="0">
                      <a:pos x="42" y="15"/>
                    </a:cxn>
                    <a:cxn ang="0">
                      <a:pos x="33" y="16"/>
                    </a:cxn>
                    <a:cxn ang="0">
                      <a:pos x="13" y="0"/>
                    </a:cxn>
                    <a:cxn ang="0">
                      <a:pos x="13" y="26"/>
                    </a:cxn>
                    <a:cxn ang="0">
                      <a:pos x="7" y="34"/>
                    </a:cxn>
                    <a:cxn ang="0">
                      <a:pos x="0" y="43"/>
                    </a:cxn>
                    <a:cxn ang="0">
                      <a:pos x="5" y="50"/>
                    </a:cxn>
                  </a:cxnLst>
                  <a:rect l="0" t="0" r="r" b="b"/>
                  <a:pathLst>
                    <a:path w="46" h="50">
                      <a:moveTo>
                        <a:pt x="5" y="50"/>
                      </a:moveTo>
                      <a:lnTo>
                        <a:pt x="12" y="47"/>
                      </a:lnTo>
                      <a:lnTo>
                        <a:pt x="17" y="36"/>
                      </a:lnTo>
                      <a:lnTo>
                        <a:pt x="29" y="45"/>
                      </a:lnTo>
                      <a:lnTo>
                        <a:pt x="33" y="34"/>
                      </a:lnTo>
                      <a:lnTo>
                        <a:pt x="46" y="30"/>
                      </a:lnTo>
                      <a:lnTo>
                        <a:pt x="42" y="15"/>
                      </a:lnTo>
                      <a:lnTo>
                        <a:pt x="33" y="16"/>
                      </a:lnTo>
                      <a:lnTo>
                        <a:pt x="13" y="0"/>
                      </a:lnTo>
                      <a:lnTo>
                        <a:pt x="13" y="26"/>
                      </a:lnTo>
                      <a:lnTo>
                        <a:pt x="7" y="34"/>
                      </a:lnTo>
                      <a:lnTo>
                        <a:pt x="0" y="43"/>
                      </a:lnTo>
                      <a:lnTo>
                        <a:pt x="5" y="50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3" name="Freeform 24"/>
                <p:cNvSpPr>
                  <a:spLocks/>
                </p:cNvSpPr>
                <p:nvPr userDrawn="1"/>
              </p:nvSpPr>
              <p:spPr bwMode="auto">
                <a:xfrm>
                  <a:off x="9383713" y="4995863"/>
                  <a:ext cx="115888" cy="122238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24" y="77"/>
                    </a:cxn>
                    <a:cxn ang="0">
                      <a:pos x="31" y="70"/>
                    </a:cxn>
                    <a:cxn ang="0">
                      <a:pos x="48" y="41"/>
                    </a:cxn>
                    <a:cxn ang="0">
                      <a:pos x="61" y="41"/>
                    </a:cxn>
                    <a:cxn ang="0">
                      <a:pos x="61" y="34"/>
                    </a:cxn>
                    <a:cxn ang="0">
                      <a:pos x="73" y="20"/>
                    </a:cxn>
                    <a:cxn ang="0">
                      <a:pos x="70" y="8"/>
                    </a:cxn>
                    <a:cxn ang="0">
                      <a:pos x="62" y="7"/>
                    </a:cxn>
                    <a:cxn ang="0">
                      <a:pos x="58" y="0"/>
                    </a:cxn>
                    <a:cxn ang="0">
                      <a:pos x="54" y="2"/>
                    </a:cxn>
                    <a:cxn ang="0">
                      <a:pos x="50" y="16"/>
                    </a:cxn>
                    <a:cxn ang="0">
                      <a:pos x="34" y="35"/>
                    </a:cxn>
                    <a:cxn ang="0">
                      <a:pos x="21" y="39"/>
                    </a:cxn>
                    <a:cxn ang="0">
                      <a:pos x="1" y="57"/>
                    </a:cxn>
                    <a:cxn ang="0">
                      <a:pos x="0" y="74"/>
                    </a:cxn>
                  </a:cxnLst>
                  <a:rect l="0" t="0" r="r" b="b"/>
                  <a:pathLst>
                    <a:path w="73" h="77">
                      <a:moveTo>
                        <a:pt x="0" y="74"/>
                      </a:moveTo>
                      <a:lnTo>
                        <a:pt x="24" y="77"/>
                      </a:lnTo>
                      <a:lnTo>
                        <a:pt x="31" y="70"/>
                      </a:lnTo>
                      <a:lnTo>
                        <a:pt x="48" y="41"/>
                      </a:lnTo>
                      <a:lnTo>
                        <a:pt x="61" y="41"/>
                      </a:lnTo>
                      <a:lnTo>
                        <a:pt x="61" y="34"/>
                      </a:lnTo>
                      <a:lnTo>
                        <a:pt x="73" y="20"/>
                      </a:lnTo>
                      <a:lnTo>
                        <a:pt x="70" y="8"/>
                      </a:lnTo>
                      <a:lnTo>
                        <a:pt x="62" y="7"/>
                      </a:lnTo>
                      <a:lnTo>
                        <a:pt x="58" y="0"/>
                      </a:lnTo>
                      <a:lnTo>
                        <a:pt x="54" y="2"/>
                      </a:lnTo>
                      <a:lnTo>
                        <a:pt x="50" y="16"/>
                      </a:lnTo>
                      <a:lnTo>
                        <a:pt x="34" y="35"/>
                      </a:lnTo>
                      <a:lnTo>
                        <a:pt x="21" y="39"/>
                      </a:lnTo>
                      <a:lnTo>
                        <a:pt x="1" y="57"/>
                      </a:lnTo>
                      <a:lnTo>
                        <a:pt x="0" y="7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4" name="Freeform 25"/>
                <p:cNvSpPr>
                  <a:spLocks/>
                </p:cNvSpPr>
                <p:nvPr userDrawn="1"/>
              </p:nvSpPr>
              <p:spPr bwMode="auto">
                <a:xfrm>
                  <a:off x="9490076" y="4900613"/>
                  <a:ext cx="73025" cy="119063"/>
                </a:xfrm>
                <a:custGeom>
                  <a:avLst/>
                  <a:gdLst/>
                  <a:ahLst/>
                  <a:cxnLst>
                    <a:cxn ang="0">
                      <a:pos x="3" y="56"/>
                    </a:cxn>
                    <a:cxn ang="0">
                      <a:pos x="12" y="58"/>
                    </a:cxn>
                    <a:cxn ang="0">
                      <a:pos x="13" y="72"/>
                    </a:cxn>
                    <a:cxn ang="0">
                      <a:pos x="18" y="75"/>
                    </a:cxn>
                    <a:cxn ang="0">
                      <a:pos x="46" y="45"/>
                    </a:cxn>
                    <a:cxn ang="0">
                      <a:pos x="41" y="32"/>
                    </a:cxn>
                    <a:cxn ang="0">
                      <a:pos x="32" y="35"/>
                    </a:cxn>
                    <a:cxn ang="0">
                      <a:pos x="23" y="22"/>
                    </a:cxn>
                    <a:cxn ang="0">
                      <a:pos x="17" y="22"/>
                    </a:cxn>
                    <a:cxn ang="0">
                      <a:pos x="14" y="11"/>
                    </a:cxn>
                    <a:cxn ang="0">
                      <a:pos x="2" y="0"/>
                    </a:cxn>
                    <a:cxn ang="0">
                      <a:pos x="0" y="12"/>
                    </a:cxn>
                    <a:cxn ang="0">
                      <a:pos x="9" y="22"/>
                    </a:cxn>
                    <a:cxn ang="0">
                      <a:pos x="14" y="36"/>
                    </a:cxn>
                    <a:cxn ang="0">
                      <a:pos x="12" y="43"/>
                    </a:cxn>
                    <a:cxn ang="0">
                      <a:pos x="3" y="45"/>
                    </a:cxn>
                    <a:cxn ang="0">
                      <a:pos x="3" y="56"/>
                    </a:cxn>
                  </a:cxnLst>
                  <a:rect l="0" t="0" r="r" b="b"/>
                  <a:pathLst>
                    <a:path w="46" h="75">
                      <a:moveTo>
                        <a:pt x="3" y="56"/>
                      </a:moveTo>
                      <a:lnTo>
                        <a:pt x="12" y="58"/>
                      </a:lnTo>
                      <a:lnTo>
                        <a:pt x="13" y="72"/>
                      </a:lnTo>
                      <a:lnTo>
                        <a:pt x="18" y="75"/>
                      </a:lnTo>
                      <a:lnTo>
                        <a:pt x="46" y="45"/>
                      </a:lnTo>
                      <a:lnTo>
                        <a:pt x="41" y="32"/>
                      </a:lnTo>
                      <a:lnTo>
                        <a:pt x="32" y="35"/>
                      </a:lnTo>
                      <a:lnTo>
                        <a:pt x="23" y="22"/>
                      </a:lnTo>
                      <a:lnTo>
                        <a:pt x="17" y="22"/>
                      </a:lnTo>
                      <a:lnTo>
                        <a:pt x="14" y="11"/>
                      </a:lnTo>
                      <a:lnTo>
                        <a:pt x="2" y="0"/>
                      </a:lnTo>
                      <a:lnTo>
                        <a:pt x="0" y="12"/>
                      </a:lnTo>
                      <a:lnTo>
                        <a:pt x="9" y="22"/>
                      </a:lnTo>
                      <a:lnTo>
                        <a:pt x="14" y="36"/>
                      </a:lnTo>
                      <a:lnTo>
                        <a:pt x="12" y="43"/>
                      </a:lnTo>
                      <a:lnTo>
                        <a:pt x="3" y="45"/>
                      </a:lnTo>
                      <a:lnTo>
                        <a:pt x="3" y="56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5" name="Freeform 11"/>
                <p:cNvSpPr>
                  <a:spLocks/>
                </p:cNvSpPr>
                <p:nvPr userDrawn="1"/>
              </p:nvSpPr>
              <p:spPr bwMode="auto">
                <a:xfrm>
                  <a:off x="7856538" y="4543426"/>
                  <a:ext cx="95250" cy="146050"/>
                </a:xfrm>
                <a:custGeom>
                  <a:avLst/>
                  <a:gdLst/>
                  <a:ahLst/>
                  <a:cxnLst>
                    <a:cxn ang="0">
                      <a:pos x="1" y="92"/>
                    </a:cxn>
                    <a:cxn ang="0">
                      <a:pos x="0" y="70"/>
                    </a:cxn>
                    <a:cxn ang="0">
                      <a:pos x="11" y="61"/>
                    </a:cxn>
                    <a:cxn ang="0">
                      <a:pos x="13" y="21"/>
                    </a:cxn>
                    <a:cxn ang="0">
                      <a:pos x="29" y="22"/>
                    </a:cxn>
                    <a:cxn ang="0">
                      <a:pos x="57" y="0"/>
                    </a:cxn>
                    <a:cxn ang="0">
                      <a:pos x="60" y="17"/>
                    </a:cxn>
                    <a:cxn ang="0">
                      <a:pos x="40" y="39"/>
                    </a:cxn>
                    <a:cxn ang="0">
                      <a:pos x="36" y="63"/>
                    </a:cxn>
                    <a:cxn ang="0">
                      <a:pos x="26" y="66"/>
                    </a:cxn>
                    <a:cxn ang="0">
                      <a:pos x="17" y="73"/>
                    </a:cxn>
                    <a:cxn ang="0">
                      <a:pos x="16" y="90"/>
                    </a:cxn>
                    <a:cxn ang="0">
                      <a:pos x="1" y="92"/>
                    </a:cxn>
                  </a:cxnLst>
                  <a:rect l="0" t="0" r="r" b="b"/>
                  <a:pathLst>
                    <a:path w="60" h="92">
                      <a:moveTo>
                        <a:pt x="1" y="92"/>
                      </a:moveTo>
                      <a:lnTo>
                        <a:pt x="0" y="70"/>
                      </a:lnTo>
                      <a:lnTo>
                        <a:pt x="11" y="61"/>
                      </a:lnTo>
                      <a:lnTo>
                        <a:pt x="13" y="21"/>
                      </a:lnTo>
                      <a:lnTo>
                        <a:pt x="29" y="22"/>
                      </a:lnTo>
                      <a:lnTo>
                        <a:pt x="57" y="0"/>
                      </a:lnTo>
                      <a:lnTo>
                        <a:pt x="60" y="17"/>
                      </a:lnTo>
                      <a:lnTo>
                        <a:pt x="40" y="39"/>
                      </a:lnTo>
                      <a:lnTo>
                        <a:pt x="36" y="63"/>
                      </a:lnTo>
                      <a:lnTo>
                        <a:pt x="26" y="66"/>
                      </a:lnTo>
                      <a:lnTo>
                        <a:pt x="17" y="73"/>
                      </a:lnTo>
                      <a:lnTo>
                        <a:pt x="16" y="90"/>
                      </a:lnTo>
                      <a:lnTo>
                        <a:pt x="1" y="9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6" name="Freeform 16"/>
                <p:cNvSpPr>
                  <a:spLocks/>
                </p:cNvSpPr>
                <p:nvPr userDrawn="1"/>
              </p:nvSpPr>
              <p:spPr bwMode="auto">
                <a:xfrm>
                  <a:off x="7258051" y="3683001"/>
                  <a:ext cx="60325" cy="114300"/>
                </a:xfrm>
                <a:custGeom>
                  <a:avLst/>
                  <a:gdLst/>
                  <a:ahLst/>
                  <a:cxnLst>
                    <a:cxn ang="0">
                      <a:pos x="14" y="72"/>
                    </a:cxn>
                    <a:cxn ang="0">
                      <a:pos x="38" y="65"/>
                    </a:cxn>
                    <a:cxn ang="0">
                      <a:pos x="22" y="21"/>
                    </a:cxn>
                    <a:cxn ang="0">
                      <a:pos x="30" y="7"/>
                    </a:cxn>
                    <a:cxn ang="0">
                      <a:pos x="19" y="10"/>
                    </a:cxn>
                    <a:cxn ang="0">
                      <a:pos x="22" y="1"/>
                    </a:cxn>
                    <a:cxn ang="0">
                      <a:pos x="9" y="0"/>
                    </a:cxn>
                    <a:cxn ang="0">
                      <a:pos x="9" y="25"/>
                    </a:cxn>
                    <a:cxn ang="0">
                      <a:pos x="14" y="36"/>
                    </a:cxn>
                    <a:cxn ang="0">
                      <a:pos x="4" y="54"/>
                    </a:cxn>
                    <a:cxn ang="0">
                      <a:pos x="12" y="57"/>
                    </a:cxn>
                    <a:cxn ang="0">
                      <a:pos x="0" y="72"/>
                    </a:cxn>
                    <a:cxn ang="0">
                      <a:pos x="14" y="72"/>
                    </a:cxn>
                  </a:cxnLst>
                  <a:rect l="0" t="0" r="r" b="b"/>
                  <a:pathLst>
                    <a:path w="38" h="72">
                      <a:moveTo>
                        <a:pt x="14" y="72"/>
                      </a:moveTo>
                      <a:lnTo>
                        <a:pt x="38" y="65"/>
                      </a:lnTo>
                      <a:lnTo>
                        <a:pt x="22" y="21"/>
                      </a:lnTo>
                      <a:lnTo>
                        <a:pt x="30" y="7"/>
                      </a:lnTo>
                      <a:lnTo>
                        <a:pt x="19" y="10"/>
                      </a:lnTo>
                      <a:lnTo>
                        <a:pt x="22" y="1"/>
                      </a:lnTo>
                      <a:lnTo>
                        <a:pt x="9" y="0"/>
                      </a:lnTo>
                      <a:lnTo>
                        <a:pt x="9" y="25"/>
                      </a:lnTo>
                      <a:lnTo>
                        <a:pt x="14" y="36"/>
                      </a:lnTo>
                      <a:lnTo>
                        <a:pt x="4" y="54"/>
                      </a:lnTo>
                      <a:lnTo>
                        <a:pt x="12" y="57"/>
                      </a:lnTo>
                      <a:lnTo>
                        <a:pt x="0" y="72"/>
                      </a:lnTo>
                      <a:lnTo>
                        <a:pt x="14" y="72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7" name="Freeform 23"/>
                <p:cNvSpPr>
                  <a:spLocks/>
                </p:cNvSpPr>
                <p:nvPr userDrawn="1"/>
              </p:nvSpPr>
              <p:spPr bwMode="auto">
                <a:xfrm>
                  <a:off x="9393238" y="5130801"/>
                  <a:ext cx="20638" cy="22225"/>
                </a:xfrm>
                <a:custGeom>
                  <a:avLst/>
                  <a:gdLst/>
                  <a:ahLst/>
                  <a:cxnLst>
                    <a:cxn ang="0">
                      <a:pos x="7" y="14"/>
                    </a:cxn>
                    <a:cxn ang="0">
                      <a:pos x="13" y="10"/>
                    </a:cxn>
                    <a:cxn ang="0">
                      <a:pos x="10" y="1"/>
                    </a:cxn>
                    <a:cxn ang="0">
                      <a:pos x="0" y="0"/>
                    </a:cxn>
                    <a:cxn ang="0">
                      <a:pos x="2" y="9"/>
                    </a:cxn>
                    <a:cxn ang="0">
                      <a:pos x="1" y="13"/>
                    </a:cxn>
                    <a:cxn ang="0">
                      <a:pos x="7" y="14"/>
                    </a:cxn>
                  </a:cxnLst>
                  <a:rect l="0" t="0" r="r" b="b"/>
                  <a:pathLst>
                    <a:path w="13" h="14">
                      <a:moveTo>
                        <a:pt x="7" y="14"/>
                      </a:moveTo>
                      <a:lnTo>
                        <a:pt x="13" y="10"/>
                      </a:lnTo>
                      <a:lnTo>
                        <a:pt x="10" y="1"/>
                      </a:lnTo>
                      <a:lnTo>
                        <a:pt x="0" y="0"/>
                      </a:lnTo>
                      <a:lnTo>
                        <a:pt x="2" y="9"/>
                      </a:lnTo>
                      <a:lnTo>
                        <a:pt x="1" y="13"/>
                      </a:lnTo>
                      <a:lnTo>
                        <a:pt x="7" y="14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noFill/>
                  </a:endParaRPr>
                </a:p>
              </p:txBody>
            </p:sp>
            <p:sp>
              <p:nvSpPr>
                <p:cNvPr id="209" name="Freeform 17"/>
                <p:cNvSpPr>
                  <a:spLocks/>
                </p:cNvSpPr>
                <p:nvPr userDrawn="1"/>
              </p:nvSpPr>
              <p:spPr bwMode="auto">
                <a:xfrm>
                  <a:off x="7213601" y="3740151"/>
                  <a:ext cx="44450" cy="41275"/>
                </a:xfrm>
                <a:custGeom>
                  <a:avLst/>
                  <a:gdLst/>
                  <a:ahLst/>
                  <a:cxnLst>
                    <a:cxn ang="0">
                      <a:pos x="20" y="3"/>
                    </a:cxn>
                    <a:cxn ang="0">
                      <a:pos x="28" y="9"/>
                    </a:cxn>
                    <a:cxn ang="0">
                      <a:pos x="22" y="23"/>
                    </a:cxn>
                    <a:cxn ang="0">
                      <a:pos x="3" y="26"/>
                    </a:cxn>
                    <a:cxn ang="0">
                      <a:pos x="1" y="19"/>
                    </a:cxn>
                    <a:cxn ang="0">
                      <a:pos x="5" y="16"/>
                    </a:cxn>
                    <a:cxn ang="0">
                      <a:pos x="0" y="13"/>
                    </a:cxn>
                    <a:cxn ang="0">
                      <a:pos x="1" y="6"/>
                    </a:cxn>
                    <a:cxn ang="0">
                      <a:pos x="7" y="6"/>
                    </a:cxn>
                    <a:cxn ang="0">
                      <a:pos x="11" y="0"/>
                    </a:cxn>
                    <a:cxn ang="0">
                      <a:pos x="17" y="0"/>
                    </a:cxn>
                    <a:cxn ang="0">
                      <a:pos x="20" y="3"/>
                    </a:cxn>
                  </a:cxnLst>
                  <a:rect l="0" t="0" r="r" b="b"/>
                  <a:pathLst>
                    <a:path w="28" h="26">
                      <a:moveTo>
                        <a:pt x="20" y="3"/>
                      </a:moveTo>
                      <a:lnTo>
                        <a:pt x="28" y="9"/>
                      </a:lnTo>
                      <a:lnTo>
                        <a:pt x="22" y="23"/>
                      </a:lnTo>
                      <a:lnTo>
                        <a:pt x="3" y="26"/>
                      </a:lnTo>
                      <a:lnTo>
                        <a:pt x="1" y="19"/>
                      </a:lnTo>
                      <a:lnTo>
                        <a:pt x="5" y="16"/>
                      </a:lnTo>
                      <a:lnTo>
                        <a:pt x="0" y="13"/>
                      </a:lnTo>
                      <a:lnTo>
                        <a:pt x="1" y="6"/>
                      </a:lnTo>
                      <a:lnTo>
                        <a:pt x="7" y="6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0" y="3"/>
                      </a:lnTo>
                      <a:close/>
                    </a:path>
                  </a:pathLst>
                </a:custGeom>
                <a:grpFill/>
                <a:ln w="4763" cap="rnd">
                  <a:solidFill>
                    <a:schemeClr val="bg1">
                      <a:lumMod val="85000"/>
                    </a:schemeClr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8" name="Freeform 19"/>
              <p:cNvSpPr>
                <a:spLocks/>
              </p:cNvSpPr>
              <p:nvPr userDrawn="1"/>
            </p:nvSpPr>
            <p:spPr bwMode="auto">
              <a:xfrm>
                <a:off x="8873856" y="4479060"/>
                <a:ext cx="51328" cy="747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" y="0"/>
                  </a:cxn>
                  <a:cxn ang="0">
                    <a:pos x="18" y="14"/>
                  </a:cxn>
                  <a:cxn ang="0">
                    <a:pos x="18" y="25"/>
                  </a:cxn>
                  <a:cxn ang="0">
                    <a:pos x="30" y="31"/>
                  </a:cxn>
                  <a:cxn ang="0">
                    <a:pos x="35" y="40"/>
                  </a:cxn>
                  <a:cxn ang="0">
                    <a:pos x="29" y="51"/>
                  </a:cxn>
                  <a:cxn ang="0">
                    <a:pos x="15" y="50"/>
                  </a:cxn>
                  <a:cxn ang="0">
                    <a:pos x="6" y="40"/>
                  </a:cxn>
                  <a:cxn ang="0">
                    <a:pos x="15" y="37"/>
                  </a:cxn>
                  <a:cxn ang="0">
                    <a:pos x="14" y="27"/>
                  </a:cxn>
                  <a:cxn ang="0">
                    <a:pos x="5" y="20"/>
                  </a:cxn>
                  <a:cxn ang="0">
                    <a:pos x="0" y="0"/>
                  </a:cxn>
                </a:cxnLst>
                <a:rect l="0" t="0" r="r" b="b"/>
                <a:pathLst>
                  <a:path w="35" h="51">
                    <a:moveTo>
                      <a:pt x="0" y="0"/>
                    </a:moveTo>
                    <a:lnTo>
                      <a:pt x="17" y="0"/>
                    </a:lnTo>
                    <a:lnTo>
                      <a:pt x="18" y="14"/>
                    </a:lnTo>
                    <a:lnTo>
                      <a:pt x="18" y="25"/>
                    </a:lnTo>
                    <a:lnTo>
                      <a:pt x="30" y="31"/>
                    </a:lnTo>
                    <a:lnTo>
                      <a:pt x="35" y="40"/>
                    </a:lnTo>
                    <a:lnTo>
                      <a:pt x="29" y="51"/>
                    </a:lnTo>
                    <a:lnTo>
                      <a:pt x="15" y="50"/>
                    </a:lnTo>
                    <a:lnTo>
                      <a:pt x="6" y="40"/>
                    </a:lnTo>
                    <a:lnTo>
                      <a:pt x="15" y="37"/>
                    </a:lnTo>
                    <a:lnTo>
                      <a:pt x="14" y="27"/>
                    </a:lnTo>
                    <a:lnTo>
                      <a:pt x="5" y="2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9" name="Freeform 21"/>
              <p:cNvSpPr>
                <a:spLocks/>
              </p:cNvSpPr>
              <p:nvPr userDrawn="1"/>
            </p:nvSpPr>
            <p:spPr bwMode="auto">
              <a:xfrm>
                <a:off x="8966245" y="4218023"/>
                <a:ext cx="24931" cy="43995"/>
              </a:xfrm>
              <a:custGeom>
                <a:avLst/>
                <a:gdLst/>
                <a:ahLst/>
                <a:cxnLst>
                  <a:cxn ang="0">
                    <a:pos x="15" y="30"/>
                  </a:cxn>
                  <a:cxn ang="0">
                    <a:pos x="6" y="16"/>
                  </a:cxn>
                  <a:cxn ang="0">
                    <a:pos x="0" y="7"/>
                  </a:cxn>
                  <a:cxn ang="0">
                    <a:pos x="7" y="0"/>
                  </a:cxn>
                  <a:cxn ang="0">
                    <a:pos x="17" y="8"/>
                  </a:cxn>
                  <a:cxn ang="0">
                    <a:pos x="15" y="30"/>
                  </a:cxn>
                </a:cxnLst>
                <a:rect l="0" t="0" r="r" b="b"/>
                <a:pathLst>
                  <a:path w="17" h="30">
                    <a:moveTo>
                      <a:pt x="15" y="30"/>
                    </a:moveTo>
                    <a:lnTo>
                      <a:pt x="6" y="16"/>
                    </a:lnTo>
                    <a:lnTo>
                      <a:pt x="0" y="7"/>
                    </a:lnTo>
                    <a:lnTo>
                      <a:pt x="7" y="0"/>
                    </a:lnTo>
                    <a:lnTo>
                      <a:pt x="17" y="8"/>
                    </a:lnTo>
                    <a:lnTo>
                      <a:pt x="15" y="3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0" name="Oval 68"/>
              <p:cNvSpPr>
                <a:spLocks noChangeArrowheads="1"/>
              </p:cNvSpPr>
              <p:nvPr userDrawn="1"/>
            </p:nvSpPr>
            <p:spPr bwMode="auto">
              <a:xfrm>
                <a:off x="8848925" y="4398402"/>
                <a:ext cx="29330" cy="3079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1" name="Freeform 18"/>
              <p:cNvSpPr>
                <a:spLocks/>
              </p:cNvSpPr>
              <p:nvPr userDrawn="1"/>
            </p:nvSpPr>
            <p:spPr bwMode="auto">
              <a:xfrm>
                <a:off x="8841593" y="4394003"/>
                <a:ext cx="32263" cy="27864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15"/>
                  </a:cxn>
                  <a:cxn ang="0">
                    <a:pos x="11" y="19"/>
                  </a:cxn>
                  <a:cxn ang="0">
                    <a:pos x="22" y="17"/>
                  </a:cxn>
                  <a:cxn ang="0">
                    <a:pos x="9" y="0"/>
                  </a:cxn>
                </a:cxnLst>
                <a:rect l="0" t="0" r="r" b="b"/>
                <a:pathLst>
                  <a:path w="22" h="19">
                    <a:moveTo>
                      <a:pt x="9" y="0"/>
                    </a:moveTo>
                    <a:lnTo>
                      <a:pt x="0" y="15"/>
                    </a:lnTo>
                    <a:lnTo>
                      <a:pt x="11" y="19"/>
                    </a:lnTo>
                    <a:lnTo>
                      <a:pt x="22" y="17"/>
                    </a:lnTo>
                    <a:lnTo>
                      <a:pt x="9" y="0"/>
                    </a:lnTo>
                    <a:close/>
                  </a:path>
                </a:pathLst>
              </a:custGeom>
              <a:noFill/>
              <a:ln w="4763" cap="rnd">
                <a:solidFill>
                  <a:schemeClr val="bg1">
                    <a:lumMod val="85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78" name="Group 77"/>
            <p:cNvGrpSpPr/>
            <p:nvPr userDrawn="1"/>
          </p:nvGrpSpPr>
          <p:grpSpPr>
            <a:xfrm>
              <a:off x="6087506" y="3983383"/>
              <a:ext cx="3425744" cy="1287587"/>
              <a:chOff x="6087506" y="3983383"/>
              <a:chExt cx="3425744" cy="1287587"/>
            </a:xfrm>
            <a:solidFill>
              <a:schemeClr val="accent6"/>
            </a:solidFill>
          </p:grpSpPr>
          <p:sp>
            <p:nvSpPr>
              <p:cNvPr id="79" name="Oval 26"/>
              <p:cNvSpPr>
                <a:spLocks noChangeArrowheads="1"/>
              </p:cNvSpPr>
              <p:nvPr userDrawn="1"/>
            </p:nvSpPr>
            <p:spPr bwMode="auto">
              <a:xfrm>
                <a:off x="6496659" y="4839819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Oval 27"/>
              <p:cNvSpPr>
                <a:spLocks noChangeArrowheads="1"/>
              </p:cNvSpPr>
              <p:nvPr userDrawn="1"/>
            </p:nvSpPr>
            <p:spPr bwMode="auto">
              <a:xfrm>
                <a:off x="6437999" y="460224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Oval 28"/>
              <p:cNvSpPr>
                <a:spLocks noChangeArrowheads="1"/>
              </p:cNvSpPr>
              <p:nvPr userDrawn="1"/>
            </p:nvSpPr>
            <p:spPr bwMode="auto">
              <a:xfrm>
                <a:off x="9114362" y="503779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Oval 29"/>
              <p:cNvSpPr>
                <a:spLocks noChangeArrowheads="1"/>
              </p:cNvSpPr>
              <p:nvPr userDrawn="1"/>
            </p:nvSpPr>
            <p:spPr bwMode="auto">
              <a:xfrm>
                <a:off x="9483920" y="524017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Oval 30"/>
              <p:cNvSpPr>
                <a:spLocks noChangeArrowheads="1"/>
              </p:cNvSpPr>
              <p:nvPr userDrawn="1"/>
            </p:nvSpPr>
            <p:spPr bwMode="auto">
              <a:xfrm>
                <a:off x="8816662" y="466090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Oval 31"/>
              <p:cNvSpPr>
                <a:spLocks noChangeArrowheads="1"/>
              </p:cNvSpPr>
              <p:nvPr userDrawn="1"/>
            </p:nvSpPr>
            <p:spPr bwMode="auto">
              <a:xfrm>
                <a:off x="8643615" y="425028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Oval 32"/>
              <p:cNvSpPr>
                <a:spLocks noChangeArrowheads="1"/>
              </p:cNvSpPr>
              <p:nvPr userDrawn="1"/>
            </p:nvSpPr>
            <p:spPr bwMode="auto">
              <a:xfrm>
                <a:off x="8894387" y="4499591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Oval 33"/>
              <p:cNvSpPr>
                <a:spLocks noChangeArrowheads="1"/>
              </p:cNvSpPr>
              <p:nvPr userDrawn="1"/>
            </p:nvSpPr>
            <p:spPr bwMode="auto">
              <a:xfrm>
                <a:off x="9061568" y="41564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Oval 34"/>
              <p:cNvSpPr>
                <a:spLocks noChangeArrowheads="1"/>
              </p:cNvSpPr>
              <p:nvPr userDrawn="1"/>
            </p:nvSpPr>
            <p:spPr bwMode="auto">
              <a:xfrm>
                <a:off x="8351782" y="4437998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Oval 35"/>
              <p:cNvSpPr>
                <a:spLocks noChangeArrowheads="1"/>
              </p:cNvSpPr>
              <p:nvPr userDrawn="1"/>
            </p:nvSpPr>
            <p:spPr bwMode="auto">
              <a:xfrm>
                <a:off x="8086345" y="4451196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Oval 36"/>
              <p:cNvSpPr>
                <a:spLocks noChangeArrowheads="1"/>
              </p:cNvSpPr>
              <p:nvPr userDrawn="1"/>
            </p:nvSpPr>
            <p:spPr bwMode="auto">
              <a:xfrm>
                <a:off x="7666926" y="503339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Oval 37"/>
              <p:cNvSpPr>
                <a:spLocks noChangeArrowheads="1"/>
              </p:cNvSpPr>
              <p:nvPr userDrawn="1"/>
            </p:nvSpPr>
            <p:spPr bwMode="auto">
              <a:xfrm>
                <a:off x="7436686" y="4118301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Oval 38"/>
              <p:cNvSpPr>
                <a:spLocks noChangeArrowheads="1"/>
              </p:cNvSpPr>
              <p:nvPr userDrawn="1"/>
            </p:nvSpPr>
            <p:spPr bwMode="auto">
              <a:xfrm>
                <a:off x="7376559" y="410363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Oval 39"/>
              <p:cNvSpPr>
                <a:spLocks noChangeArrowheads="1"/>
              </p:cNvSpPr>
              <p:nvPr userDrawn="1"/>
            </p:nvSpPr>
            <p:spPr bwMode="auto">
              <a:xfrm>
                <a:off x="7556939" y="407723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Oval 40"/>
              <p:cNvSpPr>
                <a:spLocks noChangeArrowheads="1"/>
              </p:cNvSpPr>
              <p:nvPr userDrawn="1"/>
            </p:nvSpPr>
            <p:spPr bwMode="auto">
              <a:xfrm>
                <a:off x="7457217" y="417549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Oval 41"/>
              <p:cNvSpPr>
                <a:spLocks noChangeArrowheads="1"/>
              </p:cNvSpPr>
              <p:nvPr userDrawn="1"/>
            </p:nvSpPr>
            <p:spPr bwMode="auto">
              <a:xfrm>
                <a:off x="7549606" y="416962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Oval 42"/>
              <p:cNvSpPr>
                <a:spLocks noChangeArrowheads="1"/>
              </p:cNvSpPr>
              <p:nvPr userDrawn="1"/>
            </p:nvSpPr>
            <p:spPr bwMode="auto">
              <a:xfrm>
                <a:off x="7568671" y="413589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Oval 43"/>
              <p:cNvSpPr>
                <a:spLocks noChangeArrowheads="1"/>
              </p:cNvSpPr>
              <p:nvPr userDrawn="1"/>
            </p:nvSpPr>
            <p:spPr bwMode="auto">
              <a:xfrm>
                <a:off x="7405889" y="4247353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Oval 44"/>
              <p:cNvSpPr>
                <a:spLocks noChangeArrowheads="1"/>
              </p:cNvSpPr>
              <p:nvPr userDrawn="1"/>
            </p:nvSpPr>
            <p:spPr bwMode="auto">
              <a:xfrm>
                <a:off x="7351629" y="4357340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Oval 45"/>
              <p:cNvSpPr>
                <a:spLocks noChangeArrowheads="1"/>
              </p:cNvSpPr>
              <p:nvPr userDrawn="1"/>
            </p:nvSpPr>
            <p:spPr bwMode="auto">
              <a:xfrm>
                <a:off x="7561338" y="423415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Oval 46"/>
              <p:cNvSpPr>
                <a:spLocks noChangeArrowheads="1"/>
              </p:cNvSpPr>
              <p:nvPr userDrawn="1"/>
            </p:nvSpPr>
            <p:spPr bwMode="auto">
              <a:xfrm>
                <a:off x="7592135" y="4171095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Oval 47"/>
              <p:cNvSpPr>
                <a:spLocks noChangeArrowheads="1"/>
              </p:cNvSpPr>
              <p:nvPr userDrawn="1"/>
            </p:nvSpPr>
            <p:spPr bwMode="auto">
              <a:xfrm>
                <a:off x="7627331" y="4152030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Oval 48"/>
              <p:cNvSpPr>
                <a:spLocks noChangeArrowheads="1"/>
              </p:cNvSpPr>
              <p:nvPr userDrawn="1"/>
            </p:nvSpPr>
            <p:spPr bwMode="auto">
              <a:xfrm>
                <a:off x="7627331" y="4190159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2" name="Oval 49"/>
              <p:cNvSpPr>
                <a:spLocks noChangeArrowheads="1"/>
              </p:cNvSpPr>
              <p:nvPr userDrawn="1"/>
            </p:nvSpPr>
            <p:spPr bwMode="auto">
              <a:xfrm>
                <a:off x="7707988" y="423268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Oval 50"/>
              <p:cNvSpPr>
                <a:spLocks noChangeArrowheads="1"/>
              </p:cNvSpPr>
              <p:nvPr userDrawn="1"/>
            </p:nvSpPr>
            <p:spPr bwMode="auto">
              <a:xfrm>
                <a:off x="7669859" y="4209224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Oval 51"/>
              <p:cNvSpPr>
                <a:spLocks noChangeArrowheads="1"/>
              </p:cNvSpPr>
              <p:nvPr userDrawn="1"/>
            </p:nvSpPr>
            <p:spPr bwMode="auto">
              <a:xfrm>
                <a:off x="7659594" y="411243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Oval 52"/>
              <p:cNvSpPr>
                <a:spLocks noChangeArrowheads="1"/>
              </p:cNvSpPr>
              <p:nvPr userDrawn="1"/>
            </p:nvSpPr>
            <p:spPr bwMode="auto">
              <a:xfrm>
                <a:off x="7707988" y="4191626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Oval 53"/>
              <p:cNvSpPr>
                <a:spLocks noChangeArrowheads="1"/>
              </p:cNvSpPr>
              <p:nvPr userDrawn="1"/>
            </p:nvSpPr>
            <p:spPr bwMode="auto">
              <a:xfrm>
                <a:off x="7665460" y="4157896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Oval 54"/>
              <p:cNvSpPr>
                <a:spLocks noChangeArrowheads="1"/>
              </p:cNvSpPr>
              <p:nvPr userDrawn="1"/>
            </p:nvSpPr>
            <p:spPr bwMode="auto">
              <a:xfrm>
                <a:off x="7360428" y="4253219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Oval 55"/>
              <p:cNvSpPr>
                <a:spLocks noChangeArrowheads="1"/>
              </p:cNvSpPr>
              <p:nvPr userDrawn="1"/>
            </p:nvSpPr>
            <p:spPr bwMode="auto">
              <a:xfrm>
                <a:off x="6597848" y="3983383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Oval 56"/>
              <p:cNvSpPr>
                <a:spLocks noChangeArrowheads="1"/>
              </p:cNvSpPr>
              <p:nvPr userDrawn="1"/>
            </p:nvSpPr>
            <p:spPr bwMode="auto">
              <a:xfrm>
                <a:off x="6143233" y="4068440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Oval 57"/>
              <p:cNvSpPr>
                <a:spLocks noChangeArrowheads="1"/>
              </p:cNvSpPr>
              <p:nvPr userDrawn="1"/>
            </p:nvSpPr>
            <p:spPr bwMode="auto">
              <a:xfrm>
                <a:off x="6087506" y="4358807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Oval 58"/>
              <p:cNvSpPr>
                <a:spLocks noChangeArrowheads="1"/>
              </p:cNvSpPr>
              <p:nvPr userDrawn="1"/>
            </p:nvSpPr>
            <p:spPr bwMode="auto">
              <a:xfrm>
                <a:off x="6251754" y="4467328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Oval 59"/>
              <p:cNvSpPr>
                <a:spLocks noChangeArrowheads="1"/>
              </p:cNvSpPr>
              <p:nvPr userDrawn="1"/>
            </p:nvSpPr>
            <p:spPr bwMode="auto">
              <a:xfrm>
                <a:off x="6709302" y="4745963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Oval 60"/>
              <p:cNvSpPr>
                <a:spLocks noChangeArrowheads="1"/>
              </p:cNvSpPr>
              <p:nvPr userDrawn="1"/>
            </p:nvSpPr>
            <p:spPr bwMode="auto">
              <a:xfrm>
                <a:off x="6565585" y="5001134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Oval 61"/>
              <p:cNvSpPr>
                <a:spLocks noChangeArrowheads="1"/>
              </p:cNvSpPr>
              <p:nvPr userDrawn="1"/>
            </p:nvSpPr>
            <p:spPr bwMode="auto">
              <a:xfrm>
                <a:off x="7537874" y="4128566"/>
                <a:ext cx="30797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Oval 62"/>
              <p:cNvSpPr>
                <a:spLocks noChangeArrowheads="1"/>
              </p:cNvSpPr>
              <p:nvPr userDrawn="1"/>
            </p:nvSpPr>
            <p:spPr bwMode="auto">
              <a:xfrm>
                <a:off x="7520276" y="398778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Oval 63"/>
              <p:cNvSpPr>
                <a:spLocks noChangeArrowheads="1"/>
              </p:cNvSpPr>
              <p:nvPr userDrawn="1"/>
            </p:nvSpPr>
            <p:spPr bwMode="auto">
              <a:xfrm>
                <a:off x="7574537" y="4002447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Oval 64"/>
              <p:cNvSpPr>
                <a:spLocks noChangeArrowheads="1"/>
              </p:cNvSpPr>
              <p:nvPr userDrawn="1"/>
            </p:nvSpPr>
            <p:spPr bwMode="auto">
              <a:xfrm>
                <a:off x="7688924" y="3990715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Oval 65"/>
              <p:cNvSpPr>
                <a:spLocks noChangeArrowheads="1"/>
              </p:cNvSpPr>
              <p:nvPr userDrawn="1"/>
            </p:nvSpPr>
            <p:spPr bwMode="auto">
              <a:xfrm>
                <a:off x="7595068" y="411830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Oval 66"/>
              <p:cNvSpPr>
                <a:spLocks noChangeArrowheads="1"/>
              </p:cNvSpPr>
              <p:nvPr userDrawn="1"/>
            </p:nvSpPr>
            <p:spPr bwMode="auto">
              <a:xfrm>
                <a:off x="8692010" y="4637442"/>
                <a:ext cx="29330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Oval 67"/>
              <p:cNvSpPr>
                <a:spLocks noChangeArrowheads="1"/>
              </p:cNvSpPr>
              <p:nvPr userDrawn="1"/>
            </p:nvSpPr>
            <p:spPr bwMode="auto">
              <a:xfrm>
                <a:off x="8724273" y="4525988"/>
                <a:ext cx="30797" cy="30797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Oval 69"/>
              <p:cNvSpPr>
                <a:spLocks noChangeArrowheads="1"/>
              </p:cNvSpPr>
              <p:nvPr userDrawn="1"/>
            </p:nvSpPr>
            <p:spPr bwMode="auto">
              <a:xfrm>
                <a:off x="8001288" y="4436531"/>
                <a:ext cx="29330" cy="29330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74" name="Rectangle 73">
            <a:hlinkClick r:id="rId6"/>
          </p:cNvPr>
          <p:cNvSpPr/>
          <p:nvPr userDrawn="1"/>
        </p:nvSpPr>
        <p:spPr>
          <a:xfrm>
            <a:off x="1447800" y="51085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hlinkClick r:id="rId6"/>
          </p:cNvPr>
          <p:cNvSpPr/>
          <p:nvPr userDrawn="1"/>
        </p:nvSpPr>
        <p:spPr>
          <a:xfrm>
            <a:off x="4962525" y="49815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hlinkClick r:id="rId7"/>
          </p:cNvPr>
          <p:cNvSpPr/>
          <p:nvPr userDrawn="1"/>
        </p:nvSpPr>
        <p:spPr>
          <a:xfrm>
            <a:off x="4419599" y="51339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Rectangle 122">
            <a:hlinkClick r:id="rId8"/>
          </p:cNvPr>
          <p:cNvSpPr/>
          <p:nvPr userDrawn="1"/>
        </p:nvSpPr>
        <p:spPr>
          <a:xfrm>
            <a:off x="2800350" y="54991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6931188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632857" name="think-cell Slide" r:id="rId4" imgW="360" imgH="360" progId="">
              <p:embed/>
            </p:oleObj>
          </a:graphicData>
        </a:graphic>
      </p:graphicFrame>
      <p:sp>
        <p:nvSpPr>
          <p:cNvPr id="14" name="Rectangle 9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gray">
          <a:xfrm>
            <a:off x="5309494" y="2912466"/>
            <a:ext cx="4259840" cy="2376667"/>
          </a:xfrm>
          <a:custGeom>
            <a:avLst/>
            <a:gdLst>
              <a:gd name="connsiteX0" fmla="*/ 0 w 4423977"/>
              <a:gd name="connsiteY0" fmla="*/ 164137 h 2296914"/>
              <a:gd name="connsiteX1" fmla="*/ 48075 w 4423977"/>
              <a:gd name="connsiteY1" fmla="*/ 48075 h 2296914"/>
              <a:gd name="connsiteX2" fmla="*/ 164138 w 4423977"/>
              <a:gd name="connsiteY2" fmla="*/ 1 h 2296914"/>
              <a:gd name="connsiteX3" fmla="*/ 4259840 w 4423977"/>
              <a:gd name="connsiteY3" fmla="*/ 0 h 2296914"/>
              <a:gd name="connsiteX4" fmla="*/ 4375902 w 4423977"/>
              <a:gd name="connsiteY4" fmla="*/ 48075 h 2296914"/>
              <a:gd name="connsiteX5" fmla="*/ 4423976 w 4423977"/>
              <a:gd name="connsiteY5" fmla="*/ 164138 h 2296914"/>
              <a:gd name="connsiteX6" fmla="*/ 4423977 w 4423977"/>
              <a:gd name="connsiteY6" fmla="*/ 2132777 h 2296914"/>
              <a:gd name="connsiteX7" fmla="*/ 4375902 w 4423977"/>
              <a:gd name="connsiteY7" fmla="*/ 2248839 h 2296914"/>
              <a:gd name="connsiteX8" fmla="*/ 4259840 w 4423977"/>
              <a:gd name="connsiteY8" fmla="*/ 2296914 h 2296914"/>
              <a:gd name="connsiteX9" fmla="*/ 164137 w 4423977"/>
              <a:gd name="connsiteY9" fmla="*/ 2296914 h 2296914"/>
              <a:gd name="connsiteX10" fmla="*/ 48075 w 4423977"/>
              <a:gd name="connsiteY10" fmla="*/ 2248839 h 2296914"/>
              <a:gd name="connsiteX11" fmla="*/ 0 w 4423977"/>
              <a:gd name="connsiteY11" fmla="*/ 2132777 h 2296914"/>
              <a:gd name="connsiteX12" fmla="*/ 0 w 4423977"/>
              <a:gd name="connsiteY12" fmla="*/ 164137 h 2296914"/>
              <a:gd name="connsiteX0" fmla="*/ 0 w 4969813"/>
              <a:gd name="connsiteY0" fmla="*/ 164137 h 2488240"/>
              <a:gd name="connsiteX1" fmla="*/ 48075 w 4969813"/>
              <a:gd name="connsiteY1" fmla="*/ 48075 h 2488240"/>
              <a:gd name="connsiteX2" fmla="*/ 164138 w 4969813"/>
              <a:gd name="connsiteY2" fmla="*/ 1 h 2488240"/>
              <a:gd name="connsiteX3" fmla="*/ 4259840 w 4969813"/>
              <a:gd name="connsiteY3" fmla="*/ 0 h 2488240"/>
              <a:gd name="connsiteX4" fmla="*/ 4375902 w 4969813"/>
              <a:gd name="connsiteY4" fmla="*/ 48075 h 2488240"/>
              <a:gd name="connsiteX5" fmla="*/ 4423976 w 4969813"/>
              <a:gd name="connsiteY5" fmla="*/ 164138 h 2488240"/>
              <a:gd name="connsiteX6" fmla="*/ 4423977 w 4969813"/>
              <a:gd name="connsiteY6" fmla="*/ 2132777 h 2488240"/>
              <a:gd name="connsiteX7" fmla="*/ 4259840 w 4969813"/>
              <a:gd name="connsiteY7" fmla="*/ 2296914 h 2488240"/>
              <a:gd name="connsiteX8" fmla="*/ 164137 w 4969813"/>
              <a:gd name="connsiteY8" fmla="*/ 2296914 h 2488240"/>
              <a:gd name="connsiteX9" fmla="*/ 48075 w 4969813"/>
              <a:gd name="connsiteY9" fmla="*/ 2248839 h 2488240"/>
              <a:gd name="connsiteX10" fmla="*/ 0 w 4969813"/>
              <a:gd name="connsiteY10" fmla="*/ 2132777 h 2488240"/>
              <a:gd name="connsiteX11" fmla="*/ 0 w 4969813"/>
              <a:gd name="connsiteY11" fmla="*/ 164137 h 2488240"/>
              <a:gd name="connsiteX0" fmla="*/ 0 w 4969813"/>
              <a:gd name="connsiteY0" fmla="*/ 164137 h 2296914"/>
              <a:gd name="connsiteX1" fmla="*/ 48075 w 4969813"/>
              <a:gd name="connsiteY1" fmla="*/ 48075 h 2296914"/>
              <a:gd name="connsiteX2" fmla="*/ 164138 w 4969813"/>
              <a:gd name="connsiteY2" fmla="*/ 1 h 2296914"/>
              <a:gd name="connsiteX3" fmla="*/ 4259840 w 4969813"/>
              <a:gd name="connsiteY3" fmla="*/ 0 h 2296914"/>
              <a:gd name="connsiteX4" fmla="*/ 4375902 w 4969813"/>
              <a:gd name="connsiteY4" fmla="*/ 48075 h 2296914"/>
              <a:gd name="connsiteX5" fmla="*/ 4423976 w 4969813"/>
              <a:gd name="connsiteY5" fmla="*/ 164138 h 2296914"/>
              <a:gd name="connsiteX6" fmla="*/ 4259840 w 4969813"/>
              <a:gd name="connsiteY6" fmla="*/ 2296914 h 2296914"/>
              <a:gd name="connsiteX7" fmla="*/ 164137 w 4969813"/>
              <a:gd name="connsiteY7" fmla="*/ 2296914 h 2296914"/>
              <a:gd name="connsiteX8" fmla="*/ 48075 w 4969813"/>
              <a:gd name="connsiteY8" fmla="*/ 2248839 h 2296914"/>
              <a:gd name="connsiteX9" fmla="*/ 0 w 4969813"/>
              <a:gd name="connsiteY9" fmla="*/ 2132777 h 2296914"/>
              <a:gd name="connsiteX10" fmla="*/ 0 w 4969813"/>
              <a:gd name="connsiteY10" fmla="*/ 164137 h 2296914"/>
              <a:gd name="connsiteX0" fmla="*/ 0 w 4961801"/>
              <a:gd name="connsiteY0" fmla="*/ 498881 h 2631658"/>
              <a:gd name="connsiteX1" fmla="*/ 48075 w 4961801"/>
              <a:gd name="connsiteY1" fmla="*/ 382819 h 2631658"/>
              <a:gd name="connsiteX2" fmla="*/ 164138 w 4961801"/>
              <a:gd name="connsiteY2" fmla="*/ 334745 h 2631658"/>
              <a:gd name="connsiteX3" fmla="*/ 4259840 w 4961801"/>
              <a:gd name="connsiteY3" fmla="*/ 334744 h 2631658"/>
              <a:gd name="connsiteX4" fmla="*/ 4375902 w 4961801"/>
              <a:gd name="connsiteY4" fmla="*/ 382819 h 2631658"/>
              <a:gd name="connsiteX5" fmla="*/ 4259840 w 4961801"/>
              <a:gd name="connsiteY5" fmla="*/ 2631658 h 2631658"/>
              <a:gd name="connsiteX6" fmla="*/ 164137 w 4961801"/>
              <a:gd name="connsiteY6" fmla="*/ 2631658 h 2631658"/>
              <a:gd name="connsiteX7" fmla="*/ 48075 w 4961801"/>
              <a:gd name="connsiteY7" fmla="*/ 2583583 h 2631658"/>
              <a:gd name="connsiteX8" fmla="*/ 0 w 4961801"/>
              <a:gd name="connsiteY8" fmla="*/ 2467521 h 2631658"/>
              <a:gd name="connsiteX9" fmla="*/ 0 w 4961801"/>
              <a:gd name="connsiteY9" fmla="*/ 498881 h 2631658"/>
              <a:gd name="connsiteX0" fmla="*/ 0 w 4942457"/>
              <a:gd name="connsiteY0" fmla="*/ 164137 h 2296914"/>
              <a:gd name="connsiteX1" fmla="*/ 48075 w 4942457"/>
              <a:gd name="connsiteY1" fmla="*/ 48075 h 2296914"/>
              <a:gd name="connsiteX2" fmla="*/ 164138 w 4942457"/>
              <a:gd name="connsiteY2" fmla="*/ 1 h 2296914"/>
              <a:gd name="connsiteX3" fmla="*/ 4259840 w 4942457"/>
              <a:gd name="connsiteY3" fmla="*/ 0 h 2296914"/>
              <a:gd name="connsiteX4" fmla="*/ 4259840 w 4942457"/>
              <a:gd name="connsiteY4" fmla="*/ 2296914 h 2296914"/>
              <a:gd name="connsiteX5" fmla="*/ 164137 w 4942457"/>
              <a:gd name="connsiteY5" fmla="*/ 2296914 h 2296914"/>
              <a:gd name="connsiteX6" fmla="*/ 48075 w 4942457"/>
              <a:gd name="connsiteY6" fmla="*/ 2248839 h 2296914"/>
              <a:gd name="connsiteX7" fmla="*/ 0 w 4942457"/>
              <a:gd name="connsiteY7" fmla="*/ 2132777 h 2296914"/>
              <a:gd name="connsiteX8" fmla="*/ 0 w 4942457"/>
              <a:gd name="connsiteY8" fmla="*/ 164137 h 2296914"/>
              <a:gd name="connsiteX0" fmla="*/ 4259840 w 4942457"/>
              <a:gd name="connsiteY0" fmla="*/ 0 h 2296914"/>
              <a:gd name="connsiteX1" fmla="*/ 4259840 w 4942457"/>
              <a:gd name="connsiteY1" fmla="*/ 2296914 h 2296914"/>
              <a:gd name="connsiteX2" fmla="*/ 164137 w 4942457"/>
              <a:gd name="connsiteY2" fmla="*/ 2296914 h 2296914"/>
              <a:gd name="connsiteX3" fmla="*/ 48075 w 4942457"/>
              <a:gd name="connsiteY3" fmla="*/ 2248839 h 2296914"/>
              <a:gd name="connsiteX4" fmla="*/ 0 w 4942457"/>
              <a:gd name="connsiteY4" fmla="*/ 2132777 h 2296914"/>
              <a:gd name="connsiteX5" fmla="*/ 0 w 4942457"/>
              <a:gd name="connsiteY5" fmla="*/ 164137 h 2296914"/>
              <a:gd name="connsiteX6" fmla="*/ 48075 w 4942457"/>
              <a:gd name="connsiteY6" fmla="*/ 48075 h 2296914"/>
              <a:gd name="connsiteX7" fmla="*/ 164138 w 4942457"/>
              <a:gd name="connsiteY7" fmla="*/ 1 h 2296914"/>
              <a:gd name="connsiteX8" fmla="*/ 4351280 w 4942457"/>
              <a:gd name="connsiteY8" fmla="*/ 91440 h 2296914"/>
              <a:gd name="connsiteX0" fmla="*/ 4259840 w 4351280"/>
              <a:gd name="connsiteY0" fmla="*/ 2296914 h 2296914"/>
              <a:gd name="connsiteX1" fmla="*/ 164137 w 4351280"/>
              <a:gd name="connsiteY1" fmla="*/ 2296914 h 2296914"/>
              <a:gd name="connsiteX2" fmla="*/ 48075 w 4351280"/>
              <a:gd name="connsiteY2" fmla="*/ 2248839 h 2296914"/>
              <a:gd name="connsiteX3" fmla="*/ 0 w 4351280"/>
              <a:gd name="connsiteY3" fmla="*/ 2132777 h 2296914"/>
              <a:gd name="connsiteX4" fmla="*/ 0 w 4351280"/>
              <a:gd name="connsiteY4" fmla="*/ 164137 h 2296914"/>
              <a:gd name="connsiteX5" fmla="*/ 48075 w 4351280"/>
              <a:gd name="connsiteY5" fmla="*/ 48075 h 2296914"/>
              <a:gd name="connsiteX6" fmla="*/ 164138 w 4351280"/>
              <a:gd name="connsiteY6" fmla="*/ 1 h 2296914"/>
              <a:gd name="connsiteX7" fmla="*/ 4351280 w 4351280"/>
              <a:gd name="connsiteY7" fmla="*/ 91440 h 2296914"/>
              <a:gd name="connsiteX0" fmla="*/ 4259840 w 4330731"/>
              <a:gd name="connsiteY0" fmla="*/ 2297942 h 2297942"/>
              <a:gd name="connsiteX1" fmla="*/ 164137 w 4330731"/>
              <a:gd name="connsiteY1" fmla="*/ 2297942 h 2297942"/>
              <a:gd name="connsiteX2" fmla="*/ 48075 w 4330731"/>
              <a:gd name="connsiteY2" fmla="*/ 2249867 h 2297942"/>
              <a:gd name="connsiteX3" fmla="*/ 0 w 4330731"/>
              <a:gd name="connsiteY3" fmla="*/ 2133805 h 2297942"/>
              <a:gd name="connsiteX4" fmla="*/ 0 w 4330731"/>
              <a:gd name="connsiteY4" fmla="*/ 165165 h 2297942"/>
              <a:gd name="connsiteX5" fmla="*/ 48075 w 4330731"/>
              <a:gd name="connsiteY5" fmla="*/ 49103 h 2297942"/>
              <a:gd name="connsiteX6" fmla="*/ 164138 w 4330731"/>
              <a:gd name="connsiteY6" fmla="*/ 1029 h 2297942"/>
              <a:gd name="connsiteX7" fmla="*/ 4330731 w 4330731"/>
              <a:gd name="connsiteY7" fmla="*/ 0 h 2297942"/>
              <a:gd name="connsiteX0" fmla="*/ 4259840 w 4259840"/>
              <a:gd name="connsiteY0" fmla="*/ 2296914 h 2296914"/>
              <a:gd name="connsiteX1" fmla="*/ 164137 w 4259840"/>
              <a:gd name="connsiteY1" fmla="*/ 2296914 h 2296914"/>
              <a:gd name="connsiteX2" fmla="*/ 48075 w 4259840"/>
              <a:gd name="connsiteY2" fmla="*/ 2248839 h 2296914"/>
              <a:gd name="connsiteX3" fmla="*/ 0 w 4259840"/>
              <a:gd name="connsiteY3" fmla="*/ 2132777 h 2296914"/>
              <a:gd name="connsiteX4" fmla="*/ 0 w 4259840"/>
              <a:gd name="connsiteY4" fmla="*/ 164137 h 2296914"/>
              <a:gd name="connsiteX5" fmla="*/ 48075 w 4259840"/>
              <a:gd name="connsiteY5" fmla="*/ 48075 h 2296914"/>
              <a:gd name="connsiteX6" fmla="*/ 164138 w 4259840"/>
              <a:gd name="connsiteY6" fmla="*/ 1 h 2296914"/>
              <a:gd name="connsiteX0" fmla="*/ 4259840 w 4259840"/>
              <a:gd name="connsiteY0" fmla="*/ 2248839 h 2248839"/>
              <a:gd name="connsiteX1" fmla="*/ 164137 w 4259840"/>
              <a:gd name="connsiteY1" fmla="*/ 2248839 h 2248839"/>
              <a:gd name="connsiteX2" fmla="*/ 48075 w 4259840"/>
              <a:gd name="connsiteY2" fmla="*/ 2200764 h 2248839"/>
              <a:gd name="connsiteX3" fmla="*/ 0 w 4259840"/>
              <a:gd name="connsiteY3" fmla="*/ 2084702 h 2248839"/>
              <a:gd name="connsiteX4" fmla="*/ 0 w 4259840"/>
              <a:gd name="connsiteY4" fmla="*/ 116062 h 2248839"/>
              <a:gd name="connsiteX5" fmla="*/ 48075 w 4259840"/>
              <a:gd name="connsiteY5" fmla="*/ 0 h 2248839"/>
              <a:gd name="connsiteX0" fmla="*/ 4259840 w 4259840"/>
              <a:gd name="connsiteY0" fmla="*/ 2132777 h 2132777"/>
              <a:gd name="connsiteX1" fmla="*/ 164137 w 4259840"/>
              <a:gd name="connsiteY1" fmla="*/ 2132777 h 2132777"/>
              <a:gd name="connsiteX2" fmla="*/ 48075 w 4259840"/>
              <a:gd name="connsiteY2" fmla="*/ 2084702 h 2132777"/>
              <a:gd name="connsiteX3" fmla="*/ 0 w 4259840"/>
              <a:gd name="connsiteY3" fmla="*/ 1968640 h 2132777"/>
              <a:gd name="connsiteX4" fmla="*/ 0 w 4259840"/>
              <a:gd name="connsiteY4" fmla="*/ 0 h 2132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9840" h="2132777">
                <a:moveTo>
                  <a:pt x="4259840" y="2132777"/>
                </a:moveTo>
                <a:lnTo>
                  <a:pt x="164137" y="2132777"/>
                </a:lnTo>
                <a:cubicBezTo>
                  <a:pt x="120605" y="2132777"/>
                  <a:pt x="78856" y="2115484"/>
                  <a:pt x="48075" y="2084702"/>
                </a:cubicBezTo>
                <a:cubicBezTo>
                  <a:pt x="17293" y="2053920"/>
                  <a:pt x="0" y="2012171"/>
                  <a:pt x="0" y="1968640"/>
                </a:cubicBezTo>
                <a:lnTo>
                  <a:pt x="0" y="0"/>
                </a:lnTo>
              </a:path>
            </a:pathLst>
          </a:custGeom>
          <a:noFill/>
          <a:ln w="19050" cap="rnd" cmpd="sng" algn="ctr">
            <a:gradFill flip="none" rotWithShape="1">
              <a:gsLst>
                <a:gs pos="0">
                  <a:schemeClr val="tx1">
                    <a:lumMod val="40000"/>
                    <a:lumOff val="6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prstDash val="solid"/>
            <a:round/>
          </a:ln>
          <a:effectLst/>
        </p:spPr>
        <p:txBody>
          <a:bodyPr wrap="square" lIns="360000" tIns="50951" rIns="216000" bIns="144000" rtlCol="0" anchor="b"/>
          <a:lstStyle/>
          <a:p>
            <a:pPr marL="0" marR="0" indent="0" algn="just" defTabSz="1042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chemeClr val="bg1"/>
                </a:solidFill>
                <a:latin typeface="Arial"/>
                <a:cs typeface="Arial"/>
              </a:rPr>
              <a:t>About Capgemini</a:t>
            </a:r>
            <a:endParaRPr lang="en-US" sz="10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With almost 145,000 people in over 40 countries, </a:t>
            </a:r>
            <a:r>
              <a:rPr lang="en-US" sz="1000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Capgemini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is one of the world's foremost providers of consulting, technology and outsourcing services. The Group reported 2014 global revenues of EUR 10.573 billion.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Together with its clients, Capgemini creates and delivers business and technology solutions that fit their needs and drive the results they want. A deeply multicultural organization, Capgemini has developed its own way of working, </a:t>
            </a:r>
            <a:r>
              <a:rPr lang="en-US" sz="1000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Collaborative Business Experience™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and draws on </a:t>
            </a:r>
            <a:r>
              <a:rPr lang="en-US" sz="1000" u="sng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Rightshore</a:t>
            </a:r>
            <a:r>
              <a:rPr lang="en-US" sz="1000" u="sng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®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its worldwide delivery model.</a:t>
            </a:r>
          </a:p>
          <a:p>
            <a:pPr marL="0" indent="0" algn="just">
              <a:spcBef>
                <a:spcPts val="600"/>
              </a:spcBef>
            </a:pP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Learn more about us at </a:t>
            </a:r>
            <a:r>
              <a:rPr lang="en-US" sz="1000" b="1" u="sng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  <a:r>
              <a:rPr lang="en-US" sz="1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Image 337" descr="CBE_Label_ppt.png"/>
          <p:cNvPicPr>
            <a:picLocks noChangeAspect="1"/>
          </p:cNvPicPr>
          <p:nvPr userDrawn="1"/>
        </p:nvPicPr>
        <p:blipFill>
          <a:blip r:embed="rId5" cstate="screen"/>
          <a:stretch>
            <a:fillRect/>
          </a:stretch>
        </p:blipFill>
        <p:spPr>
          <a:xfrm>
            <a:off x="5059256" y="2763611"/>
            <a:ext cx="519572" cy="522508"/>
          </a:xfrm>
          <a:prstGeom prst="rect">
            <a:avLst/>
          </a:prstGeom>
        </p:spPr>
      </p:pic>
      <p:sp>
        <p:nvSpPr>
          <p:cNvPr id="16" name="Rectangle 15">
            <a:hlinkClick r:id="rId6"/>
          </p:cNvPr>
          <p:cNvSpPr/>
          <p:nvPr userDrawn="1"/>
        </p:nvSpPr>
        <p:spPr>
          <a:xfrm>
            <a:off x="5639331" y="4588375"/>
            <a:ext cx="2133600" cy="208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hlinkClick r:id="rId6"/>
          </p:cNvPr>
          <p:cNvSpPr/>
          <p:nvPr userDrawn="1"/>
        </p:nvSpPr>
        <p:spPr>
          <a:xfrm>
            <a:off x="9154056" y="4461375"/>
            <a:ext cx="228600" cy="16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hlinkClick r:id="rId7"/>
          </p:cNvPr>
          <p:cNvSpPr/>
          <p:nvPr userDrawn="1"/>
        </p:nvSpPr>
        <p:spPr>
          <a:xfrm>
            <a:off x="8611130" y="4613775"/>
            <a:ext cx="7080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hlinkClick r:id="rId8"/>
          </p:cNvPr>
          <p:cNvSpPr/>
          <p:nvPr userDrawn="1"/>
        </p:nvSpPr>
        <p:spPr>
          <a:xfrm>
            <a:off x="6991881" y="4978900"/>
            <a:ext cx="1266825" cy="1834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6636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3881" name="think-cell Slide" r:id="rId3" imgW="360" imgH="3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35025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r="2413"/>
          <a:stretch/>
        </p:blipFill>
        <p:spPr>
          <a:xfrm>
            <a:off x="-2052" y="1348661"/>
            <a:ext cx="9908052" cy="551371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6951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776792" y="4601752"/>
            <a:ext cx="1242328" cy="436017"/>
          </a:xfrm>
          <a:prstGeom prst="rect">
            <a:avLst/>
          </a:prstGeom>
          <a:effectLst>
            <a:outerShdw blurRad="38100" dist="25400" dir="2700000" algn="tl" rotWithShape="0">
              <a:schemeClr val="bg1">
                <a:alpha val="65000"/>
              </a:scheme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b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776792" y="5023940"/>
            <a:ext cx="1173398" cy="338554"/>
          </a:xfrm>
          <a:prstGeom prst="rect">
            <a:avLst/>
          </a:prstGeom>
          <a:effectLst/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accent1">
                    <a:lumMod val="50000"/>
                  </a:schemeClr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accent1">
                  <a:lumMod val="5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7275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2054" y="237618"/>
            <a:ext cx="9908054" cy="662038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4" y="711"/>
            <a:ext cx="9910493" cy="2919582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2188 w 10562411"/>
              <a:gd name="connsiteY0" fmla="*/ 0 h 3670551"/>
              <a:gd name="connsiteX1" fmla="*/ 10561655 w 10562411"/>
              <a:gd name="connsiteY1" fmla="*/ 712383 h 3670551"/>
              <a:gd name="connsiteX2" fmla="*/ 10561157 w 10562411"/>
              <a:gd name="connsiteY2" fmla="*/ 2188721 h 3670551"/>
              <a:gd name="connsiteX3" fmla="*/ 9288594 w 10562411"/>
              <a:gd name="connsiteY3" fmla="*/ 2865486 h 3670551"/>
              <a:gd name="connsiteX4" fmla="*/ 2317558 w 10562411"/>
              <a:gd name="connsiteY4" fmla="*/ 2871895 h 3670551"/>
              <a:gd name="connsiteX5" fmla="*/ 1180889 w 10562411"/>
              <a:gd name="connsiteY5" fmla="*/ 3670551 h 3670551"/>
              <a:gd name="connsiteX6" fmla="*/ 0 w 10562411"/>
              <a:gd name="connsiteY6" fmla="*/ 2886448 h 3670551"/>
              <a:gd name="connsiteX7" fmla="*/ 2188 w 10562411"/>
              <a:gd name="connsiteY7" fmla="*/ 0 h 3670551"/>
              <a:gd name="connsiteX0" fmla="*/ 2188 w 10562585"/>
              <a:gd name="connsiteY0" fmla="*/ 0 h 3670551"/>
              <a:gd name="connsiteX1" fmla="*/ 10562072 w 10562585"/>
              <a:gd name="connsiteY1" fmla="*/ 1 h 3670551"/>
              <a:gd name="connsiteX2" fmla="*/ 10561157 w 10562585"/>
              <a:gd name="connsiteY2" fmla="*/ 2188721 h 3670551"/>
              <a:gd name="connsiteX3" fmla="*/ 9288594 w 10562585"/>
              <a:gd name="connsiteY3" fmla="*/ 2865486 h 3670551"/>
              <a:gd name="connsiteX4" fmla="*/ 2317558 w 10562585"/>
              <a:gd name="connsiteY4" fmla="*/ 2871895 h 3670551"/>
              <a:gd name="connsiteX5" fmla="*/ 1180889 w 10562585"/>
              <a:gd name="connsiteY5" fmla="*/ 3670551 h 3670551"/>
              <a:gd name="connsiteX6" fmla="*/ 0 w 10562585"/>
              <a:gd name="connsiteY6" fmla="*/ 2886448 h 3670551"/>
              <a:gd name="connsiteX7" fmla="*/ 2188 w 10562585"/>
              <a:gd name="connsiteY7" fmla="*/ 0 h 3670551"/>
              <a:gd name="connsiteX0" fmla="*/ 212879 w 10562341"/>
              <a:gd name="connsiteY0" fmla="*/ 517211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2879 w 10562341"/>
              <a:gd name="connsiteY7" fmla="*/ 517211 h 3670550"/>
              <a:gd name="connsiteX0" fmla="*/ 2189 w 10562341"/>
              <a:gd name="connsiteY0" fmla="*/ 451575 h 3670550"/>
              <a:gd name="connsiteX1" fmla="*/ 10562072 w 10562341"/>
              <a:gd name="connsiteY1" fmla="*/ 0 h 3670550"/>
              <a:gd name="connsiteX2" fmla="*/ 10561157 w 10562341"/>
              <a:gd name="connsiteY2" fmla="*/ 2188720 h 3670550"/>
              <a:gd name="connsiteX3" fmla="*/ 9288594 w 10562341"/>
              <a:gd name="connsiteY3" fmla="*/ 2865485 h 3670550"/>
              <a:gd name="connsiteX4" fmla="*/ 2317558 w 10562341"/>
              <a:gd name="connsiteY4" fmla="*/ 2871894 h 3670550"/>
              <a:gd name="connsiteX5" fmla="*/ 1180889 w 10562341"/>
              <a:gd name="connsiteY5" fmla="*/ 3670550 h 3670550"/>
              <a:gd name="connsiteX6" fmla="*/ 0 w 10562341"/>
              <a:gd name="connsiteY6" fmla="*/ 2886447 h 3670550"/>
              <a:gd name="connsiteX7" fmla="*/ 2189 w 10562341"/>
              <a:gd name="connsiteY7" fmla="*/ 451575 h 3670550"/>
              <a:gd name="connsiteX0" fmla="*/ 2189 w 10561158"/>
              <a:gd name="connsiteY0" fmla="*/ 0 h 3218975"/>
              <a:gd name="connsiteX1" fmla="*/ 9838619 w 10561158"/>
              <a:gd name="connsiteY1" fmla="*/ 674738 h 3218975"/>
              <a:gd name="connsiteX2" fmla="*/ 10561157 w 10561158"/>
              <a:gd name="connsiteY2" fmla="*/ 1737145 h 3218975"/>
              <a:gd name="connsiteX3" fmla="*/ 9288594 w 10561158"/>
              <a:gd name="connsiteY3" fmla="*/ 2413910 h 3218975"/>
              <a:gd name="connsiteX4" fmla="*/ 2317558 w 10561158"/>
              <a:gd name="connsiteY4" fmla="*/ 2420319 h 3218975"/>
              <a:gd name="connsiteX5" fmla="*/ 1180889 w 10561158"/>
              <a:gd name="connsiteY5" fmla="*/ 3218975 h 3218975"/>
              <a:gd name="connsiteX6" fmla="*/ 0 w 10561158"/>
              <a:gd name="connsiteY6" fmla="*/ 2434872 h 3218975"/>
              <a:gd name="connsiteX7" fmla="*/ 2189 w 10561158"/>
              <a:gd name="connsiteY7" fmla="*/ 0 h 3218975"/>
              <a:gd name="connsiteX0" fmla="*/ 2189 w 10564674"/>
              <a:gd name="connsiteY0" fmla="*/ 0 h 3218975"/>
              <a:gd name="connsiteX1" fmla="*/ 10564611 w 10564674"/>
              <a:gd name="connsiteY1" fmla="*/ 0 h 3218975"/>
              <a:gd name="connsiteX2" fmla="*/ 10561157 w 10564674"/>
              <a:gd name="connsiteY2" fmla="*/ 1737145 h 3218975"/>
              <a:gd name="connsiteX3" fmla="*/ 9288594 w 10564674"/>
              <a:gd name="connsiteY3" fmla="*/ 2413910 h 3218975"/>
              <a:gd name="connsiteX4" fmla="*/ 2317558 w 10564674"/>
              <a:gd name="connsiteY4" fmla="*/ 2420319 h 3218975"/>
              <a:gd name="connsiteX5" fmla="*/ 1180889 w 10564674"/>
              <a:gd name="connsiteY5" fmla="*/ 3218975 h 3218975"/>
              <a:gd name="connsiteX6" fmla="*/ 0 w 10564674"/>
              <a:gd name="connsiteY6" fmla="*/ 2434872 h 3218975"/>
              <a:gd name="connsiteX7" fmla="*/ 2189 w 10564674"/>
              <a:gd name="connsiteY7" fmla="*/ 0 h 321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4674" h="3218975">
                <a:moveTo>
                  <a:pt x="2189" y="0"/>
                </a:moveTo>
                <a:lnTo>
                  <a:pt x="10564611" y="0"/>
                </a:lnTo>
                <a:cubicBezTo>
                  <a:pt x="10565124" y="67600"/>
                  <a:pt x="10562411" y="1693730"/>
                  <a:pt x="10561157" y="1737145"/>
                </a:cubicBezTo>
                <a:cubicBezTo>
                  <a:pt x="10083761" y="2409154"/>
                  <a:pt x="9705180" y="2419230"/>
                  <a:pt x="9288594" y="2413910"/>
                </a:cubicBezTo>
                <a:lnTo>
                  <a:pt x="2317558" y="2420319"/>
                </a:lnTo>
                <a:cubicBezTo>
                  <a:pt x="1740344" y="2453461"/>
                  <a:pt x="1372498" y="2756153"/>
                  <a:pt x="1180889" y="3218975"/>
                </a:cubicBezTo>
                <a:cubicBezTo>
                  <a:pt x="882535" y="2515198"/>
                  <a:pt x="278640" y="2433994"/>
                  <a:pt x="0" y="2434872"/>
                </a:cubicBezTo>
                <a:cubicBezTo>
                  <a:pt x="2067" y="2399359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4695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33400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1729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5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/>
        </p:blipFill>
        <p:spPr>
          <a:xfrm>
            <a:off x="-1175" y="2649"/>
            <a:ext cx="9907176" cy="566510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7"/>
          <p:cNvSpPr/>
          <p:nvPr userDrawn="1">
            <p:custDataLst>
              <p:tags r:id="rId2"/>
            </p:custDataLst>
          </p:nvPr>
        </p:nvSpPr>
        <p:spPr bwMode="auto">
          <a:xfrm flipV="1">
            <a:off x="-1175" y="3384911"/>
            <a:ext cx="9907176" cy="3473089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1864314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30995 w 10564100"/>
              <a:gd name="connsiteY6" fmla="*/ 0 h 3793347"/>
              <a:gd name="connsiteX0" fmla="*/ 10562333 w 10564100"/>
              <a:gd name="connsiteY0" fmla="*/ 0 h 3793347"/>
              <a:gd name="connsiteX1" fmla="*/ 10562846 w 10564100"/>
              <a:gd name="connsiteY1" fmla="*/ 3793347 h 3793347"/>
              <a:gd name="connsiteX2" fmla="*/ 9024256 w 10564100"/>
              <a:gd name="connsiteY2" fmla="*/ 2944606 h 3793347"/>
              <a:gd name="connsiteX3" fmla="*/ 2294717 w 10564100"/>
              <a:gd name="connsiteY3" fmla="*/ 2929750 h 3793347"/>
              <a:gd name="connsiteX4" fmla="*/ 1200045 w 10564100"/>
              <a:gd name="connsiteY4" fmla="*/ 2207950 h 3793347"/>
              <a:gd name="connsiteX5" fmla="*/ 0 w 10564100"/>
              <a:gd name="connsiteY5" fmla="*/ 2933771 h 3793347"/>
              <a:gd name="connsiteX6" fmla="*/ 1254 w 10564100"/>
              <a:gd name="connsiteY6" fmla="*/ 0 h 3793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4100" h="3793347">
                <a:moveTo>
                  <a:pt x="10562333" y="0"/>
                </a:moveTo>
                <a:cubicBezTo>
                  <a:pt x="10562846" y="67600"/>
                  <a:pt x="10564100" y="3749932"/>
                  <a:pt x="10562846" y="3793347"/>
                </a:cubicBezTo>
                <a:cubicBezTo>
                  <a:pt x="10190427" y="3056010"/>
                  <a:pt x="9461842" y="2928661"/>
                  <a:pt x="9024256" y="2944606"/>
                </a:cubicBezTo>
                <a:lnTo>
                  <a:pt x="2294717" y="2929750"/>
                </a:lnTo>
                <a:cubicBezTo>
                  <a:pt x="1854084" y="2930298"/>
                  <a:pt x="1423155" y="2679996"/>
                  <a:pt x="1200045" y="2207950"/>
                </a:cubicBezTo>
                <a:cubicBezTo>
                  <a:pt x="964689" y="2886404"/>
                  <a:pt x="278640" y="2932893"/>
                  <a:pt x="0" y="2933771"/>
                </a:cubicBezTo>
                <a:cubicBezTo>
                  <a:pt x="2067" y="2898258"/>
                  <a:pt x="2526" y="95582"/>
                  <a:pt x="1254" y="0"/>
                </a:cubicBezTo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532546" name="think-cell Slide" r:id="rId5" imgW="360" imgH="360" progId="">
              <p:embed/>
            </p:oleObj>
          </a:graphicData>
        </a:graphic>
      </p:graphicFrame>
      <p:sp>
        <p:nvSpPr>
          <p:cNvPr id="12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5194192"/>
            <a:ext cx="9906000" cy="1143000"/>
          </a:xfrm>
          <a:prstGeom prst="rect">
            <a:avLst/>
          </a:prstGeom>
        </p:spPr>
        <p:txBody>
          <a:bodyPr lIns="329184" tIns="36576" rIns="36576" bIns="36576" anchor="ctr"/>
          <a:lstStyle>
            <a:lvl1pPr>
              <a:buFontTx/>
              <a:buNone/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8392" y="3539645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63000"/>
              </a:srgb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bg1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98392" y="3755063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04"/>
          <a:stretch/>
        </p:blipFill>
        <p:spPr>
          <a:xfrm>
            <a:off x="-2054" y="79513"/>
            <a:ext cx="9908054" cy="67784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2654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4951973" y="3008823"/>
            <a:ext cx="4612715" cy="724977"/>
          </a:xfr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 lIns="0" tIns="33059" rIns="0" bIns="33059" anchor="ctr"/>
          <a:lstStyle>
            <a:lvl1pPr algn="r">
              <a:lnSpc>
                <a:spcPct val="100000"/>
              </a:lnSpc>
              <a:defRPr sz="2800" b="0">
                <a:solidFill>
                  <a:schemeClr val="bg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5410200" y="3733800"/>
            <a:ext cx="4154488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0" bIns="33059" anchor="ctr"/>
          <a:lstStyle>
            <a:lvl1pPr marL="0" indent="0" algn="r">
              <a:lnSpc>
                <a:spcPct val="100000"/>
              </a:lnSpc>
              <a:buNone/>
              <a:defRPr sz="1800" b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8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666750" y="5486400"/>
            <a:ext cx="1189428" cy="436017"/>
          </a:xfrm>
          <a:prstGeom prst="rect">
            <a:avLst/>
          </a:prstGeom>
          <a:effectLst>
            <a:outerShdw blurRad="38100" dist="12700" dir="2700000" algn="tl" rotWithShape="0">
              <a:srgbClr val="000000">
                <a:alpha val="50000"/>
              </a:srgbClr>
            </a:outerShdw>
          </a:effectLst>
        </p:spPr>
        <p:txBody>
          <a:bodyPr wrap="none" lIns="0" tIns="0" rIns="0" bIns="0">
            <a:spAutoFit/>
          </a:bodyPr>
          <a:lstStyle/>
          <a:p>
            <a:pPr algn="l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  <a:t>Learning and</a:t>
            </a:r>
            <a:b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  <a:ea typeface="+mn-ea"/>
                <a:cs typeface="+mn-cs"/>
              </a:rPr>
            </a:br>
            <a:r>
              <a:rPr lang="en-US" sz="1800" b="1" kern="1100" spc="0" baseline="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666750" y="5922417"/>
            <a:ext cx="1173398" cy="338554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</a:t>
            </a:r>
          </a:p>
          <a:p>
            <a:pPr algn="l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9723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0" y="1334528"/>
            <a:ext cx="9906483" cy="55234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 userDrawn="1"/>
        </p:nvSpPr>
        <p:spPr>
          <a:xfrm rot="10800000">
            <a:off x="-3" y="5381624"/>
            <a:ext cx="5895975" cy="1476375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3000"/>
                </a:schemeClr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6569" tIns="43285" rIns="86569" bIns="43285" rtlCol="0" anchor="ctr"/>
          <a:lstStyle/>
          <a:p>
            <a:pPr algn="ctr"/>
            <a:endParaRPr lang="en-US" sz="2268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/>
          <p:nvPr userDrawn="1">
            <p:custDataLst>
              <p:tags r:id="rId2"/>
            </p:custDataLst>
          </p:nvPr>
        </p:nvSpPr>
        <p:spPr bwMode="auto">
          <a:xfrm>
            <a:off x="-2052" y="0"/>
            <a:ext cx="9908534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50253 w 10562411"/>
              <a:gd name="connsiteY0" fmla="*/ 226828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150253 w 10562411"/>
              <a:gd name="connsiteY7" fmla="*/ 226828 h 2958168"/>
              <a:gd name="connsiteX0" fmla="*/ 2189 w 10562411"/>
              <a:gd name="connsiteY0" fmla="*/ 0 h 2958168"/>
              <a:gd name="connsiteX1" fmla="*/ 10561655 w 10562411"/>
              <a:gd name="connsiteY1" fmla="*/ 0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411"/>
              <a:gd name="connsiteY0" fmla="*/ 0 h 2958168"/>
              <a:gd name="connsiteX1" fmla="*/ 10297658 w 10562411"/>
              <a:gd name="connsiteY1" fmla="*/ 497083 h 2958168"/>
              <a:gd name="connsiteX2" fmla="*/ 10561157 w 10562411"/>
              <a:gd name="connsiteY2" fmla="*/ 1476338 h 2958168"/>
              <a:gd name="connsiteX3" fmla="*/ 9288594 w 10562411"/>
              <a:gd name="connsiteY3" fmla="*/ 2153103 h 2958168"/>
              <a:gd name="connsiteX4" fmla="*/ 2317558 w 10562411"/>
              <a:gd name="connsiteY4" fmla="*/ 2159512 h 2958168"/>
              <a:gd name="connsiteX5" fmla="*/ 1180889 w 10562411"/>
              <a:gd name="connsiteY5" fmla="*/ 2958168 h 2958168"/>
              <a:gd name="connsiteX6" fmla="*/ 0 w 10562411"/>
              <a:gd name="connsiteY6" fmla="*/ 2174065 h 2958168"/>
              <a:gd name="connsiteX7" fmla="*/ 2189 w 10562411"/>
              <a:gd name="connsiteY7" fmla="*/ 0 h 2958168"/>
              <a:gd name="connsiteX0" fmla="*/ 2189 w 10562585"/>
              <a:gd name="connsiteY0" fmla="*/ 0 h 2958168"/>
              <a:gd name="connsiteX1" fmla="*/ 10562072 w 10562585"/>
              <a:gd name="connsiteY1" fmla="*/ 0 h 2958168"/>
              <a:gd name="connsiteX2" fmla="*/ 10561157 w 10562585"/>
              <a:gd name="connsiteY2" fmla="*/ 1476338 h 2958168"/>
              <a:gd name="connsiteX3" fmla="*/ 9288594 w 10562585"/>
              <a:gd name="connsiteY3" fmla="*/ 2153103 h 2958168"/>
              <a:gd name="connsiteX4" fmla="*/ 2317558 w 10562585"/>
              <a:gd name="connsiteY4" fmla="*/ 2159512 h 2958168"/>
              <a:gd name="connsiteX5" fmla="*/ 1180889 w 10562585"/>
              <a:gd name="connsiteY5" fmla="*/ 2958168 h 2958168"/>
              <a:gd name="connsiteX6" fmla="*/ 0 w 10562585"/>
              <a:gd name="connsiteY6" fmla="*/ 2174065 h 2958168"/>
              <a:gd name="connsiteX7" fmla="*/ 2189 w 10562585"/>
              <a:gd name="connsiteY7" fmla="*/ 0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585" h="2958168">
                <a:moveTo>
                  <a:pt x="2189" y="0"/>
                </a:moveTo>
                <a:lnTo>
                  <a:pt x="10562072" y="0"/>
                </a:lnTo>
                <a:cubicBezTo>
                  <a:pt x="10562585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3461" y="95582"/>
                  <a:pt x="2189" y="0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23680" name="think-cell Slide" r:id="rId7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49250" y="5534025"/>
            <a:ext cx="4727575" cy="724977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effectLst/>
                <a:latin typeface="Arial Narrow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49249" y="6267450"/>
            <a:ext cx="5861051" cy="381000"/>
          </a:xfr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lIns="0" tIns="33059" rIns="33059" bIns="33059" anchor="ctr"/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2"/>
                </a:solidFill>
                <a:effectLst/>
                <a:latin typeface="Arial Narrow" pitchFamily="34" charset="0"/>
              </a:defRPr>
            </a:lvl1pPr>
            <a:lvl2pPr marL="457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8799" y="633766"/>
            <a:ext cx="2926080" cy="678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0" descr="D:\Users\bkp\My Work\TEMPLATES\LOGO Library\Capgemini_Logo_Set\Slogan_PMRC_cmyk_Capgemini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11583" y="821745"/>
            <a:ext cx="2926080" cy="24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6629400" y="5964783"/>
            <a:ext cx="2585072" cy="218008"/>
          </a:xfrm>
          <a:prstGeom prst="rect">
            <a:avLst/>
          </a:prstGeom>
          <a:effectLst>
            <a:outerShdw blurRad="38100" dist="12700" dir="2700000" algn="tl" rotWithShape="0">
              <a:schemeClr val="bg1">
                <a:alpha val="50000"/>
              </a:scheme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>
              <a:lnSpc>
                <a:spcPts val="1700"/>
              </a:lnSpc>
            </a:pP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  <a:ea typeface="+mn-ea"/>
                <a:cs typeface="+mn-cs"/>
              </a:rPr>
              <a:t>Learning and </a:t>
            </a:r>
            <a:r>
              <a:rPr lang="en-US" sz="1800" b="1" kern="1100" spc="0" baseline="0" dirty="0" smtClean="0">
                <a:solidFill>
                  <a:schemeClr val="accent6"/>
                </a:solidFill>
                <a:latin typeface="Arial Narrow" pitchFamily="34" charset="0"/>
              </a:rPr>
              <a:t>Development</a:t>
            </a:r>
            <a:endParaRPr lang="en-US" sz="1800" b="1" kern="1100" spc="0" baseline="0" dirty="0">
              <a:solidFill>
                <a:schemeClr val="accent6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6781800" y="6214646"/>
            <a:ext cx="2432672" cy="169277"/>
          </a:xfrm>
          <a:prstGeom prst="rect">
            <a:avLst/>
          </a:prstGeom>
          <a:effectLst>
            <a:outerShdw blurRad="25400" dist="12700" dir="2700000" algn="tl" rotWithShape="0">
              <a:prstClr val="black">
                <a:alpha val="70000"/>
              </a:prstClr>
            </a:outerShdw>
          </a:effectLst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1100" b="0" kern="1100" spc="0" baseline="0" dirty="0" smtClean="0">
                <a:solidFill>
                  <a:schemeClr val="bg1"/>
                </a:solidFill>
                <a:latin typeface="Arial Narrow" pitchFamily="34" charset="0"/>
                <a:ea typeface="+mn-ea"/>
                <a:cs typeface="+mn-cs"/>
              </a:rPr>
              <a:t>Enabling development, Impacting growth…</a:t>
            </a:r>
            <a:endParaRPr lang="en-US" sz="1100" b="0" kern="1100" spc="0" baseline="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727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29785" name="think-cell Slide" r:id="rId7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5"/>
          <p:cNvCxnSpPr/>
          <p:nvPr userDrawn="1">
            <p:custDataLst>
              <p:tags r:id="rId3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 userDrawn="1"/>
        </p:nvGrpSpPr>
        <p:grpSpPr>
          <a:xfrm>
            <a:off x="2057400" y="957738"/>
            <a:ext cx="183356" cy="186929"/>
            <a:chOff x="3948113" y="3393281"/>
            <a:chExt cx="183356" cy="186929"/>
          </a:xfrm>
        </p:grpSpPr>
        <p:sp>
          <p:nvSpPr>
            <p:cNvPr id="18" name="Rectangle 17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3810000" y="5931502"/>
            <a:ext cx="183356" cy="186929"/>
            <a:chOff x="4191000" y="3876277"/>
            <a:chExt cx="183356" cy="186929"/>
          </a:xfrm>
        </p:grpSpPr>
        <p:sp>
          <p:nvSpPr>
            <p:cNvPr id="21" name="Rectangle 20"/>
            <p:cNvSpPr/>
            <p:nvPr userDrawn="1"/>
          </p:nvSpPr>
          <p:spPr bwMode="auto">
            <a:xfrm>
              <a:off x="4191000" y="3970337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>
              <a:off x="4281487" y="3876277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23" name="Rectangle 22"/>
          <p:cNvSpPr/>
          <p:nvPr userDrawn="1"/>
        </p:nvSpPr>
        <p:spPr bwMode="auto">
          <a:xfrm>
            <a:off x="8686800" y="1752600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sp>
        <p:nvSpPr>
          <p:cNvPr id="24" name="Rectangle 23"/>
          <p:cNvSpPr/>
          <p:nvPr userDrawn="1"/>
        </p:nvSpPr>
        <p:spPr bwMode="auto">
          <a:xfrm>
            <a:off x="9440444" y="6209864"/>
            <a:ext cx="92869" cy="92869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269956" y="5201670"/>
            <a:ext cx="183356" cy="186929"/>
            <a:chOff x="4622005" y="3393281"/>
            <a:chExt cx="183356" cy="186929"/>
          </a:xfrm>
        </p:grpSpPr>
        <p:sp>
          <p:nvSpPr>
            <p:cNvPr id="26" name="Rectangle 25"/>
            <p:cNvSpPr/>
            <p:nvPr userDrawn="1"/>
          </p:nvSpPr>
          <p:spPr bwMode="auto">
            <a:xfrm>
              <a:off x="4622005" y="3487341"/>
              <a:ext cx="92869" cy="92869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27" name="Rectangle 26"/>
            <p:cNvSpPr/>
            <p:nvPr userDrawn="1"/>
          </p:nvSpPr>
          <p:spPr bwMode="auto">
            <a:xfrm>
              <a:off x="4712492" y="3393281"/>
              <a:ext cx="92869" cy="92869"/>
            </a:xfrm>
            <a:prstGeom prst="rect">
              <a:avLst/>
            </a:prstGeom>
            <a:solidFill>
              <a:schemeClr val="accent2"/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9486878" y="3025376"/>
            <a:ext cx="183356" cy="186929"/>
            <a:chOff x="3948113" y="3393281"/>
            <a:chExt cx="183356" cy="186929"/>
          </a:xfrm>
        </p:grpSpPr>
        <p:sp>
          <p:nvSpPr>
            <p:cNvPr id="29" name="Rectangle 28"/>
            <p:cNvSpPr/>
            <p:nvPr userDrawn="1"/>
          </p:nvSpPr>
          <p:spPr bwMode="auto">
            <a:xfrm>
              <a:off x="3948113" y="348734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0" name="Rectangle 29"/>
            <p:cNvSpPr/>
            <p:nvPr userDrawn="1"/>
          </p:nvSpPr>
          <p:spPr bwMode="auto">
            <a:xfrm>
              <a:off x="4038600" y="3393281"/>
              <a:ext cx="92869" cy="9286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sp>
        <p:nvSpPr>
          <p:cNvPr id="31" name="Rectangle 30"/>
          <p:cNvSpPr/>
          <p:nvPr userDrawn="1"/>
        </p:nvSpPr>
        <p:spPr bwMode="auto">
          <a:xfrm>
            <a:off x="9346861" y="4196384"/>
            <a:ext cx="92869" cy="92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+mn-lt"/>
              <a:cs typeface="Arial" charset="0"/>
            </a:endParaRPr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8382000" y="3165871"/>
            <a:ext cx="183356" cy="186929"/>
            <a:chOff x="5548313" y="3134916"/>
            <a:chExt cx="183356" cy="186929"/>
          </a:xfrm>
        </p:grpSpPr>
        <p:sp>
          <p:nvSpPr>
            <p:cNvPr id="33" name="Rectangle 32"/>
            <p:cNvSpPr/>
            <p:nvPr userDrawn="1"/>
          </p:nvSpPr>
          <p:spPr bwMode="auto">
            <a:xfrm>
              <a:off x="5548313" y="3228976"/>
              <a:ext cx="92869" cy="928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  <p:sp>
          <p:nvSpPr>
            <p:cNvPr id="34" name="Rectangle 33"/>
            <p:cNvSpPr/>
            <p:nvPr userDrawn="1"/>
          </p:nvSpPr>
          <p:spPr bwMode="auto">
            <a:xfrm>
              <a:off x="5638800" y="3134916"/>
              <a:ext cx="92869" cy="928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60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+mn-lt"/>
                <a:cs typeface="Arial" charset="0"/>
              </a:endParaRPr>
            </a:p>
          </p:txBody>
        </p:sp>
      </p:grpSp>
      <p:cxnSp>
        <p:nvCxnSpPr>
          <p:cNvPr id="35" name="Straight Connector 5"/>
          <p:cNvCxnSpPr/>
          <p:nvPr userDrawn="1">
            <p:custDataLst>
              <p:tags r:id="rId4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68" descr="D:\Users\bkp\My Work\GSLs\TEMPLATES\I&amp;D\FINAL\04-17\Pyramid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222873"/>
            <a:ext cx="879232" cy="8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 userDrawn="1">
            <p:ph sz="quarter" idx="10"/>
            <p:custDataLst>
              <p:tags r:id="rId5"/>
            </p:custDataLst>
          </p:nvPr>
        </p:nvSpPr>
        <p:spPr>
          <a:xfrm>
            <a:off x="341313" y="1255713"/>
            <a:ext cx="8896350" cy="3196515"/>
          </a:xfrm>
        </p:spPr>
        <p:txBody>
          <a:bodyPr lIns="91440"/>
          <a:lstStyle>
            <a:lvl1pPr marL="2286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 marL="685800" indent="-228600">
              <a:spcAft>
                <a:spcPts val="1200"/>
              </a:spcAft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535039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843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255713"/>
            <a:ext cx="9223375" cy="5011737"/>
          </a:xfrm>
        </p:spPr>
        <p:txBody>
          <a:bodyPr/>
          <a:lstStyle>
            <a:lvl1pPr>
              <a:defRPr b="0"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  <a:lvl5pPr>
              <a:buNone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67" name="think-cell Slide" r:id="rId6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1313" y="1828800"/>
            <a:ext cx="9223376" cy="4438649"/>
          </a:xfrm>
        </p:spPr>
        <p:txBody>
          <a:bodyPr/>
          <a:lstStyle>
            <a:lvl1pPr>
              <a:defRPr b="0"/>
            </a:lvl1pPr>
            <a:lvl2pPr marL="457200" indent="-223838">
              <a:defRPr/>
            </a:lvl2pPr>
            <a:lvl3pPr>
              <a:defRPr/>
            </a:lvl3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  <p:custDataLst>
              <p:tags r:id="rId4"/>
            </p:custDataLst>
          </p:nvPr>
        </p:nvSpPr>
        <p:spPr>
          <a:xfrm>
            <a:off x="341313" y="1255713"/>
            <a:ext cx="9223376" cy="54864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E47E1A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3962" name="think-cell Slide" r:id="rId6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255713"/>
            <a:ext cx="4487862" cy="4993230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 marL="685800" indent="-228600"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255713"/>
            <a:ext cx="4487863" cy="5011737"/>
          </a:xfrm>
        </p:spPr>
        <p:txBody>
          <a:bodyPr/>
          <a:lstStyle>
            <a:lvl1pPr>
              <a:defRPr/>
            </a:lvl1pPr>
            <a:lvl2pPr marL="457200" indent="-228600"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s &amp;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2938" name="think-cell Slide" r:id="rId8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  <p:custDataLst>
              <p:tags r:id="rId3"/>
            </p:custDataLst>
          </p:nvPr>
        </p:nvSpPr>
        <p:spPr>
          <a:xfrm>
            <a:off x="341313" y="1828800"/>
            <a:ext cx="4487862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1"/>
            <p:custDataLst>
              <p:tags r:id="rId4"/>
            </p:custDataLst>
          </p:nvPr>
        </p:nvSpPr>
        <p:spPr>
          <a:xfrm>
            <a:off x="5076825" y="1828800"/>
            <a:ext cx="4487863" cy="443864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341313" y="1255713"/>
            <a:ext cx="4487862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  <a:lvl5pPr>
              <a:buNone/>
              <a:defRPr/>
            </a:lvl5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076825" y="1255713"/>
            <a:ext cx="4487863" cy="548640"/>
          </a:xfrm>
        </p:spPr>
        <p:txBody>
          <a:bodyPr vert="horz" lIns="0" tIns="33059" rIns="33059" bIns="33059" rtlCol="0">
            <a:noAutofit/>
          </a:bodyPr>
          <a:lstStyle>
            <a:lvl1pPr algn="l">
              <a:buNone/>
              <a:defRPr lang="en-US" sz="2000" b="1" kern="1200" noProof="0" dirty="0" smtClean="0">
                <a:solidFill>
                  <a:srgbClr val="E47E1A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Font typeface="Wingdings" pitchFamily="2" charset="2"/>
              <a:buNone/>
            </a:pPr>
            <a:r>
              <a:rPr lang="en-US" noProof="0" dirty="0" smtClean="0"/>
              <a:t>Click to edit Master text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913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20" Type="http://schemas.openxmlformats.org/officeDocument/2006/relationships/tags" Target="../tags/tag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7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hyperlink" Target="http://www.linkedin.com/company/capgemini" TargetMode="Externa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0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image" Target="../media/image8.png"/><Relationship Id="rId25" Type="http://schemas.openxmlformats.org/officeDocument/2006/relationships/image" Target="../media/image12.gif"/><Relationship Id="rId2" Type="http://schemas.openxmlformats.org/officeDocument/2006/relationships/slideLayout" Target="../slideLayouts/slideLayout13.xml"/><Relationship Id="rId16" Type="http://schemas.openxmlformats.org/officeDocument/2006/relationships/hyperlink" Target="http://www.facebook.com/Capgemini" TargetMode="External"/><Relationship Id="rId20" Type="http://schemas.openxmlformats.org/officeDocument/2006/relationships/hyperlink" Target="http://www.twitter.com/capgemini" TargetMode="External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hyperlink" Target="http://www.slideshare.net/capgemini" TargetMode="External"/><Relationship Id="rId5" Type="http://schemas.openxmlformats.org/officeDocument/2006/relationships/vmlDrawing" Target="../drawings/vmlDrawing13.vml"/><Relationship Id="rId15" Type="http://schemas.openxmlformats.org/officeDocument/2006/relationships/hyperlink" Target="http://www.capgemini.com/" TargetMode="External"/><Relationship Id="rId23" Type="http://schemas.openxmlformats.org/officeDocument/2006/relationships/image" Target="../media/image11.png"/><Relationship Id="rId10" Type="http://schemas.openxmlformats.org/officeDocument/2006/relationships/tags" Target="../tags/tag40.xml"/><Relationship Id="rId19" Type="http://schemas.openxmlformats.org/officeDocument/2006/relationships/image" Target="../media/image9.png"/><Relationship Id="rId4" Type="http://schemas.openxmlformats.org/officeDocument/2006/relationships/theme" Target="../theme/theme2.xml"/><Relationship Id="rId9" Type="http://schemas.openxmlformats.org/officeDocument/2006/relationships/tags" Target="../tags/tag39.xml"/><Relationship Id="rId14" Type="http://schemas.openxmlformats.org/officeDocument/2006/relationships/oleObject" Target="../embeddings/oleObject13.bin"/><Relationship Id="rId22" Type="http://schemas.openxmlformats.org/officeDocument/2006/relationships/hyperlink" Target="http://www.youtube.com/capgemini" TargetMode="Externa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7.bin"/><Relationship Id="rId5" Type="http://schemas.openxmlformats.org/officeDocument/2006/relationships/vmlDrawing" Target="../drawings/vmlDrawing17.v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155" name="think-cell Slide" r:id="rId21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1" y="1"/>
            <a:ext cx="9905999" cy="914400"/>
          </a:xfrm>
          <a:prstGeom prst="rect">
            <a:avLst/>
          </a:prstGeom>
        </p:spPr>
        <p:txBody>
          <a:bodyPr vert="horz" lIns="457200" tIns="0" rIns="0" bIns="0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66713" y="1255714"/>
            <a:ext cx="9144000" cy="5029200"/>
          </a:xfrm>
          <a:prstGeom prst="rect">
            <a:avLst/>
          </a:prstGeom>
        </p:spPr>
        <p:txBody>
          <a:bodyPr vert="horz" lIns="0" tIns="33059" rIns="33059" bIns="33059" rtlCol="0">
            <a:noAutofit/>
          </a:bodyPr>
          <a:lstStyle/>
          <a:p>
            <a:pPr lvl="0"/>
            <a:r>
              <a:rPr lang="en-US" noProof="0" dirty="0" smtClean="0"/>
              <a:t>Click to edit Master text style</a:t>
            </a:r>
          </a:p>
          <a:p>
            <a:pPr lvl="1"/>
            <a:r>
              <a:rPr lang="en-US" noProof="0" dirty="0" smtClean="0"/>
              <a:t>Text style level 2</a:t>
            </a:r>
          </a:p>
          <a:p>
            <a:pPr lvl="2"/>
            <a:r>
              <a:rPr lang="en-US" noProof="0" dirty="0" smtClean="0"/>
              <a:t>Text style level 3</a:t>
            </a:r>
          </a:p>
          <a:p>
            <a:pPr lvl="3"/>
            <a:r>
              <a:rPr lang="en-US" noProof="0" dirty="0" smtClean="0"/>
              <a:t>Text style level 4</a:t>
            </a:r>
          </a:p>
        </p:txBody>
      </p:sp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9552262" y="6646303"/>
            <a:ext cx="141065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6A895693-0027-4F28-9367-92E39A51F51C}" type="slidenum">
              <a:rPr lang="en-US" sz="900" smtClean="0">
                <a:solidFill>
                  <a:schemeClr val="tx2"/>
                </a:solidFill>
              </a:rPr>
              <a:pPr algn="ctr"/>
              <a:t>‹#›</a:t>
            </a:fld>
            <a:endParaRPr lang="en-US" sz="900" dirty="0">
              <a:solidFill>
                <a:schemeClr val="tx2"/>
              </a:solidFill>
            </a:endParaRPr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" y="437863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 dirty="0">
              <a:solidFill>
                <a:schemeClr val="accent3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546850" y="6623403"/>
            <a:ext cx="2855624" cy="18350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 lIns="35997" tIns="35997" rIns="35997" bIns="35997" anchor="b" anchorCtr="0">
            <a:noAutofit/>
          </a:bodyPr>
          <a:lstStyle/>
          <a:p>
            <a:pPr marL="0" marR="0" lvl="0" indent="0" algn="r" defTabSz="995445" rtl="0" eaLnBrk="0" fontAlgn="auto" latinLnBrk="0" hangingPunct="0">
              <a:lnSpc>
                <a:spcPct val="9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Copyright © </a:t>
            </a:r>
            <a:r>
              <a:rPr lang="en-US" altLang="en-US" sz="700" b="0" i="0" noProof="0" dirty="0" err="1" smtClean="0">
                <a:solidFill>
                  <a:schemeClr val="tx2"/>
                </a:solidFill>
                <a:latin typeface="+mj-lt"/>
                <a:cs typeface="Helvetica Light"/>
              </a:rPr>
              <a:t>Capgemini</a:t>
            </a:r>
            <a:r>
              <a:rPr lang="en-US" altLang="en-US" sz="700" b="0" i="0" noProof="0" dirty="0" smtClean="0">
                <a:solidFill>
                  <a:schemeClr val="tx2"/>
                </a:solidFill>
                <a:latin typeface="+mj-lt"/>
                <a:cs typeface="Helvetica Light"/>
              </a:rPr>
              <a:t> 2015. All Rights Reserved</a:t>
            </a:r>
          </a:p>
        </p:txBody>
      </p:sp>
      <p:sp>
        <p:nvSpPr>
          <p:cNvPr id="13" name="Rectangle 12"/>
          <p:cNvSpPr/>
          <p:nvPr>
            <p:custDataLst>
              <p:tags r:id="rId19"/>
            </p:custDataLst>
          </p:nvPr>
        </p:nvSpPr>
        <p:spPr>
          <a:xfrm>
            <a:off x="6299200" y="6427223"/>
            <a:ext cx="3200400" cy="182880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/>
          <a:p>
            <a:pPr marL="0" marR="0" lvl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chemeClr val="tx2"/>
                </a:solidFill>
              </a:rPr>
              <a:t>RDV-03_QlikView </a:t>
            </a:r>
            <a:r>
              <a:rPr lang="en-US" sz="800" dirty="0" err="1" smtClean="0">
                <a:solidFill>
                  <a:schemeClr val="tx2"/>
                </a:solidFill>
              </a:rPr>
              <a:t>Training_V</a:t>
            </a:r>
            <a:r>
              <a:rPr lang="en-US" sz="800" dirty="0" smtClean="0">
                <a:solidFill>
                  <a:schemeClr val="tx2"/>
                </a:solidFill>
              </a:rPr>
              <a:t> 1 0</a:t>
            </a:r>
            <a:endParaRPr lang="en-US" sz="800" dirty="0" smtClean="0">
              <a:solidFill>
                <a:schemeClr val="tx2"/>
              </a:solidFill>
            </a:endParaRPr>
          </a:p>
        </p:txBody>
      </p:sp>
      <p:cxnSp>
        <p:nvCxnSpPr>
          <p:cNvPr id="14" name="Straight Connector 5"/>
          <p:cNvCxnSpPr/>
          <p:nvPr>
            <p:custDataLst>
              <p:tags r:id="rId20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26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9250" y="6456451"/>
            <a:ext cx="1362456" cy="31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0" r:id="rId2"/>
    <p:sldLayoutId id="2147483991" r:id="rId3"/>
    <p:sldLayoutId id="2147483997" r:id="rId4"/>
    <p:sldLayoutId id="2147483965" r:id="rId5"/>
    <p:sldLayoutId id="2147483966" r:id="rId6"/>
    <p:sldLayoutId id="2147483962" r:id="rId7"/>
    <p:sldLayoutId id="2147483963" r:id="rId8"/>
    <p:sldLayoutId id="2147483964" r:id="rId9"/>
    <p:sldLayoutId id="2147483934" r:id="rId10"/>
    <p:sldLayoutId id="2147484003" r:id="rId11"/>
  </p:sldLayoutIdLst>
  <p:timing>
    <p:tnLst>
      <p:par>
        <p:cTn id="1" dur="indefinite" restart="never" nodeType="tmRoot"/>
      </p:par>
    </p:tnLst>
  </p:timing>
  <p:txStyles>
    <p:titleStyle>
      <a:lvl1pPr algn="l" defTabSz="914342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</p:titleStyle>
    <p:bodyStyle>
      <a:lvl1pPr marL="2286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342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marR="0" indent="-228600" algn="l" defTabSz="914342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/>
        </a:buClr>
        <a:buSzTx/>
        <a:buFont typeface="Courier New" pitchFamily="49" charset="0"/>
        <a:buChar char="o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624" indent="-193663" algn="l" defTabSz="914342" rtl="0" eaLnBrk="1" latinLnBrk="0" hangingPunct="1">
        <a:spcBef>
          <a:spcPts val="0"/>
        </a:spcBef>
        <a:buClr>
          <a:srgbClr val="B1B1B1"/>
        </a:buClr>
        <a:buFont typeface="Arial" pitchFamily="34" charset="0"/>
        <a:buChar char="–"/>
        <a:defRPr sz="17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441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2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3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54" indent="-228586" algn="l" defTabSz="9143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630809" name="think-cell Slide" r:id="rId14" imgW="360" imgH="360" progId="">
              <p:embed/>
            </p:oleObj>
          </a:graphicData>
        </a:graphic>
      </p:graphicFrame>
      <p:sp>
        <p:nvSpPr>
          <p:cNvPr id="357" name="Rectangle 7"/>
          <p:cNvSpPr/>
          <p:nvPr>
            <p:custDataLst>
              <p:tags r:id="rId6"/>
            </p:custDataLst>
          </p:nvPr>
        </p:nvSpPr>
        <p:spPr bwMode="auto">
          <a:xfrm flipV="1">
            <a:off x="0" y="1685925"/>
            <a:ext cx="9906000" cy="5172075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411"/>
              <a:gd name="connsiteY0" fmla="*/ 2791 h 3881172"/>
              <a:gd name="connsiteX1" fmla="*/ 10561655 w 10562411"/>
              <a:gd name="connsiteY1" fmla="*/ 0 h 3881172"/>
              <a:gd name="connsiteX2" fmla="*/ 10561157 w 10562411"/>
              <a:gd name="connsiteY2" fmla="*/ 1476338 h 3881172"/>
              <a:gd name="connsiteX3" fmla="*/ 9288594 w 10562411"/>
              <a:gd name="connsiteY3" fmla="*/ 2153103 h 3881172"/>
              <a:gd name="connsiteX4" fmla="*/ 2317558 w 10562411"/>
              <a:gd name="connsiteY4" fmla="*/ 2159512 h 3881172"/>
              <a:gd name="connsiteX5" fmla="*/ 1180889 w 10562411"/>
              <a:gd name="connsiteY5" fmla="*/ 2958168 h 3881172"/>
              <a:gd name="connsiteX6" fmla="*/ 0 w 10562411"/>
              <a:gd name="connsiteY6" fmla="*/ 2174065 h 3881172"/>
              <a:gd name="connsiteX7" fmla="*/ 1331 w 10562411"/>
              <a:gd name="connsiteY7" fmla="*/ 2791 h 3881172"/>
              <a:gd name="connsiteX0" fmla="*/ 1331 w 10562411"/>
              <a:gd name="connsiteY0" fmla="*/ 2791 h 4143392"/>
              <a:gd name="connsiteX1" fmla="*/ 10561655 w 10562411"/>
              <a:gd name="connsiteY1" fmla="*/ 0 h 4143392"/>
              <a:gd name="connsiteX2" fmla="*/ 10561157 w 10562411"/>
              <a:gd name="connsiteY2" fmla="*/ 1476338 h 4143392"/>
              <a:gd name="connsiteX3" fmla="*/ 9288594 w 10562411"/>
              <a:gd name="connsiteY3" fmla="*/ 2153103 h 4143392"/>
              <a:gd name="connsiteX4" fmla="*/ 2317558 w 10562411"/>
              <a:gd name="connsiteY4" fmla="*/ 2159512 h 4143392"/>
              <a:gd name="connsiteX5" fmla="*/ 1180889 w 10562411"/>
              <a:gd name="connsiteY5" fmla="*/ 2958168 h 4143392"/>
              <a:gd name="connsiteX6" fmla="*/ 0 w 10562411"/>
              <a:gd name="connsiteY6" fmla="*/ 2174065 h 4143392"/>
              <a:gd name="connsiteX7" fmla="*/ 1331 w 10562411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336031 w 10580884"/>
              <a:gd name="connsiteY4" fmla="*/ 2159512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307067 w 10580884"/>
              <a:gd name="connsiteY3" fmla="*/ 2153103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884"/>
              <a:gd name="connsiteY0" fmla="*/ 2791 h 4143392"/>
              <a:gd name="connsiteX1" fmla="*/ 10580128 w 10580884"/>
              <a:gd name="connsiteY1" fmla="*/ 0 h 4143392"/>
              <a:gd name="connsiteX2" fmla="*/ 10579630 w 10580884"/>
              <a:gd name="connsiteY2" fmla="*/ 1476338 h 4143392"/>
              <a:gd name="connsiteX3" fmla="*/ 9013072 w 10580884"/>
              <a:gd name="connsiteY3" fmla="*/ 3716089 h 4143392"/>
              <a:gd name="connsiteX4" fmla="*/ 2283533 w 10580884"/>
              <a:gd name="connsiteY4" fmla="*/ 3711866 h 4143392"/>
              <a:gd name="connsiteX5" fmla="*/ 1199362 w 10580884"/>
              <a:gd name="connsiteY5" fmla="*/ 2958168 h 4143392"/>
              <a:gd name="connsiteX6" fmla="*/ 0 w 10580884"/>
              <a:gd name="connsiteY6" fmla="*/ 3726419 h 4143392"/>
              <a:gd name="connsiteX7" fmla="*/ 19804 w 10580884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4 w 10580641"/>
              <a:gd name="connsiteY2" fmla="*/ 3400831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625733"/>
              <a:gd name="connsiteX1" fmla="*/ 10580128 w 10580641"/>
              <a:gd name="connsiteY1" fmla="*/ 0 h 4625733"/>
              <a:gd name="connsiteX2" fmla="*/ 10559883 w 10580641"/>
              <a:gd name="connsiteY2" fmla="*/ 3953724 h 4625733"/>
              <a:gd name="connsiteX3" fmla="*/ 9013072 w 10580641"/>
              <a:gd name="connsiteY3" fmla="*/ 3716089 h 4625733"/>
              <a:gd name="connsiteX4" fmla="*/ 2283533 w 10580641"/>
              <a:gd name="connsiteY4" fmla="*/ 3711866 h 4625733"/>
              <a:gd name="connsiteX5" fmla="*/ 1199362 w 10580641"/>
              <a:gd name="connsiteY5" fmla="*/ 2958168 h 4625733"/>
              <a:gd name="connsiteX6" fmla="*/ 0 w 10580641"/>
              <a:gd name="connsiteY6" fmla="*/ 3726419 h 4625733"/>
              <a:gd name="connsiteX7" fmla="*/ 19804 w 10580641"/>
              <a:gd name="connsiteY7" fmla="*/ 2791 h 4625733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4143392"/>
              <a:gd name="connsiteX1" fmla="*/ 10580128 w 10580641"/>
              <a:gd name="connsiteY1" fmla="*/ 0 h 4143392"/>
              <a:gd name="connsiteX2" fmla="*/ 10559883 w 10580641"/>
              <a:gd name="connsiteY2" fmla="*/ 3953724 h 4143392"/>
              <a:gd name="connsiteX3" fmla="*/ 9013072 w 10580641"/>
              <a:gd name="connsiteY3" fmla="*/ 3716089 h 4143392"/>
              <a:gd name="connsiteX4" fmla="*/ 2283533 w 10580641"/>
              <a:gd name="connsiteY4" fmla="*/ 3711866 h 4143392"/>
              <a:gd name="connsiteX5" fmla="*/ 1199362 w 10580641"/>
              <a:gd name="connsiteY5" fmla="*/ 2958168 h 4143392"/>
              <a:gd name="connsiteX6" fmla="*/ 0 w 10580641"/>
              <a:gd name="connsiteY6" fmla="*/ 3726419 h 4143392"/>
              <a:gd name="connsiteX7" fmla="*/ 19804 w 10580641"/>
              <a:gd name="connsiteY7" fmla="*/ 2791 h 4143392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26419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79582 h 3953724"/>
              <a:gd name="connsiteX7" fmla="*/ 19804 w 10580641"/>
              <a:gd name="connsiteY7" fmla="*/ 2791 h 3953724"/>
              <a:gd name="connsiteX0" fmla="*/ 19804 w 10580641"/>
              <a:gd name="connsiteY0" fmla="*/ 2791 h 3953724"/>
              <a:gd name="connsiteX1" fmla="*/ 10580128 w 10580641"/>
              <a:gd name="connsiteY1" fmla="*/ 0 h 3953724"/>
              <a:gd name="connsiteX2" fmla="*/ 10559883 w 10580641"/>
              <a:gd name="connsiteY2" fmla="*/ 3953724 h 3953724"/>
              <a:gd name="connsiteX3" fmla="*/ 9013072 w 10580641"/>
              <a:gd name="connsiteY3" fmla="*/ 3716089 h 3953724"/>
              <a:gd name="connsiteX4" fmla="*/ 2283533 w 10580641"/>
              <a:gd name="connsiteY4" fmla="*/ 3711866 h 3953724"/>
              <a:gd name="connsiteX5" fmla="*/ 1199362 w 10580641"/>
              <a:gd name="connsiteY5" fmla="*/ 2958168 h 3953724"/>
              <a:gd name="connsiteX6" fmla="*/ 0 w 10580641"/>
              <a:gd name="connsiteY6" fmla="*/ 3737052 h 3953724"/>
              <a:gd name="connsiteX7" fmla="*/ 19804 w 10580641"/>
              <a:gd name="connsiteY7" fmla="*/ 2791 h 3953724"/>
              <a:gd name="connsiteX0" fmla="*/ 0 w 10581837"/>
              <a:gd name="connsiteY0" fmla="*/ 13424 h 3953724"/>
              <a:gd name="connsiteX1" fmla="*/ 10581324 w 10581837"/>
              <a:gd name="connsiteY1" fmla="*/ 0 h 3953724"/>
              <a:gd name="connsiteX2" fmla="*/ 10561079 w 10581837"/>
              <a:gd name="connsiteY2" fmla="*/ 3953724 h 3953724"/>
              <a:gd name="connsiteX3" fmla="*/ 9014268 w 10581837"/>
              <a:gd name="connsiteY3" fmla="*/ 3716089 h 3953724"/>
              <a:gd name="connsiteX4" fmla="*/ 2284729 w 10581837"/>
              <a:gd name="connsiteY4" fmla="*/ 3711866 h 3953724"/>
              <a:gd name="connsiteX5" fmla="*/ 1200558 w 10581837"/>
              <a:gd name="connsiteY5" fmla="*/ 2958168 h 3953724"/>
              <a:gd name="connsiteX6" fmla="*/ 1196 w 10581837"/>
              <a:gd name="connsiteY6" fmla="*/ 3737052 h 3953724"/>
              <a:gd name="connsiteX7" fmla="*/ 0 w 10581837"/>
              <a:gd name="connsiteY7" fmla="*/ 13424 h 3953724"/>
              <a:gd name="connsiteX0" fmla="*/ 0 w 10562333"/>
              <a:gd name="connsiteY0" fmla="*/ 24056 h 3964356"/>
              <a:gd name="connsiteX1" fmla="*/ 10549824 w 10562333"/>
              <a:gd name="connsiteY1" fmla="*/ 0 h 3964356"/>
              <a:gd name="connsiteX2" fmla="*/ 10561079 w 10562333"/>
              <a:gd name="connsiteY2" fmla="*/ 3964356 h 3964356"/>
              <a:gd name="connsiteX3" fmla="*/ 9014268 w 10562333"/>
              <a:gd name="connsiteY3" fmla="*/ 3726721 h 3964356"/>
              <a:gd name="connsiteX4" fmla="*/ 2284729 w 10562333"/>
              <a:gd name="connsiteY4" fmla="*/ 3722498 h 3964356"/>
              <a:gd name="connsiteX5" fmla="*/ 1200558 w 10562333"/>
              <a:gd name="connsiteY5" fmla="*/ 2968800 h 3964356"/>
              <a:gd name="connsiteX6" fmla="*/ 1196 w 10562333"/>
              <a:gd name="connsiteY6" fmla="*/ 3747684 h 3964356"/>
              <a:gd name="connsiteX7" fmla="*/ 0 w 10562333"/>
              <a:gd name="connsiteY7" fmla="*/ 24056 h 3964356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628158 h 4568458"/>
              <a:gd name="connsiteX1" fmla="*/ 10518325 w 10562333"/>
              <a:gd name="connsiteY1" fmla="*/ 582837 h 4568458"/>
              <a:gd name="connsiteX2" fmla="*/ 10561079 w 10562333"/>
              <a:gd name="connsiteY2" fmla="*/ 4568458 h 4568458"/>
              <a:gd name="connsiteX3" fmla="*/ 9014268 w 10562333"/>
              <a:gd name="connsiteY3" fmla="*/ 4330823 h 4568458"/>
              <a:gd name="connsiteX4" fmla="*/ 2284729 w 10562333"/>
              <a:gd name="connsiteY4" fmla="*/ 4326600 h 4568458"/>
              <a:gd name="connsiteX5" fmla="*/ 1200558 w 10562333"/>
              <a:gd name="connsiteY5" fmla="*/ 3572902 h 4568458"/>
              <a:gd name="connsiteX6" fmla="*/ 1196 w 10562333"/>
              <a:gd name="connsiteY6" fmla="*/ 4351786 h 4568458"/>
              <a:gd name="connsiteX7" fmla="*/ 0 w 10562333"/>
              <a:gd name="connsiteY7" fmla="*/ 628158 h 4568458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112921 h 4053221"/>
              <a:gd name="connsiteX1" fmla="*/ 10518325 w 10562333"/>
              <a:gd name="connsiteY1" fmla="*/ 67600 h 4053221"/>
              <a:gd name="connsiteX2" fmla="*/ 10561079 w 10562333"/>
              <a:gd name="connsiteY2" fmla="*/ 4053221 h 4053221"/>
              <a:gd name="connsiteX3" fmla="*/ 9014268 w 10562333"/>
              <a:gd name="connsiteY3" fmla="*/ 3815586 h 4053221"/>
              <a:gd name="connsiteX4" fmla="*/ 2284729 w 10562333"/>
              <a:gd name="connsiteY4" fmla="*/ 3811363 h 4053221"/>
              <a:gd name="connsiteX5" fmla="*/ 1200558 w 10562333"/>
              <a:gd name="connsiteY5" fmla="*/ 3057665 h 4053221"/>
              <a:gd name="connsiteX6" fmla="*/ 1196 w 10562333"/>
              <a:gd name="connsiteY6" fmla="*/ 3836549 h 4053221"/>
              <a:gd name="connsiteX7" fmla="*/ 0 w 10562333"/>
              <a:gd name="connsiteY7" fmla="*/ 112921 h 40532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1196 w 10562333"/>
              <a:gd name="connsiteY6" fmla="*/ 3768949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84729 w 10562333"/>
              <a:gd name="connsiteY4" fmla="*/ 3743763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14268 w 10562333"/>
              <a:gd name="connsiteY3" fmla="*/ 3747986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45321 h 3985621"/>
              <a:gd name="connsiteX1" fmla="*/ 10518325 w 10562333"/>
              <a:gd name="connsiteY1" fmla="*/ 0 h 3985621"/>
              <a:gd name="connsiteX2" fmla="*/ 10561079 w 10562333"/>
              <a:gd name="connsiteY2" fmla="*/ 3985621 h 3985621"/>
              <a:gd name="connsiteX3" fmla="*/ 9024769 w 10562333"/>
              <a:gd name="connsiteY3" fmla="*/ 3726721 h 3985621"/>
              <a:gd name="connsiteX4" fmla="*/ 2295230 w 10562333"/>
              <a:gd name="connsiteY4" fmla="*/ 3711865 h 3985621"/>
              <a:gd name="connsiteX5" fmla="*/ 1200558 w 10562333"/>
              <a:gd name="connsiteY5" fmla="*/ 2990065 h 3985621"/>
              <a:gd name="connsiteX6" fmla="*/ 0 w 10562333"/>
              <a:gd name="connsiteY6" fmla="*/ 3705154 h 3985621"/>
              <a:gd name="connsiteX7" fmla="*/ 0 w 10562333"/>
              <a:gd name="connsiteY7" fmla="*/ 45321 h 3985621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4689 h 3974989"/>
              <a:gd name="connsiteX1" fmla="*/ 10559884 w 10562333"/>
              <a:gd name="connsiteY1" fmla="*/ 0 h 3974989"/>
              <a:gd name="connsiteX2" fmla="*/ 10561079 w 10562333"/>
              <a:gd name="connsiteY2" fmla="*/ 3974989 h 3974989"/>
              <a:gd name="connsiteX3" fmla="*/ 9024769 w 10562333"/>
              <a:gd name="connsiteY3" fmla="*/ 3716089 h 3974989"/>
              <a:gd name="connsiteX4" fmla="*/ 2295230 w 10562333"/>
              <a:gd name="connsiteY4" fmla="*/ 3701233 h 3974989"/>
              <a:gd name="connsiteX5" fmla="*/ 1200558 w 10562333"/>
              <a:gd name="connsiteY5" fmla="*/ 2979433 h 3974989"/>
              <a:gd name="connsiteX6" fmla="*/ 0 w 10562333"/>
              <a:gd name="connsiteY6" fmla="*/ 3694522 h 3974989"/>
              <a:gd name="connsiteX7" fmla="*/ 0 w 10562333"/>
              <a:gd name="connsiteY7" fmla="*/ 34689 h 3974989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0 w 10562333"/>
              <a:gd name="connsiteY0" fmla="*/ 32735 h 4026198"/>
              <a:gd name="connsiteX1" fmla="*/ 10559884 w 10562333"/>
              <a:gd name="connsiteY1" fmla="*/ 51209 h 4026198"/>
              <a:gd name="connsiteX2" fmla="*/ 10561079 w 10562333"/>
              <a:gd name="connsiteY2" fmla="*/ 4026198 h 4026198"/>
              <a:gd name="connsiteX3" fmla="*/ 9024769 w 10562333"/>
              <a:gd name="connsiteY3" fmla="*/ 3767298 h 4026198"/>
              <a:gd name="connsiteX4" fmla="*/ 2295230 w 10562333"/>
              <a:gd name="connsiteY4" fmla="*/ 3752442 h 4026198"/>
              <a:gd name="connsiteX5" fmla="*/ 1200558 w 10562333"/>
              <a:gd name="connsiteY5" fmla="*/ 3030642 h 4026198"/>
              <a:gd name="connsiteX6" fmla="*/ 0 w 10562333"/>
              <a:gd name="connsiteY6" fmla="*/ 3745731 h 4026198"/>
              <a:gd name="connsiteX7" fmla="*/ 0 w 10562333"/>
              <a:gd name="connsiteY7" fmla="*/ 32735 h 4026198"/>
              <a:gd name="connsiteX0" fmla="*/ 10559884 w 10650182"/>
              <a:gd name="connsiteY0" fmla="*/ 18474 h 3993463"/>
              <a:gd name="connsiteX1" fmla="*/ 10561079 w 10650182"/>
              <a:gd name="connsiteY1" fmla="*/ 3993463 h 3993463"/>
              <a:gd name="connsiteX2" fmla="*/ 9024769 w 10650182"/>
              <a:gd name="connsiteY2" fmla="*/ 3734563 h 3993463"/>
              <a:gd name="connsiteX3" fmla="*/ 2295230 w 10650182"/>
              <a:gd name="connsiteY3" fmla="*/ 3719707 h 3993463"/>
              <a:gd name="connsiteX4" fmla="*/ 1200558 w 10650182"/>
              <a:gd name="connsiteY4" fmla="*/ 2997907 h 3993463"/>
              <a:gd name="connsiteX5" fmla="*/ 0 w 10650182"/>
              <a:gd name="connsiteY5" fmla="*/ 3712996 h 3993463"/>
              <a:gd name="connsiteX6" fmla="*/ 0 w 10650182"/>
              <a:gd name="connsiteY6" fmla="*/ 0 h 3993463"/>
              <a:gd name="connsiteX7" fmla="*/ 10650182 w 10650182"/>
              <a:gd name="connsiteY7" fmla="*/ 109914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10285606 w 10562333"/>
              <a:gd name="connsiteY7" fmla="*/ 418258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7" fmla="*/ 9991611 w 10562333"/>
              <a:gd name="connsiteY7" fmla="*/ 56751 h 3993463"/>
              <a:gd name="connsiteX0" fmla="*/ 10559884 w 10562333"/>
              <a:gd name="connsiteY0" fmla="*/ 18474 h 3993463"/>
              <a:gd name="connsiteX1" fmla="*/ 10561079 w 10562333"/>
              <a:gd name="connsiteY1" fmla="*/ 3993463 h 3993463"/>
              <a:gd name="connsiteX2" fmla="*/ 9024769 w 10562333"/>
              <a:gd name="connsiteY2" fmla="*/ 3734563 h 3993463"/>
              <a:gd name="connsiteX3" fmla="*/ 2295230 w 10562333"/>
              <a:gd name="connsiteY3" fmla="*/ 3719707 h 3993463"/>
              <a:gd name="connsiteX4" fmla="*/ 1200558 w 10562333"/>
              <a:gd name="connsiteY4" fmla="*/ 2997907 h 3993463"/>
              <a:gd name="connsiteX5" fmla="*/ 0 w 10562333"/>
              <a:gd name="connsiteY5" fmla="*/ 3712996 h 3993463"/>
              <a:gd name="connsiteX6" fmla="*/ 0 w 10562333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0 w 10562846"/>
              <a:gd name="connsiteY5" fmla="*/ 3712996 h 3993463"/>
              <a:gd name="connsiteX6" fmla="*/ 0 w 10562846"/>
              <a:gd name="connsiteY6" fmla="*/ 0 h 3993463"/>
              <a:gd name="connsiteX0" fmla="*/ 10562333 w 10562846"/>
              <a:gd name="connsiteY0" fmla="*/ 0 h 3993463"/>
              <a:gd name="connsiteX1" fmla="*/ 10561079 w 10562846"/>
              <a:gd name="connsiteY1" fmla="*/ 3993463 h 3993463"/>
              <a:gd name="connsiteX2" fmla="*/ 9024769 w 10562846"/>
              <a:gd name="connsiteY2" fmla="*/ 3734563 h 3993463"/>
              <a:gd name="connsiteX3" fmla="*/ 2295230 w 10562846"/>
              <a:gd name="connsiteY3" fmla="*/ 3719707 h 3993463"/>
              <a:gd name="connsiteX4" fmla="*/ 1200558 w 10562846"/>
              <a:gd name="connsiteY4" fmla="*/ 2997907 h 3993463"/>
              <a:gd name="connsiteX5" fmla="*/ 2449 w 10562846"/>
              <a:gd name="connsiteY5" fmla="*/ 3734261 h 3993463"/>
              <a:gd name="connsiteX6" fmla="*/ 0 w 10562846"/>
              <a:gd name="connsiteY6" fmla="*/ 0 h 3993463"/>
              <a:gd name="connsiteX0" fmla="*/ 10562334 w 10562847"/>
              <a:gd name="connsiteY0" fmla="*/ 1074357 h 5067820"/>
              <a:gd name="connsiteX1" fmla="*/ 10561080 w 10562847"/>
              <a:gd name="connsiteY1" fmla="*/ 5067820 h 5067820"/>
              <a:gd name="connsiteX2" fmla="*/ 9024770 w 10562847"/>
              <a:gd name="connsiteY2" fmla="*/ 4808920 h 5067820"/>
              <a:gd name="connsiteX3" fmla="*/ 2295231 w 10562847"/>
              <a:gd name="connsiteY3" fmla="*/ 4794064 h 5067820"/>
              <a:gd name="connsiteX4" fmla="*/ 1200559 w 10562847"/>
              <a:gd name="connsiteY4" fmla="*/ 4072264 h 5067820"/>
              <a:gd name="connsiteX5" fmla="*/ 2450 w 10562847"/>
              <a:gd name="connsiteY5" fmla="*/ 4808618 h 5067820"/>
              <a:gd name="connsiteX6" fmla="*/ 0 w 10562847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2450 w 10563360"/>
              <a:gd name="connsiteY5" fmla="*/ 4808618 h 5067820"/>
              <a:gd name="connsiteX6" fmla="*/ 0 w 10563360"/>
              <a:gd name="connsiteY6" fmla="*/ 0 h 5067820"/>
              <a:gd name="connsiteX0" fmla="*/ 10562847 w 10563360"/>
              <a:gd name="connsiteY0" fmla="*/ 0 h 5067820"/>
              <a:gd name="connsiteX1" fmla="*/ 10561080 w 10563360"/>
              <a:gd name="connsiteY1" fmla="*/ 5067820 h 5067820"/>
              <a:gd name="connsiteX2" fmla="*/ 9024770 w 10563360"/>
              <a:gd name="connsiteY2" fmla="*/ 4808920 h 5067820"/>
              <a:gd name="connsiteX3" fmla="*/ 2295231 w 10563360"/>
              <a:gd name="connsiteY3" fmla="*/ 4794064 h 5067820"/>
              <a:gd name="connsiteX4" fmla="*/ 1200559 w 10563360"/>
              <a:gd name="connsiteY4" fmla="*/ 4072264 h 5067820"/>
              <a:gd name="connsiteX5" fmla="*/ 514 w 10563360"/>
              <a:gd name="connsiteY5" fmla="*/ 4819150 h 5067820"/>
              <a:gd name="connsiteX6" fmla="*/ 0 w 10563360"/>
              <a:gd name="connsiteY6" fmla="*/ 0 h 5067820"/>
              <a:gd name="connsiteX0" fmla="*/ 10562847 w 10564614"/>
              <a:gd name="connsiteY0" fmla="*/ 0 h 5152083"/>
              <a:gd name="connsiteX1" fmla="*/ 10563360 w 10564614"/>
              <a:gd name="connsiteY1" fmla="*/ 5152083 h 5152083"/>
              <a:gd name="connsiteX2" fmla="*/ 9024770 w 10564614"/>
              <a:gd name="connsiteY2" fmla="*/ 4808920 h 5152083"/>
              <a:gd name="connsiteX3" fmla="*/ 2295231 w 10564614"/>
              <a:gd name="connsiteY3" fmla="*/ 4794064 h 5152083"/>
              <a:gd name="connsiteX4" fmla="*/ 1200559 w 10564614"/>
              <a:gd name="connsiteY4" fmla="*/ 4072264 h 5152083"/>
              <a:gd name="connsiteX5" fmla="*/ 514 w 10564614"/>
              <a:gd name="connsiteY5" fmla="*/ 4819150 h 5152083"/>
              <a:gd name="connsiteX6" fmla="*/ 0 w 10564614"/>
              <a:gd name="connsiteY6" fmla="*/ 0 h 5152083"/>
              <a:gd name="connsiteX0" fmla="*/ 10562847 w 10564614"/>
              <a:gd name="connsiteY0" fmla="*/ 0 h 5183681"/>
              <a:gd name="connsiteX1" fmla="*/ 10563360 w 10564614"/>
              <a:gd name="connsiteY1" fmla="*/ 5183681 h 5183681"/>
              <a:gd name="connsiteX2" fmla="*/ 9024770 w 10564614"/>
              <a:gd name="connsiteY2" fmla="*/ 4808920 h 5183681"/>
              <a:gd name="connsiteX3" fmla="*/ 2295231 w 10564614"/>
              <a:gd name="connsiteY3" fmla="*/ 4794064 h 5183681"/>
              <a:gd name="connsiteX4" fmla="*/ 1200559 w 10564614"/>
              <a:gd name="connsiteY4" fmla="*/ 4072264 h 5183681"/>
              <a:gd name="connsiteX5" fmla="*/ 514 w 10564614"/>
              <a:gd name="connsiteY5" fmla="*/ 4819150 h 5183681"/>
              <a:gd name="connsiteX6" fmla="*/ 0 w 10564614"/>
              <a:gd name="connsiteY6" fmla="*/ 0 h 518368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81915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87552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514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132036 w 10564614"/>
              <a:gd name="connsiteY6" fmla="*/ 20806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8085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363945 w 10564614"/>
              <a:gd name="connsiteY5" fmla="*/ 4277920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646636 w 10564614"/>
              <a:gd name="connsiteY6" fmla="*/ 395326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349559 w 10564614"/>
              <a:gd name="connsiteY0" fmla="*/ 166453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4614"/>
              <a:gd name="connsiteY0" fmla="*/ 0 h 5657661"/>
              <a:gd name="connsiteX1" fmla="*/ 10563360 w 10564614"/>
              <a:gd name="connsiteY1" fmla="*/ 5657661 h 5657661"/>
              <a:gd name="connsiteX2" fmla="*/ 9024770 w 10564614"/>
              <a:gd name="connsiteY2" fmla="*/ 4808920 h 5657661"/>
              <a:gd name="connsiteX3" fmla="*/ 2295231 w 10564614"/>
              <a:gd name="connsiteY3" fmla="*/ 4794064 h 5657661"/>
              <a:gd name="connsiteX4" fmla="*/ 1200559 w 10564614"/>
              <a:gd name="connsiteY4" fmla="*/ 4072264 h 5657661"/>
              <a:gd name="connsiteX5" fmla="*/ 0 w 10564614"/>
              <a:gd name="connsiteY5" fmla="*/ 4795927 h 5657661"/>
              <a:gd name="connsiteX6" fmla="*/ 0 w 10564614"/>
              <a:gd name="connsiteY6" fmla="*/ 0 h 5657661"/>
              <a:gd name="connsiteX0" fmla="*/ 10562847 w 10563360"/>
              <a:gd name="connsiteY0" fmla="*/ 0 h 5657661"/>
              <a:gd name="connsiteX1" fmla="*/ 10563360 w 10563360"/>
              <a:gd name="connsiteY1" fmla="*/ 5657661 h 5657661"/>
              <a:gd name="connsiteX2" fmla="*/ 9024770 w 10563360"/>
              <a:gd name="connsiteY2" fmla="*/ 4808920 h 5657661"/>
              <a:gd name="connsiteX3" fmla="*/ 2295231 w 10563360"/>
              <a:gd name="connsiteY3" fmla="*/ 4794064 h 5657661"/>
              <a:gd name="connsiteX4" fmla="*/ 1200559 w 10563360"/>
              <a:gd name="connsiteY4" fmla="*/ 4072264 h 5657661"/>
              <a:gd name="connsiteX5" fmla="*/ 0 w 10563360"/>
              <a:gd name="connsiteY5" fmla="*/ 4795927 h 5657661"/>
              <a:gd name="connsiteX6" fmla="*/ 0 w 10563360"/>
              <a:gd name="connsiteY6" fmla="*/ 0 h 5657661"/>
              <a:gd name="connsiteX0" fmla="*/ 10562847 w 10562847"/>
              <a:gd name="connsiteY0" fmla="*/ 0 h 5064672"/>
              <a:gd name="connsiteX1" fmla="*/ 10198903 w 10562847"/>
              <a:gd name="connsiteY1" fmla="*/ 5064672 h 5064672"/>
              <a:gd name="connsiteX2" fmla="*/ 9024770 w 10562847"/>
              <a:gd name="connsiteY2" fmla="*/ 4808920 h 5064672"/>
              <a:gd name="connsiteX3" fmla="*/ 2295231 w 10562847"/>
              <a:gd name="connsiteY3" fmla="*/ 4794064 h 5064672"/>
              <a:gd name="connsiteX4" fmla="*/ 1200559 w 10562847"/>
              <a:gd name="connsiteY4" fmla="*/ 4072264 h 5064672"/>
              <a:gd name="connsiteX5" fmla="*/ 0 w 10562847"/>
              <a:gd name="connsiteY5" fmla="*/ 4795927 h 5064672"/>
              <a:gd name="connsiteX6" fmla="*/ 0 w 10562847"/>
              <a:gd name="connsiteY6" fmla="*/ 0 h 5064672"/>
              <a:gd name="connsiteX0" fmla="*/ 10562847 w 10562847"/>
              <a:gd name="connsiteY0" fmla="*/ 0 h 5648998"/>
              <a:gd name="connsiteX1" fmla="*/ 10562847 w 10562847"/>
              <a:gd name="connsiteY1" fmla="*/ 5648998 h 5648998"/>
              <a:gd name="connsiteX2" fmla="*/ 9024770 w 10562847"/>
              <a:gd name="connsiteY2" fmla="*/ 4808920 h 5648998"/>
              <a:gd name="connsiteX3" fmla="*/ 2295231 w 10562847"/>
              <a:gd name="connsiteY3" fmla="*/ 4794064 h 5648998"/>
              <a:gd name="connsiteX4" fmla="*/ 1200559 w 10562847"/>
              <a:gd name="connsiteY4" fmla="*/ 4072264 h 5648998"/>
              <a:gd name="connsiteX5" fmla="*/ 0 w 10562847"/>
              <a:gd name="connsiteY5" fmla="*/ 4795927 h 5648998"/>
              <a:gd name="connsiteX6" fmla="*/ 0 w 10562847"/>
              <a:gd name="connsiteY6" fmla="*/ 0 h 5648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62847" h="5648998">
                <a:moveTo>
                  <a:pt x="10562847" y="0"/>
                </a:moveTo>
                <a:lnTo>
                  <a:pt x="10562847" y="5648998"/>
                </a:lnTo>
                <a:cubicBezTo>
                  <a:pt x="10190428" y="4911661"/>
                  <a:pt x="9462356" y="4792975"/>
                  <a:pt x="9024770" y="4808920"/>
                </a:cubicBezTo>
                <a:lnTo>
                  <a:pt x="2295231" y="4794064"/>
                </a:lnTo>
                <a:cubicBezTo>
                  <a:pt x="1854598" y="4794612"/>
                  <a:pt x="1423669" y="4544310"/>
                  <a:pt x="1200559" y="4072264"/>
                </a:cubicBezTo>
                <a:cubicBezTo>
                  <a:pt x="965203" y="4750718"/>
                  <a:pt x="278640" y="4795049"/>
                  <a:pt x="0" y="4795927"/>
                </a:cubicBezTo>
                <a:lnTo>
                  <a:pt x="0" y="0"/>
                </a:lnTo>
              </a:path>
            </a:pathLst>
          </a:custGeom>
          <a:gradFill>
            <a:gsLst>
              <a:gs pos="0">
                <a:schemeClr val="tx1"/>
              </a:gs>
              <a:gs pos="100000">
                <a:schemeClr val="accent2"/>
              </a:gs>
              <a:gs pos="100000">
                <a:schemeClr val="accent5"/>
              </a:gs>
            </a:gsLst>
            <a:lin ang="18900000" scaled="1"/>
          </a:gradFill>
          <a:ln w="12700" cmpd="sng" algn="ctr">
            <a:noFill/>
            <a:miter lim="800000"/>
            <a:headEnd/>
            <a:tailEnd/>
          </a:ln>
          <a:effectLst/>
        </p:spPr>
        <p:txBody>
          <a:bodyPr wrap="square" lIns="33059" tIns="42976" rIns="33059" bIns="42976" rtlCol="0" anchor="ctr"/>
          <a:lstStyle/>
          <a:p>
            <a:pPr marL="0" algn="ctr" defTabSz="957756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n-US" sz="1000" kern="1200" dirty="0" smtClean="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2" name="Rectangle 21"/>
          <p:cNvSpPr/>
          <p:nvPr>
            <p:custDataLst>
              <p:tags r:id="rId7"/>
            </p:custDataLst>
          </p:nvPr>
        </p:nvSpPr>
        <p:spPr>
          <a:xfrm>
            <a:off x="5523917" y="6271946"/>
            <a:ext cx="4382083" cy="389929"/>
          </a:xfrm>
          <a:prstGeom prst="rect">
            <a:avLst/>
          </a:prstGeom>
        </p:spPr>
        <p:txBody>
          <a:bodyPr wrap="square" lIns="33059" tIns="33059" rIns="330588" bIns="33059" anchor="b" anchorCtr="0">
            <a:spAutoFit/>
          </a:bodyPr>
          <a:lstStyle/>
          <a:p>
            <a:pPr algn="r"/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The information contained in this presentation is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proprietary.</a:t>
            </a:r>
            <a:b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Copyright © 2015 Capgemini. </a:t>
            </a:r>
            <a:r>
              <a:rPr lang="en-US" sz="700" dirty="0">
                <a:solidFill>
                  <a:schemeClr val="bg1"/>
                </a:solidFill>
                <a:latin typeface="Arial"/>
                <a:cs typeface="Arial"/>
              </a:rPr>
              <a:t>All rights 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reserved.</a:t>
            </a:r>
          </a:p>
          <a:p>
            <a:pPr marL="0" marR="0" indent="0" algn="r" defTabSz="9577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Rightshore</a:t>
            </a:r>
            <a:r>
              <a:rPr lang="en-US" sz="700" baseline="30000" dirty="0" smtClean="0">
                <a:solidFill>
                  <a:schemeClr val="bg1"/>
                </a:solidFill>
                <a:latin typeface="Arial"/>
                <a:cs typeface="Arial"/>
              </a:rPr>
              <a:t>®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 is a trademark belonging to </a:t>
            </a:r>
            <a:r>
              <a:rPr lang="en-US" sz="700" dirty="0" err="1" smtClean="0">
                <a:solidFill>
                  <a:schemeClr val="bg1"/>
                </a:solidFill>
                <a:latin typeface="Arial"/>
                <a:cs typeface="Arial"/>
              </a:rPr>
              <a:t>Capgemini</a:t>
            </a:r>
            <a:r>
              <a:rPr lang="en-US" sz="700" dirty="0" smtClean="0">
                <a:solidFill>
                  <a:schemeClr val="bg1"/>
                </a:solidFill>
                <a:latin typeface="Arial"/>
                <a:cs typeface="Arial"/>
              </a:rPr>
              <a:t>.</a:t>
            </a:r>
          </a:p>
        </p:txBody>
      </p:sp>
      <p:sp>
        <p:nvSpPr>
          <p:cNvPr id="23" name="Rectangle 22">
            <a:hlinkClick r:id="rId15"/>
          </p:cNvPr>
          <p:cNvSpPr/>
          <p:nvPr>
            <p:custDataLst>
              <p:tags r:id="rId8"/>
            </p:custDataLst>
          </p:nvPr>
        </p:nvSpPr>
        <p:spPr>
          <a:xfrm>
            <a:off x="6982878" y="5457935"/>
            <a:ext cx="2923122" cy="380480"/>
          </a:xfrm>
          <a:prstGeom prst="rect">
            <a:avLst/>
          </a:prstGeom>
        </p:spPr>
        <p:txBody>
          <a:bodyPr wrap="none" lIns="36000" tIns="36000" rIns="360000" bIns="36000" anchor="b" anchorCtr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www.capgemini.com</a:t>
            </a:r>
          </a:p>
        </p:txBody>
      </p:sp>
      <p:pic>
        <p:nvPicPr>
          <p:cNvPr id="24" name="Picture 3" descr="C:\Users\UserSim\Desktop\DS_icons\128x128 shadows\facebook.png">
            <a:hlinkClick r:id="rId16"/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 cstate="email"/>
          <a:srcRect/>
          <a:stretch>
            <a:fillRect/>
          </a:stretch>
        </p:blipFill>
        <p:spPr bwMode="auto">
          <a:xfrm>
            <a:off x="7939252" y="5932547"/>
            <a:ext cx="278223" cy="263770"/>
          </a:xfrm>
          <a:prstGeom prst="rect">
            <a:avLst/>
          </a:prstGeom>
          <a:noFill/>
        </p:spPr>
      </p:pic>
      <p:pic>
        <p:nvPicPr>
          <p:cNvPr id="25" name="Picture 4" descr="C:\Users\UserSim\Desktop\DS_icons\128x128 shadows\linkedin.png">
            <a:hlinkClick r:id="rId18"/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19" cstate="email"/>
          <a:srcRect/>
          <a:stretch>
            <a:fillRect/>
          </a:stretch>
        </p:blipFill>
        <p:spPr bwMode="auto">
          <a:xfrm>
            <a:off x="8274665" y="5932547"/>
            <a:ext cx="281313" cy="266700"/>
          </a:xfrm>
          <a:prstGeom prst="rect">
            <a:avLst/>
          </a:prstGeom>
          <a:noFill/>
        </p:spPr>
      </p:pic>
      <p:pic>
        <p:nvPicPr>
          <p:cNvPr id="26" name="Picture 5" descr="C:\Users\UserSim\Desktop\DS_icons\128x128 shadows\twitter.png">
            <a:hlinkClick r:id="rId20"/>
          </p:cNvPr>
          <p:cNvPicPr>
            <a:picLocks noChangeAspect="1" noChangeArrowheads="1"/>
          </p:cNvPicPr>
          <p:nvPr>
            <p:custDataLst>
              <p:tags r:id="rId11"/>
            </p:custDataLst>
          </p:nvPr>
        </p:nvPicPr>
        <p:blipFill>
          <a:blip r:embed="rId21" cstate="email"/>
          <a:srcRect/>
          <a:stretch>
            <a:fillRect/>
          </a:stretch>
        </p:blipFill>
        <p:spPr bwMode="auto">
          <a:xfrm>
            <a:off x="8903720" y="5932547"/>
            <a:ext cx="281313" cy="266700"/>
          </a:xfrm>
          <a:prstGeom prst="rect">
            <a:avLst/>
          </a:prstGeom>
          <a:noFill/>
        </p:spPr>
      </p:pic>
      <p:pic>
        <p:nvPicPr>
          <p:cNvPr id="27" name="Picture 6" descr="C:\Users\UserSim\Desktop\DS_icons\128x128 shadows\youtube.png">
            <a:hlinkClick r:id="rId22"/>
          </p:cNvPr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23" cstate="email"/>
          <a:srcRect/>
          <a:stretch>
            <a:fillRect/>
          </a:stretch>
        </p:blipFill>
        <p:spPr bwMode="auto">
          <a:xfrm>
            <a:off x="9242223" y="5932547"/>
            <a:ext cx="281313" cy="266700"/>
          </a:xfrm>
          <a:prstGeom prst="rect">
            <a:avLst/>
          </a:prstGeom>
          <a:noFill/>
        </p:spPr>
      </p:pic>
      <p:pic>
        <p:nvPicPr>
          <p:cNvPr id="28" name="Image 22" descr="Picto_Slideshare.gif">
            <a:hlinkClick r:id="rId24"/>
          </p:cNvPr>
          <p:cNvPicPr preferRelativeResize="0">
            <a:picLocks/>
          </p:cNvPicPr>
          <p:nvPr>
            <p:custDataLst>
              <p:tags r:id="rId13"/>
            </p:custDataLst>
          </p:nvPr>
        </p:nvPicPr>
        <p:blipFill>
          <a:blip r:embed="rId25" cstate="email"/>
          <a:srcRect l="4793" t="6316" r="5718" b="7969"/>
          <a:stretch>
            <a:fillRect/>
          </a:stretch>
        </p:blipFill>
        <p:spPr>
          <a:xfrm>
            <a:off x="8613168" y="5932547"/>
            <a:ext cx="233362" cy="238125"/>
          </a:xfrm>
          <a:prstGeom prst="roundRect">
            <a:avLst/>
          </a:prstGeom>
          <a:effectLst>
            <a:outerShdw blurRad="38100" dist="25400" dir="5400000" sx="98000" sy="98000" algn="t" rotWithShape="0">
              <a:schemeClr val="tx2">
                <a:alpha val="51000"/>
              </a:schemeClr>
            </a:outerShdw>
          </a:effectLst>
        </p:spPr>
      </p:pic>
      <p:pic>
        <p:nvPicPr>
          <p:cNvPr id="261139" name="Picture 19" descr="D:\Users\bkp\My Work\TEMPLATES\LOGO Library\Capgemini_Logo_Set\Capgemini Logo Set\ppt\Logo_Capgemini_RGB.png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750" y="844452"/>
            <a:ext cx="3154680" cy="731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61140" name="Picture 20" descr="D:\Users\bkp\My Work\TEMPLATES\LOGO Library\Capgemini_Logo_Set\Slogan_PMRC_cmyk_Capgemini.png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7543" y="1106840"/>
            <a:ext cx="3154680" cy="258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5739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</p:sldLayoutIdLst>
  <p:timing>
    <p:tnLst>
      <p:par>
        <p:cTn id="1" dur="indefinite" restart="never" nodeType="tmRoot"/>
      </p:par>
    </p:tnLst>
  </p:timing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9096" name="think-cell Slide" r:id="rId6" imgW="360" imgH="360" progId="">
              <p:embed/>
            </p:oleObj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3992" r:id="rId2"/>
    <p:sldLayoutId id="2147483980" r:id="rId3"/>
  </p:sldLayoutIdLst>
  <p:txStyles>
    <p:titleStyle>
      <a:lvl1pPr algn="ctr" defTabSz="839694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4885" indent="-314885" algn="l" defTabSz="839694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2251" indent="-262404" algn="l" defTabSz="83969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4961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69464" indent="-209923" algn="l" defTabSz="83969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310" indent="-209923" algn="l" defTabSz="839694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0915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004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48851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68697" indent="-209923" algn="l" defTabSz="839694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984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3969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540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7938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9923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19081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27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58774" algn="l" defTabSz="839694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oleObject" Target="../embeddings/oleObject21.bin"/><Relationship Id="rId2" Type="http://schemas.openxmlformats.org/officeDocument/2006/relationships/tags" Target="../tags/tag49.xml"/><Relationship Id="rId1" Type="http://schemas.openxmlformats.org/officeDocument/2006/relationships/vmlDrawing" Target="../drawings/vmlDrawing21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637966" name="think-cell Slide" r:id="rId7" imgW="360" imgH="360" progId="">
              <p:embed/>
            </p:oleObj>
          </a:graphicData>
        </a:graphic>
      </p:graphicFrame>
      <p:sp>
        <p:nvSpPr>
          <p:cNvPr id="10" name="Title 9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68300" y="4597399"/>
            <a:ext cx="4572000" cy="640080"/>
          </a:xfrm>
        </p:spPr>
        <p:txBody>
          <a:bodyPr/>
          <a:lstStyle/>
          <a:p>
            <a:r>
              <a:rPr lang="en-US" sz="2400" b="1" dirty="0" smtClean="0"/>
              <a:t>Learning &amp; Development </a:t>
            </a:r>
            <a:br>
              <a:rPr lang="en-US" sz="2400" b="1" dirty="0" smtClean="0"/>
            </a:br>
            <a:r>
              <a:rPr lang="en-US" sz="1600" i="1" kern="1100" dirty="0">
                <a:solidFill>
                  <a:schemeClr val="accent1">
                    <a:lumMod val="50000"/>
                  </a:schemeClr>
                </a:solidFill>
              </a:rPr>
              <a:t>Enabling development, Impacting growth</a:t>
            </a:r>
            <a:r>
              <a:rPr lang="en-US" sz="1600" i="1" kern="1100" dirty="0" smtClean="0">
                <a:solidFill>
                  <a:schemeClr val="accent1">
                    <a:lumMod val="50000"/>
                  </a:schemeClr>
                </a:solidFill>
              </a:rPr>
              <a:t>…</a:t>
            </a:r>
            <a:endParaRPr lang="en-US" sz="2400" b="1" i="1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4649" y="5994400"/>
            <a:ext cx="5486400" cy="365760"/>
          </a:xfrm>
        </p:spPr>
        <p:txBody>
          <a:bodyPr/>
          <a:lstStyle/>
          <a:p>
            <a:pPr lvl="0"/>
            <a:r>
              <a:rPr lang="en-US" sz="2400" b="1" dirty="0" err="1" smtClean="0"/>
              <a:t>QlikView</a:t>
            </a:r>
            <a:r>
              <a:rPr lang="en-US" sz="2400" b="1" dirty="0" smtClean="0"/>
              <a:t> </a:t>
            </a:r>
            <a:r>
              <a:rPr lang="en-US" sz="2400" b="1" dirty="0" smtClean="0"/>
              <a:t>Training </a:t>
            </a:r>
            <a:r>
              <a:rPr lang="fr-FR" sz="2400" b="1" dirty="0" smtClean="0"/>
              <a:t>– Day 10</a:t>
            </a:r>
            <a:endParaRPr lang="en-US" sz="2400" b="1" dirty="0" smtClean="0"/>
          </a:p>
        </p:txBody>
      </p:sp>
      <p:sp>
        <p:nvSpPr>
          <p:cNvPr id="5" name="Subtitle 1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74649" y="5575300"/>
            <a:ext cx="4572000" cy="365760"/>
          </a:xfrm>
          <a:prstGeom prst="rect">
            <a:avLst/>
          </a:prstGeom>
          <a:effectLst>
            <a:outerShdw blurRad="12700" dist="12700" dir="2700000" sx="133000" sy="133000" algn="tl" rotWithShape="0">
              <a:schemeClr val="bg1">
                <a:alpha val="80000"/>
              </a:schemeClr>
            </a:outerShdw>
          </a:effectLst>
        </p:spPr>
        <p:txBody>
          <a:bodyPr vert="horz" lIns="0" tIns="33059" rIns="33059" bIns="33059" rtlCol="0" anchor="ctr">
            <a:noAutofit/>
          </a:bodyPr>
          <a:lstStyle>
            <a:lvl1pPr marL="0" indent="0" algn="l" defTabSz="91434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None/>
              <a:defRPr sz="1800" b="0" kern="1200">
                <a:solidFill>
                  <a:schemeClr val="accent2"/>
                </a:solidFill>
                <a:effectLst/>
                <a:latin typeface="Arial Narrow" pitchFamily="34" charset="0"/>
                <a:ea typeface="+mn-ea"/>
                <a:cs typeface="+mn-cs"/>
              </a:defRPr>
            </a:lvl1pPr>
            <a:lvl2pPr marL="457171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42" indent="0" algn="ctr" defTabSz="914342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13" marR="0" indent="0" algn="ct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Courier New" pitchFamily="49" charset="0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684" indent="0" algn="ctr" defTabSz="914342" rtl="0" eaLnBrk="1" latinLnBrk="0" hangingPunct="1">
              <a:spcBef>
                <a:spcPts val="0"/>
              </a:spcBef>
              <a:buClr>
                <a:srgbClr val="B1B1B1"/>
              </a:buClr>
              <a:buFont typeface="Arial" pitchFamily="34" charset="0"/>
              <a:buNone/>
              <a:defRPr sz="1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55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26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198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369" indent="0" algn="ctr" defTabSz="914342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/>
              <a:t>RDV-03</a:t>
            </a:r>
            <a:endParaRPr lang="fr-FR" sz="1600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3817146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Database Supported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300"/>
            <a:ext cx="9144000" cy="4572000"/>
          </a:xfrm>
        </p:spPr>
        <p:txBody>
          <a:bodyPr lIns="9144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ODBC / OLEDB Data Sources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Custom Connectors (SQL Complaint only)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SAP HANA via ODBC, </a:t>
            </a: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Cloudera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 / </a:t>
            </a: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MapR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 / Horton Works </a:t>
            </a: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Hadoop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, HP </a:t>
            </a: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Vertica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 via 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ODBC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Both 32 and 64 bit connections supported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QlikView Features Not Supported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300"/>
            <a:ext cx="9144000" cy="4572000"/>
          </a:xfrm>
        </p:spPr>
        <p:txBody>
          <a:bodyPr lIns="9144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Set Analysis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Calculated Dimensions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Direct Discovery Measure and Detail Fields do not support Global Search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Section Access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Synthetic Keys on Direct Discovery Table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Table Naming in Script does not apply to Direct Table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Most Data Types are supported except few (like Long in Oracle for ex)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Logging Capabilities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300"/>
            <a:ext cx="9144000" cy="4572000"/>
          </a:xfrm>
        </p:spPr>
        <p:txBody>
          <a:bodyPr lIns="9144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From the data sources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An Example – using Tracing tab in ODBC Data Source Administrator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" y="2743200"/>
            <a:ext cx="9905999" cy="1371600"/>
          </a:xfr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r>
              <a:rPr sz="6000" dirty="0" smtClean="0"/>
              <a:t>Q &amp;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2" y="1163638"/>
            <a:ext cx="8355013" cy="528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288000" tIns="36000" rIns="72000" bIns="36000" numCol="1" anchor="t" anchorCtr="0" compatLnSpc="1">
            <a:prstTxWarp prst="textNoShape">
              <a:avLst/>
            </a:prstTxWarp>
          </a:bodyPr>
          <a:lstStyle/>
          <a:p>
            <a:pPr marL="342900" marR="0" lvl="1" indent="-342900" algn="l" defTabSz="714375" rtl="0" eaLnBrk="1" fontAlgn="base" latinLnBrk="0" hangingPunct="1">
              <a:lnSpc>
                <a:spcPts val="26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1295400"/>
            <a:ext cx="6477000" cy="800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+mn-cs"/>
              </a:rPr>
              <a:t> </a:t>
            </a:r>
            <a:endParaRPr lang="en-US" sz="32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" y="2743200"/>
            <a:ext cx="9905999" cy="1371600"/>
          </a:xfrm>
          <a:prstGeom prst="rect">
            <a:avLst/>
          </a:prstGeom>
        </p:spPr>
        <p:txBody>
          <a:bodyPr vert="horz" lIns="0" tIns="0" rIns="0" bIns="0" rtlCol="0" anchor="ctr" anchorCtr="1">
            <a:noAutofit/>
          </a:bodyPr>
          <a:lstStyle/>
          <a:p>
            <a:pPr marL="0" marR="0" lvl="0" indent="0" algn="ctr" defTabSz="914342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 smtClean="0">
                <a:latin typeface="Arial Narrow" pitchFamily="34" charset="0"/>
                <a:ea typeface="+mj-ea"/>
                <a:cs typeface="+mj-cs"/>
              </a:rPr>
              <a:t>Thank You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+mj-ea"/>
              <a:cs typeface="+mj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029200"/>
          <a:ext cx="2819400" cy="111252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716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Review Date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28-Aug-2015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Next Review Due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 smtClean="0">
                          <a:solidFill>
                            <a:schemeClr val="tx1"/>
                          </a:solidFill>
                        </a:rPr>
                        <a:t>28-Aug-2016</a:t>
                      </a: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558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40346" name="think-cell Slide" r:id="rId3" imgW="360" imgH="3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RECAP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5" y="1130299"/>
            <a:ext cx="9144000" cy="5029200"/>
          </a:xfrm>
        </p:spPr>
        <p:txBody>
          <a:bodyPr lIns="91440" numCol="1"/>
          <a:lstStyle/>
          <a:p>
            <a:pPr marL="274320" indent="-274320">
              <a:spcBef>
                <a:spcPts val="1800"/>
              </a:spcBef>
              <a:buNone/>
            </a:pPr>
            <a:r>
              <a:rPr lang="en-US" dirty="0" smtClean="0">
                <a:cs typeface="Calibri" pitchFamily="34" charset="0"/>
              </a:rPr>
              <a:t>Advanced Script Functions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Cross Tab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Hierarchy Function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Class and Interval Match Functions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Exists() and Peek Functions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Nulls in QlikView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TOTAL Qualifier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AGGR Function</a:t>
            </a:r>
            <a:endParaRPr lang="en-US" sz="2000" dirty="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Session </a:t>
            </a:r>
            <a:r>
              <a:rPr lang="sv-SE" dirty="0" smtClean="0">
                <a:cs typeface="Calibri" pitchFamily="34" charset="0"/>
              </a:rPr>
              <a:t>Agenda – Day 10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3" y="1130299"/>
            <a:ext cx="9144000" cy="5029200"/>
          </a:xfrm>
        </p:spPr>
        <p:txBody>
          <a:bodyPr lIns="91440" numCol="1"/>
          <a:lstStyle/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Calendars / Master Calendars in QlikView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QlikView Direct Discovery</a:t>
            </a:r>
          </a:p>
          <a:p>
            <a:pPr marL="274320" indent="-274320">
              <a:spcBef>
                <a:spcPts val="1800"/>
              </a:spcBef>
            </a:pPr>
            <a:r>
              <a:rPr lang="en-US" sz="2000" dirty="0" smtClean="0">
                <a:cs typeface="Calibri" pitchFamily="34" charset="0"/>
              </a:rPr>
              <a:t>Case Study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2743200"/>
            <a:ext cx="9906000" cy="1371600"/>
          </a:xfrm>
        </p:spPr>
        <p:txBody>
          <a:bodyPr tIns="0" rIns="0" bIns="0" anchor="ctr" anchorCtr="1"/>
          <a:lstStyle/>
          <a:p>
            <a:pPr marL="0" lvl="0" indent="0" algn="ctr">
              <a:spcAft>
                <a:spcPts val="0"/>
              </a:spcAft>
              <a:buNone/>
            </a:pPr>
            <a:r>
              <a:rPr lang="sv-SE" sz="3200" dirty="0" smtClean="0">
                <a:solidFill>
                  <a:schemeClr val="tx1"/>
                </a:solidFill>
                <a:latin typeface="Arial Narrow" pitchFamily="34" charset="0"/>
                <a:cs typeface="Calibri" pitchFamily="34" charset="0"/>
              </a:rPr>
              <a:t>Master </a:t>
            </a:r>
            <a:r>
              <a:rPr lang="sv-SE" sz="3200" dirty="0" smtClean="0">
                <a:solidFill>
                  <a:schemeClr val="tx1"/>
                </a:solidFill>
                <a:latin typeface="Arial Narrow" pitchFamily="34" charset="0"/>
                <a:cs typeface="Calibri" pitchFamily="34" charset="0"/>
              </a:rPr>
              <a:t>Calendar </a:t>
            </a:r>
            <a:r>
              <a:rPr lang="sv-SE" sz="3200" dirty="0" smtClean="0">
                <a:solidFill>
                  <a:schemeClr val="tx1"/>
                </a:solidFill>
                <a:latin typeface="Arial Narrow" pitchFamily="34" charset="0"/>
                <a:cs typeface="Calibri" pitchFamily="34" charset="0"/>
              </a:rPr>
              <a:t>Demo</a:t>
            </a:r>
            <a:endParaRPr lang="sv-SE" sz="3200" dirty="0" smtClean="0">
              <a:solidFill>
                <a:schemeClr val="tx1"/>
              </a:solidFill>
              <a:latin typeface="Arial Narrow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QlikView Direct Discovery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300"/>
            <a:ext cx="9144000" cy="4572000"/>
          </a:xfrm>
        </p:spPr>
        <p:txBody>
          <a:bodyPr lIns="9144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Direct Discovery – ability to connect to data sources directly during runtime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Data model – a combination of QlikView Dataset (in-memory) and Aggregated Source Dataset (direct discovery data)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Allows in-memory data and direct discovery data to be associated and analyzed together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Only one database table or view can be direct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Can use Native Functions using </a:t>
            </a:r>
            <a:r>
              <a:rPr lang="en-US" sz="2000" b="1" dirty="0" smtClean="0">
                <a:cs typeface="Calibri" pitchFamily="34" charset="0"/>
                <a:sym typeface="Wingdings" pitchFamily="2" charset="2"/>
              </a:rPr>
              <a:t>NATIVE </a:t>
            </a:r>
            <a:r>
              <a:rPr lang="en-US" sz="2000" dirty="0" smtClean="0">
                <a:cs typeface="Calibri" pitchFamily="34" charset="0"/>
                <a:sym typeface="Wingdings" pitchFamily="2" charset="2"/>
              </a:rPr>
              <a:t>Keyword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Benefits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4748"/>
            <a:ext cx="9144000" cy="4572000"/>
          </a:xfrm>
        </p:spPr>
        <p:txBody>
          <a:bodyPr lIns="9144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Drill down to details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Associative Data Discovery on larger data sets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Extend QlikView’s user experience beyond in-memory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endParaRPr lang="en-US" sz="2000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Types of Direct Discovery Fields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8" y="1130300"/>
            <a:ext cx="9144000" cy="4572000"/>
          </a:xfrm>
        </p:spPr>
        <p:txBody>
          <a:bodyPr lIns="91440"/>
          <a:lstStyle/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Dimensions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1600" dirty="0" smtClean="0">
                <a:cs typeface="Calibri" pitchFamily="34" charset="0"/>
                <a:sym typeface="Wingdings" pitchFamily="2" charset="2"/>
              </a:rPr>
              <a:t>Defined by Keyword - </a:t>
            </a:r>
            <a:r>
              <a:rPr lang="en-US" sz="1600" b="1" dirty="0" smtClean="0">
                <a:cs typeface="Calibri" pitchFamily="34" charset="0"/>
                <a:sym typeface="Wingdings" pitchFamily="2" charset="2"/>
              </a:rPr>
              <a:t>DIMENSION</a:t>
            </a:r>
            <a:endParaRPr lang="en-US" sz="1600" dirty="0" smtClean="0">
              <a:cs typeface="Calibri" pitchFamily="34" charset="0"/>
              <a:sym typeface="Wingdings" pitchFamily="2" charset="2"/>
            </a:endParaRP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1600" dirty="0" smtClean="0">
                <a:cs typeface="Calibri" pitchFamily="34" charset="0"/>
                <a:sym typeface="Wingdings" pitchFamily="2" charset="2"/>
              </a:rPr>
              <a:t>Data and Metadata loaded in-memory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1600" dirty="0" smtClean="0">
                <a:cs typeface="Calibri" pitchFamily="34" charset="0"/>
                <a:sym typeface="Wingdings" pitchFamily="2" charset="2"/>
              </a:rPr>
              <a:t>Used to associated with direct data with in-memory </a:t>
            </a:r>
            <a:r>
              <a:rPr lang="en-US" sz="1600" dirty="0" smtClean="0">
                <a:cs typeface="Calibri" pitchFamily="34" charset="0"/>
                <a:sym typeface="Wingdings" pitchFamily="2" charset="2"/>
              </a:rPr>
              <a:t>data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  <a:p>
            <a:pPr marL="274320" lvl="1" indent="-274320">
              <a:spcBef>
                <a:spcPts val="24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Measure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Defined by Keyword – </a:t>
            </a:r>
            <a:r>
              <a:rPr lang="en-US" b="1" dirty="0" smtClean="0">
                <a:cs typeface="Calibri" pitchFamily="34" charset="0"/>
                <a:sym typeface="Wingdings" pitchFamily="2" charset="2"/>
              </a:rPr>
              <a:t>MEASURE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Actual data resides in the database during load process, and is retrieved ad-hoc based on the selections (queries)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Supports limited </a:t>
            </a:r>
            <a:r>
              <a:rPr lang="en-US" dirty="0" smtClean="0">
                <a:cs typeface="Calibri" pitchFamily="34" charset="0"/>
                <a:sym typeface="Wingdings" pitchFamily="2" charset="2"/>
              </a:rPr>
              <a:t>aggregations</a:t>
            </a:r>
            <a:endParaRPr lang="en-US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Types of Direct Discovery Fields (contd...)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749" y="1134749"/>
            <a:ext cx="9144000" cy="4572000"/>
          </a:xfrm>
        </p:spPr>
        <p:txBody>
          <a:bodyPr lIns="91440"/>
          <a:lstStyle/>
          <a:p>
            <a:pPr marL="274320" lvl="1" indent="-274320">
              <a:spcBef>
                <a:spcPts val="6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Detail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1600" dirty="0" smtClean="0">
                <a:cs typeface="Calibri" pitchFamily="34" charset="0"/>
                <a:sym typeface="Wingdings" pitchFamily="2" charset="2"/>
              </a:rPr>
              <a:t>Used for Direct Discovery feature Drill to Details – showing drill down (detailed) information in a table box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1600" dirty="0" smtClean="0">
                <a:cs typeface="Calibri" pitchFamily="34" charset="0"/>
                <a:sym typeface="Wingdings" pitchFamily="2" charset="2"/>
              </a:rPr>
              <a:t>Select Query will be generated  and executed in the data source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sz="1600" dirty="0" smtClean="0">
                <a:cs typeface="Calibri" pitchFamily="34" charset="0"/>
                <a:sym typeface="Wingdings" pitchFamily="2" charset="2"/>
              </a:rPr>
              <a:t>Similar to “Comments” and should not be involved in any </a:t>
            </a:r>
            <a:r>
              <a:rPr lang="en-US" sz="1600" dirty="0" smtClean="0">
                <a:cs typeface="Calibri" pitchFamily="34" charset="0"/>
                <a:sym typeface="Wingdings" pitchFamily="2" charset="2"/>
              </a:rPr>
              <a:t>calculations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  <a:p>
            <a:pPr marL="274320" lvl="1" indent="-274320">
              <a:spcBef>
                <a:spcPts val="24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Detach</a:t>
            </a:r>
          </a:p>
          <a:p>
            <a:pPr marL="457200" lvl="2" indent="-182880">
              <a:spcBef>
                <a:spcPts val="600"/>
              </a:spcBef>
              <a:buClr>
                <a:srgbClr val="00A0D6"/>
              </a:buClr>
              <a:buFont typeface="Arial" pitchFamily="34" charset="0"/>
              <a:buChar char="•"/>
            </a:pPr>
            <a:r>
              <a:rPr lang="en-US" dirty="0" smtClean="0">
                <a:cs typeface="Calibri" pitchFamily="34" charset="0"/>
                <a:sym typeface="Wingdings" pitchFamily="2" charset="2"/>
              </a:rPr>
              <a:t>Act like dimension fields except that association queries are not formulated when a detach field is selected in a List Box or </a:t>
            </a:r>
            <a:r>
              <a:rPr lang="en-US" dirty="0" smtClean="0">
                <a:cs typeface="Calibri" pitchFamily="34" charset="0"/>
                <a:sym typeface="Wingdings" pitchFamily="2" charset="2"/>
              </a:rPr>
              <a:t>Chart</a:t>
            </a:r>
            <a:endParaRPr lang="en-US" dirty="0" smtClean="0">
              <a:cs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>
                <a:cs typeface="Calibri" pitchFamily="34" charset="0"/>
              </a:rPr>
              <a:t>Aggregations Supported</a:t>
            </a:r>
            <a:endParaRPr lang="en-US" dirty="0"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91" y="1130300"/>
            <a:ext cx="9144000" cy="4572000"/>
          </a:xfrm>
        </p:spPr>
        <p:txBody>
          <a:bodyPr lIns="91440"/>
          <a:lstStyle/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Sum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err="1" smtClean="0">
                <a:cs typeface="Calibri" pitchFamily="34" charset="0"/>
                <a:sym typeface="Wingdings" pitchFamily="2" charset="2"/>
              </a:rPr>
              <a:t>Avg</a:t>
            </a:r>
            <a:endParaRPr lang="en-US" sz="2000" dirty="0" smtClean="0">
              <a:cs typeface="Calibri" pitchFamily="34" charset="0"/>
              <a:sym typeface="Wingdings" pitchFamily="2" charset="2"/>
            </a:endParaRP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Count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Min</a:t>
            </a:r>
          </a:p>
          <a:p>
            <a:pPr marL="274320" lvl="1" indent="-274320">
              <a:spcBef>
                <a:spcPts val="1800"/>
              </a:spcBef>
              <a:buClr>
                <a:srgbClr val="00A0D6"/>
              </a:buClr>
              <a:buFont typeface="Wingdings" pitchFamily="2" charset="2"/>
              <a:buChar char="§"/>
            </a:pPr>
            <a:r>
              <a:rPr lang="en-US" sz="2000" dirty="0" smtClean="0">
                <a:cs typeface="Calibri" pitchFamily="34" charset="0"/>
                <a:sym typeface="Wingdings" pitchFamily="2" charset="2"/>
              </a:rPr>
              <a:t>Max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_pk8PYzpk.FktMHhDaTF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ciOYA.RlUiY0_0bhJg.j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qZTlbzwhkOEBq_f4HJ0W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gz3YXo3l0OkLMYAWunui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hdt9jI2kmDW3acO87di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CiS0.yx0EOD8F1j3NQrH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7lR2ZPdT0GiqzvYZsxoo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DnGmnlJWUybweSHRV5zM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Q5iGtRqU02KNLCmPGzp4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ldxlhBv0miWYXN6H8BT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c8wFtNDQEWdRtOXF1QyR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tFIJDhqukmiZrrs7RIxO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Bk8lAE_1EizYsNCWPJyz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Sf6F_6IvUOzE1MWebP3w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CAESggUqrdbLfjv5z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nCrkojv0SGcwHGEYrPF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nVqnsTkbEesDolNHQoqs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Dbv4V7vT0WxnXgCD5MXW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11Y1Bb0l0irz8SJoiUM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mxc0iXCQkmeiJMOi0JxK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9GXJfe4kWec6UHbfCPK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kAk9o_lW0Ov.hm_5Xvny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U61rCZf0ui2sg3.Ux._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q6O2oonXUC.Ah4a29V_I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RCdww2x_kWXwqqw_did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jQt7HR0uEmHGOBxH6tjb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LI83S.QyU2cWSfucWO3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xTia5XSD0.OzMnWznRy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Gq5J2dxDUm3Ma.7NhQKK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Insights &amp; Data_LnD_Template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i="0" u="none" strike="noStrike" cap="none" normalizeH="0" baseline="0" dirty="0" smtClean="0">
            <a:ln>
              <a:noFill/>
            </a:ln>
            <a:solidFill>
              <a:schemeClr val="tx2">
                <a:lumMod val="50000"/>
              </a:schemeClr>
            </a:solidFill>
            <a:effectLst/>
            <a:latin typeface="+mn-lt"/>
            <a:cs typeface="Arial" charset="0"/>
          </a:defRPr>
        </a:defPPr>
      </a:lstStyle>
    </a:spDef>
    <a:lnDef>
      <a:spPr bwMode="auto">
        <a:solidFill>
          <a:schemeClr val="accent6"/>
        </a:solidFill>
        <a:ln w="63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400" dirty="0" err="1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I&amp;D_Learning and Development 2015_Closing Slides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&amp;D_Learning and Development 2015_Section break">
  <a:themeElements>
    <a:clrScheme name="I&amp;D-New">
      <a:dk1>
        <a:srgbClr val="263147"/>
      </a:dk1>
      <a:lt1>
        <a:sysClr val="window" lastClr="FFFFFF"/>
      </a:lt1>
      <a:dk2>
        <a:srgbClr val="909090"/>
      </a:dk2>
      <a:lt2>
        <a:srgbClr val="998C85"/>
      </a:lt2>
      <a:accent1>
        <a:srgbClr val="263147"/>
      </a:accent1>
      <a:accent2>
        <a:srgbClr val="0098C7"/>
      </a:accent2>
      <a:accent3>
        <a:srgbClr val="B7BE16"/>
      </a:accent3>
      <a:accent4>
        <a:srgbClr val="598E20"/>
      </a:accent4>
      <a:accent5>
        <a:srgbClr val="762C7C"/>
      </a:accent5>
      <a:accent6>
        <a:srgbClr val="AC2B37"/>
      </a:accent6>
      <a:hlink>
        <a:srgbClr val="E47E1A"/>
      </a:hlink>
      <a:folHlink>
        <a:srgbClr val="C167C9"/>
      </a:folHlink>
    </a:clrScheme>
    <a:fontScheme name="Capgemini-Ne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Insights &amp; Data_LnD_Template</Template>
  <TotalTime>402</TotalTime>
  <Words>398</Words>
  <Application>Microsoft Office PowerPoint</Application>
  <PresentationFormat>A4 Paper (210x297 mm)</PresentationFormat>
  <Paragraphs>76</Paragraphs>
  <Slides>15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Insights &amp; Data_LnD_Template</vt:lpstr>
      <vt:lpstr>I&amp;D_Learning and Development 2015_Closing Slides</vt:lpstr>
      <vt:lpstr>I&amp;D_Learning and Development 2015_Section break</vt:lpstr>
      <vt:lpstr>think-cell Slide</vt:lpstr>
      <vt:lpstr>Learning &amp; Development  Enabling development, Impacting growth…</vt:lpstr>
      <vt:lpstr>RECAP</vt:lpstr>
      <vt:lpstr>Session Agenda – Day 10</vt:lpstr>
      <vt:lpstr>Slide 4</vt:lpstr>
      <vt:lpstr>QlikView Direct Discovery</vt:lpstr>
      <vt:lpstr>Benefits</vt:lpstr>
      <vt:lpstr>Types of Direct Discovery Fields</vt:lpstr>
      <vt:lpstr>Types of Direct Discovery Fields (contd...)</vt:lpstr>
      <vt:lpstr>Aggregations Supported</vt:lpstr>
      <vt:lpstr>Database Supported</vt:lpstr>
      <vt:lpstr>QlikView Features Not Supported</vt:lpstr>
      <vt:lpstr>Logging Capabilities</vt:lpstr>
      <vt:lpstr>Q &amp; A</vt:lpstr>
      <vt:lpstr>Slide 14</vt:lpstr>
      <vt:lpstr>Slide 15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Development  Enabling development, Impacting growth…</dc:title>
  <dc:creator>svaikunt</dc:creator>
  <cp:lastModifiedBy>svaikunt</cp:lastModifiedBy>
  <cp:revision>56</cp:revision>
  <dcterms:created xsi:type="dcterms:W3CDTF">2015-07-10T14:05:09Z</dcterms:created>
  <dcterms:modified xsi:type="dcterms:W3CDTF">2015-08-31T13:01:30Z</dcterms:modified>
</cp:coreProperties>
</file>