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60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4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E87D-615E-4C1D-A1BB-B6812C4B4374}" type="datetimeFigureOut">
              <a:rPr lang="zh-CN" altLang="en-US" smtClean="0"/>
              <a:t>2015/1/1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BDEF-6C97-4703-9558-E9E3B704A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4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E87D-615E-4C1D-A1BB-B6812C4B4374}" type="datetimeFigureOut">
              <a:rPr lang="zh-CN" altLang="en-US" smtClean="0"/>
              <a:t>2015/1/1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BDEF-6C97-4703-9558-E9E3B704A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75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E87D-615E-4C1D-A1BB-B6812C4B4374}" type="datetimeFigureOut">
              <a:rPr lang="zh-CN" altLang="en-US" smtClean="0"/>
              <a:t>2015/1/1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BDEF-6C97-4703-9558-E9E3B704A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57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E87D-615E-4C1D-A1BB-B6812C4B4374}" type="datetimeFigureOut">
              <a:rPr lang="zh-CN" altLang="en-US" smtClean="0"/>
              <a:t>2015/1/1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BDEF-6C97-4703-9558-E9E3B704A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04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E87D-615E-4C1D-A1BB-B6812C4B4374}" type="datetimeFigureOut">
              <a:rPr lang="zh-CN" altLang="en-US" smtClean="0"/>
              <a:t>2015/1/1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BDEF-6C97-4703-9558-E9E3B704A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24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E87D-615E-4C1D-A1BB-B6812C4B4374}" type="datetimeFigureOut">
              <a:rPr lang="zh-CN" altLang="en-US" smtClean="0"/>
              <a:t>2015/1/1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BDEF-6C97-4703-9558-E9E3B704A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84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E87D-615E-4C1D-A1BB-B6812C4B4374}" type="datetimeFigureOut">
              <a:rPr lang="zh-CN" altLang="en-US" smtClean="0"/>
              <a:t>2015/1/1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BDEF-6C97-4703-9558-E9E3B704A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708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E87D-615E-4C1D-A1BB-B6812C4B4374}" type="datetimeFigureOut">
              <a:rPr lang="zh-CN" altLang="en-US" smtClean="0"/>
              <a:t>2015/1/1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BDEF-6C97-4703-9558-E9E3B704A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171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E87D-615E-4C1D-A1BB-B6812C4B4374}" type="datetimeFigureOut">
              <a:rPr lang="zh-CN" altLang="en-US" smtClean="0"/>
              <a:t>2015/1/1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BDEF-6C97-4703-9558-E9E3B704A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52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E87D-615E-4C1D-A1BB-B6812C4B4374}" type="datetimeFigureOut">
              <a:rPr lang="zh-CN" altLang="en-US" smtClean="0"/>
              <a:t>2015/1/1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BDEF-6C97-4703-9558-E9E3B704A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842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E87D-615E-4C1D-A1BB-B6812C4B4374}" type="datetimeFigureOut">
              <a:rPr lang="zh-CN" altLang="en-US" smtClean="0"/>
              <a:t>2015/1/1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BDEF-6C97-4703-9558-E9E3B704A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48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4E87D-615E-4C1D-A1BB-B6812C4B4374}" type="datetimeFigureOut">
              <a:rPr lang="zh-CN" altLang="en-US" smtClean="0"/>
              <a:t>2015/1/1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6BDEF-6C97-4703-9558-E9E3B704A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29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Cache Coherency Protocol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吕文龙</a:t>
            </a:r>
            <a:endParaRPr lang="en-US" altLang="zh-CN" dirty="0" smtClean="0"/>
          </a:p>
          <a:p>
            <a:r>
              <a:rPr lang="en-US" altLang="zh-CN" dirty="0" smtClean="0"/>
              <a:t>14210720082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9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Introduction</a:t>
            </a:r>
          </a:p>
          <a:p>
            <a:r>
              <a:rPr lang="en-US" altLang="zh-CN" dirty="0" smtClean="0"/>
              <a:t>Processor</a:t>
            </a:r>
          </a:p>
          <a:p>
            <a:r>
              <a:rPr lang="en-US" altLang="zh-CN" dirty="0" smtClean="0"/>
              <a:t>Memory-Bus</a:t>
            </a:r>
          </a:p>
          <a:p>
            <a:r>
              <a:rPr lang="en-US" altLang="zh-CN" dirty="0" smtClean="0"/>
              <a:t>Cache</a:t>
            </a:r>
          </a:p>
          <a:p>
            <a:r>
              <a:rPr lang="en-US" altLang="zh-CN" dirty="0" err="1" smtClean="0"/>
              <a:t>Testbench</a:t>
            </a:r>
            <a:endParaRPr lang="en-US" altLang="zh-CN" dirty="0" smtClean="0"/>
          </a:p>
          <a:p>
            <a:r>
              <a:rPr lang="en-US" altLang="zh-CN" dirty="0" smtClean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52561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实现了基于</a:t>
            </a:r>
            <a:r>
              <a:rPr lang="en-US" altLang="zh-CN" dirty="0" smtClean="0"/>
              <a:t>MSI</a:t>
            </a:r>
            <a:r>
              <a:rPr lang="zh-CN" altLang="en-US" dirty="0" smtClean="0"/>
              <a:t>协议的缓存一致性系统</a:t>
            </a:r>
            <a:r>
              <a:rPr lang="en-US" altLang="zh-CN" dirty="0" smtClean="0"/>
              <a:t>. </a:t>
            </a:r>
            <a:r>
              <a:rPr lang="zh-CN" altLang="en-US" dirty="0" smtClean="0"/>
              <a:t>包括两个</a:t>
            </a:r>
            <a:r>
              <a:rPr lang="en-US" altLang="zh-CN" dirty="0" smtClean="0"/>
              <a:t>processor, </a:t>
            </a:r>
            <a:r>
              <a:rPr lang="zh-CN" altLang="en-US" dirty="0" smtClean="0"/>
              <a:t>两个</a:t>
            </a:r>
            <a:r>
              <a:rPr lang="en-US" altLang="zh-CN" dirty="0" smtClean="0"/>
              <a:t>cache, 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memory bus</a:t>
            </a:r>
          </a:p>
          <a:p>
            <a:r>
              <a:rPr lang="zh-CN" altLang="en-US" dirty="0"/>
              <a:t>定义</a:t>
            </a:r>
            <a:r>
              <a:rPr lang="zh-CN" altLang="en-US" dirty="0" smtClean="0"/>
              <a:t>了包含</a:t>
            </a:r>
            <a:r>
              <a:rPr lang="en-US" altLang="zh-CN" dirty="0" smtClean="0"/>
              <a:t>5</a:t>
            </a:r>
            <a:r>
              <a:rPr lang="zh-CN" altLang="en-US" dirty="0" smtClean="0"/>
              <a:t>条指令的指令集</a:t>
            </a:r>
            <a:r>
              <a:rPr lang="en-US" altLang="zh-CN" dirty="0" smtClean="0"/>
              <a:t>. Processor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PC</a:t>
            </a:r>
            <a:r>
              <a:rPr lang="zh-CN" altLang="en-US" dirty="0" smtClean="0"/>
              <a:t>从</a:t>
            </a:r>
            <a:r>
              <a:rPr lang="en-US" altLang="zh-CN" dirty="0" err="1" smtClean="0"/>
              <a:t>codeRam</a:t>
            </a:r>
            <a:r>
              <a:rPr lang="zh-CN" altLang="en-US" dirty="0" smtClean="0"/>
              <a:t>中自动加载指令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420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Processor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712" y="1938536"/>
            <a:ext cx="5139214" cy="412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7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2"/>
                </a:solidFill>
              </a:rPr>
              <a:t>Introduction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Processor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Memory-Bus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Cache</a:t>
            </a:r>
          </a:p>
          <a:p>
            <a:r>
              <a:rPr lang="en-US" altLang="zh-CN" dirty="0" err="1">
                <a:solidFill>
                  <a:schemeClr val="bg2"/>
                </a:solidFill>
              </a:rPr>
              <a:t>Testbench</a:t>
            </a:r>
            <a:endParaRPr lang="en-US" altLang="zh-CN" dirty="0">
              <a:solidFill>
                <a:schemeClr val="bg2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TODO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281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TODO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More </a:t>
            </a:r>
            <a:r>
              <a:rPr lang="en-US" altLang="zh-CN" dirty="0" err="1" smtClean="0"/>
              <a:t>Cacheline</a:t>
            </a:r>
            <a:r>
              <a:rPr lang="en-US" altLang="zh-CN" dirty="0" smtClean="0"/>
              <a:t>, more words per block</a:t>
            </a:r>
          </a:p>
          <a:p>
            <a:r>
              <a:rPr lang="en-US" altLang="zh-CN" dirty="0" smtClean="0"/>
              <a:t>N-Way associative instead of direct map</a:t>
            </a:r>
          </a:p>
          <a:p>
            <a:r>
              <a:rPr lang="zh-CN" altLang="en-US" smtClean="0"/>
              <a:t>简化冗余逻辑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446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78</Words>
  <Application>Microsoft Office PowerPoint</Application>
  <PresentationFormat>全屏显示(4:3)</PresentationFormat>
  <Paragraphs>23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Cache Coherency Protocol</vt:lpstr>
      <vt:lpstr>PowerPoint 演示文稿</vt:lpstr>
      <vt:lpstr>概述</vt:lpstr>
      <vt:lpstr>Processor</vt:lpstr>
      <vt:lpstr>PowerPoint 演示文稿</vt:lpstr>
      <vt:lpstr>TODO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 Coherency Protocol</dc:title>
  <dc:creator>吕文龙</dc:creator>
  <cp:lastModifiedBy>吕文龙</cp:lastModifiedBy>
  <cp:revision>25</cp:revision>
  <dcterms:created xsi:type="dcterms:W3CDTF">2015-01-01T08:10:24Z</dcterms:created>
  <dcterms:modified xsi:type="dcterms:W3CDTF">2015-01-01T15:17:08Z</dcterms:modified>
</cp:coreProperties>
</file>