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81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36ADF-80DF-40CD-AD69-C513F687E4B3}" type="datetimeFigureOut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12FF4-8899-4C04-AB16-BAF9EB90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2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12FF4-8899-4C04-AB16-BAF9EB908F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2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DBD6-1E34-4664-A872-62DDB939C631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4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10E6-9532-4100-B336-5F53D4BDE0F6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4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C3A-2EC8-430E-B85B-84969B1A4326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938-AA4A-4438-B6B6-38A093C3D8E8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45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98D1-C5DF-4D22-9A5C-16A311E8E7F4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9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F6BB-F12F-4A6B-845E-E5ECC2376151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DDEB-F8E8-4034-AD99-B9A481864BD1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9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AE04-E633-431C-A7BB-BF58D9EB78E0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5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B0D-2AD4-4365-952F-7C155A21C4EE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63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715C-82CD-4B50-BE78-F41DC6B7DB6E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6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222A-E8D8-4118-A4E7-26E9C2484835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D869-1F53-4DB0-B5AE-B8E811C4072B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DD96-634F-446A-97FA-1379251E1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0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Haskell to Hardware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基于函数式硬件描述语言的寻路与排序算法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吕文龙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3E1D-F3A0-4960-B335-216DA40E04B1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描述时序电路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F6BB-F12F-4A6B-845E-E5ECC2376151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186548"/>
            <a:ext cx="90487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状态机描述时序电路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高阶函数：</a:t>
            </a:r>
            <a:r>
              <a:rPr lang="en-US" altLang="zh-CN" dirty="0" smtClean="0"/>
              <a:t>mealy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moore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938-AA4A-4438-B6B6-38A093C3D8E8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61" y="2824536"/>
            <a:ext cx="5318678" cy="23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1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队列中的每个元素带有一个可比较大小的“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”，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最大，或者最小的元素总是在顶部，以下以最小堆为例。</a:t>
            </a:r>
            <a:endParaRPr lang="en-US" altLang="zh-CN" dirty="0"/>
          </a:p>
          <a:p>
            <a:r>
              <a:rPr lang="zh-CN" altLang="en-US" dirty="0" smtClean="0"/>
              <a:t>需要支持的功能：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</a:t>
            </a:r>
            <a:r>
              <a:rPr lang="zh-CN" altLang="en-US" dirty="0" smtClean="0"/>
              <a:t>指令：将一个新元素加入队列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Pop</a:t>
            </a:r>
            <a:r>
              <a:rPr lang="zh-CN" altLang="en-US" dirty="0" smtClean="0"/>
              <a:t>指令：将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最小的元素移出队列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</a:t>
            </a:r>
            <a:r>
              <a:rPr lang="zh-CN" altLang="en-US" dirty="0" smtClean="0"/>
              <a:t>：查看队列顶部元素</a:t>
            </a:r>
            <a:endParaRPr lang="en-US" altLang="zh-CN" dirty="0" smtClean="0"/>
          </a:p>
          <a:p>
            <a:r>
              <a:rPr lang="zh-CN" altLang="en-US" dirty="0" smtClean="0"/>
              <a:t>使用堆来实现，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pop</a:t>
            </a:r>
            <a:r>
              <a:rPr lang="zh-CN" altLang="en-US" dirty="0" smtClean="0"/>
              <a:t>的复杂度均为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O(1)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944B-BF00-487D-8726-82BFDB51DB33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8FE8-571D-4F49-862A-C5DBB92BDA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优先队列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自定义数据结构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Output a …</a:t>
            </a:r>
          </a:p>
          <a:p>
            <a:r>
              <a:rPr lang="en-US" altLang="zh-CN" dirty="0" smtClean="0"/>
              <a:t>a </a:t>
            </a:r>
            <a:r>
              <a:rPr lang="zh-CN" altLang="en-US" dirty="0" smtClean="0"/>
              <a:t>为类型变量，如此这个这个队列是一个通用的泛型队列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944B-BF00-487D-8726-82BFDB51DB33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8FE8-571D-4F49-862A-C5DBB92BDA80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86" y="3142457"/>
            <a:ext cx="7536428" cy="28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优先队列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底层实现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输出，堆顶元素</a:t>
            </a:r>
            <a:endParaRPr lang="en-US" altLang="zh-CN" dirty="0" smtClean="0"/>
          </a:p>
          <a:p>
            <a:r>
              <a:rPr lang="zh-CN" altLang="en-US" dirty="0" smtClean="0"/>
              <a:t>使用摩尔模型，需要定义两个函数，状态函数与输出函数。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944B-BF00-487D-8726-82BFDB51DB33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8FE8-571D-4F49-862A-C5DBB92BDA80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4" y="3505994"/>
            <a:ext cx="8118101" cy="11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堆排序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944B-BF00-487D-8726-82BFDB51DB33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8FE8-571D-4F49-862A-C5DBB92BDA8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将待排序的元素一个一个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入优先队列，然后执行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实例化优先队列：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minQS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priorityQueueS</a:t>
            </a:r>
            <a:r>
              <a:rPr lang="en-US" altLang="zh-CN" dirty="0" smtClean="0"/>
              <a:t> LT</a:t>
            </a:r>
          </a:p>
          <a:p>
            <a:pPr lvl="1"/>
            <a:r>
              <a:rPr lang="en-US" altLang="zh-CN" dirty="0" err="1" smtClean="0"/>
              <a:t>minQ</a:t>
            </a:r>
            <a:r>
              <a:rPr lang="en-US" altLang="zh-CN" dirty="0" smtClean="0"/>
              <a:t> :: Signal (Input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-&gt; Signal (Output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minQ</a:t>
            </a:r>
            <a:r>
              <a:rPr lang="en-US" altLang="zh-CN" dirty="0" smtClean="0"/>
              <a:t> = </a:t>
            </a:r>
            <a:r>
              <a:rPr lang="en-US" altLang="zh-CN" dirty="0" err="1" smtClean="0">
                <a:solidFill>
                  <a:srgbClr val="FF0000"/>
                </a:solidFill>
              </a:rPr>
              <a:t>moore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minQS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getOut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initState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:: </a:t>
            </a:r>
            <a:r>
              <a:rPr lang="en-US" altLang="zh-CN" dirty="0" err="1" smtClean="0"/>
              <a:t>InnerState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VecSize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2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堆排序控制逻辑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状态方程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588" y="184785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摩尔模型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状态：自定义的控制状态类型</a:t>
            </a:r>
            <a:endParaRPr lang="en-US" altLang="zh-CN" dirty="0" smtClean="0"/>
          </a:p>
          <a:p>
            <a:r>
              <a:rPr lang="zh-CN" altLang="en-US" dirty="0" smtClean="0"/>
              <a:t>输入：外部输入的待排序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，和优先队列输出的堆顶元素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944B-BF00-487D-8726-82BFDB51DB33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8FE8-571D-4F49-862A-C5DBB92BDA80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00" y="2498069"/>
            <a:ext cx="6844268" cy="13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Heap sort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20" name="内容占位符 19"/>
          <p:cNvGraphicFramePr>
            <a:graphicFrameLocks noGrp="1"/>
          </p:cNvGraphicFramePr>
          <p:nvPr>
            <p:ph idx="1"/>
            <p:extLst/>
          </p:nvPr>
        </p:nvGraphicFramePr>
        <p:xfrm>
          <a:off x="6158752" y="1828804"/>
          <a:ext cx="2796336" cy="2835588"/>
        </p:xfrm>
        <a:graphic>
          <a:graphicData uri="http://schemas.openxmlformats.org/drawingml/2006/table">
            <a:tbl>
              <a:tblPr/>
              <a:tblGrid>
                <a:gridCol w="1398168"/>
                <a:gridCol w="1398168"/>
              </a:tblGrid>
              <a:tr h="202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length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clock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文本占位符 1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不同长度的逆序排列向量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zh-CN" altLang="en-US" dirty="0" smtClean="0"/>
              <a:t>其排序为升序</a:t>
            </a:r>
            <a:endParaRPr lang="en-US" altLang="zh-CN" dirty="0" smtClean="0"/>
          </a:p>
          <a:p>
            <a:r>
              <a:rPr lang="zh-CN" altLang="en-US" dirty="0" smtClean="0"/>
              <a:t>记录</a:t>
            </a:r>
            <a:r>
              <a:rPr lang="en-US" altLang="zh-CN" dirty="0" smtClean="0"/>
              <a:t>clock cycle</a:t>
            </a:r>
            <a:r>
              <a:rPr lang="zh-CN" altLang="en-US" dirty="0" smtClean="0"/>
              <a:t>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5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A* </a:t>
            </a:r>
            <a:r>
              <a:rPr lang="zh-CN" altLang="en-US" dirty="0" smtClean="0"/>
              <a:t>寻路算法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问题描述：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给定一张</a:t>
            </a:r>
            <a:r>
              <a:rPr lang="en-US" altLang="zh-CN" dirty="0" smtClean="0"/>
              <a:t>graph</a:t>
            </a:r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出初始点，给出终止点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寻找从初始点到终止点的最短路径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需要一个描述一个节点到终点估计值的启发函数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启发式算法，但是如果启发函数满足一定性质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不会过分估计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，则可用保证给出最优解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当启发式函数为常量零函数时，退化为</a:t>
            </a:r>
            <a:r>
              <a:rPr lang="en-US" altLang="zh-CN" dirty="0" err="1" smtClean="0"/>
              <a:t>Dkijstra</a:t>
            </a:r>
            <a:r>
              <a:rPr lang="zh-CN" altLang="en-US" dirty="0" smtClean="0"/>
              <a:t>算法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944B-BF00-487D-8726-82BFDB51DB33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8FE8-571D-4F49-862A-C5DBB92BDA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8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优先队列的应用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算法的关键步骤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建立一个以图中节点为元素的优先队列，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设置为节点到初始点已知最短距离与到终点的启发式估计函数之和。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每次迭代中，从优先队列中取出最小优先级的节点，然后对该节点的邻居节点进行判断，判断是否将邻居节点加入优先</a:t>
            </a:r>
            <a:r>
              <a:rPr lang="zh-CN" altLang="en-US" dirty="0" smtClean="0"/>
              <a:t>队列</a:t>
            </a:r>
            <a:endParaRPr lang="en-US" altLang="zh-CN" dirty="0"/>
          </a:p>
          <a:p>
            <a:r>
              <a:rPr lang="zh-CN" altLang="en-US" dirty="0" smtClean="0"/>
              <a:t>如此，该算法的复杂度由优先队列的</a:t>
            </a:r>
            <a:r>
              <a:rPr lang="en-US" altLang="zh-CN" dirty="0" smtClean="0"/>
              <a:t>push/pop</a:t>
            </a:r>
            <a:r>
              <a:rPr lang="zh-CN" altLang="en-US" dirty="0" smtClean="0"/>
              <a:t>操作的复杂度</a:t>
            </a:r>
            <a:r>
              <a:rPr lang="zh-CN" altLang="en-US" dirty="0" smtClean="0"/>
              <a:t>决定</a:t>
            </a:r>
            <a:endParaRPr lang="en-US" altLang="zh-CN" dirty="0" smtClean="0"/>
          </a:p>
          <a:p>
            <a:r>
              <a:rPr lang="zh-CN" altLang="en-US" dirty="0" smtClean="0"/>
              <a:t>一个控制逻辑</a:t>
            </a:r>
            <a:endParaRPr lang="en-US" altLang="zh-CN" dirty="0" smtClean="0"/>
          </a:p>
          <a:p>
            <a:r>
              <a:rPr lang="zh-CN" altLang="en-US" dirty="0" smtClean="0"/>
              <a:t>一个优先队列，以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中节点为元素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。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944B-BF00-487D-8726-82BFDB51DB33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8FE8-571D-4F49-862A-C5DBB92BDA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zh-CN" altLang="en-US" dirty="0" smtClean="0"/>
              <a:t>式硬件描述语言</a:t>
            </a:r>
            <a:r>
              <a:rPr lang="zh-CN" altLang="en-US" dirty="0" smtClean="0"/>
              <a:t>相关文献及文档阅读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CLaSH</a:t>
            </a:r>
            <a:r>
              <a:rPr lang="zh-CN" altLang="en-US" dirty="0" smtClean="0"/>
              <a:t>的优先队列实现，最终编译为</a:t>
            </a:r>
            <a:r>
              <a:rPr lang="en-US" altLang="zh-CN" dirty="0" err="1" smtClean="0"/>
              <a:t>verilog</a:t>
            </a:r>
            <a:endParaRPr lang="en-US" altLang="zh-CN" dirty="0" smtClean="0"/>
          </a:p>
          <a:p>
            <a:r>
              <a:rPr lang="zh-CN" altLang="en-US" dirty="0" smtClean="0"/>
              <a:t>使用优先队列的堆排序电路，最终编译为</a:t>
            </a:r>
            <a:r>
              <a:rPr lang="en-US" altLang="zh-CN" dirty="0" smtClean="0"/>
              <a:t>Verilog</a:t>
            </a:r>
          </a:p>
          <a:p>
            <a:r>
              <a:rPr lang="zh-CN" altLang="en-US" dirty="0" smtClean="0"/>
              <a:t>使用优先队列实现的</a:t>
            </a:r>
            <a:r>
              <a:rPr lang="en-US" altLang="zh-CN" dirty="0" smtClean="0"/>
              <a:t>A*</a:t>
            </a:r>
            <a:r>
              <a:rPr lang="zh-CN" altLang="en-US" dirty="0" smtClean="0"/>
              <a:t>最短路径算法</a:t>
            </a:r>
            <a:endParaRPr lang="en-US" altLang="zh-CN" dirty="0" smtClean="0"/>
          </a:p>
          <a:p>
            <a:r>
              <a:rPr lang="zh-CN" altLang="en-US" dirty="0" smtClean="0"/>
              <a:t>使用优先队列实现的</a:t>
            </a:r>
            <a:r>
              <a:rPr lang="en-US" altLang="zh-CN" dirty="0" err="1" smtClean="0"/>
              <a:t>Dikjstra</a:t>
            </a:r>
            <a:r>
              <a:rPr lang="zh-CN" altLang="en-US" dirty="0" smtClean="0"/>
              <a:t>最短路径算法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938-AA4A-4438-B6B6-38A093C3D8E8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2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穷举测试最大</a:t>
            </a: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zh-CN" altLang="en-US" dirty="0" smtClean="0"/>
              <a:t>网格。</a:t>
            </a:r>
            <a:r>
              <a:rPr lang="en-US" altLang="zh-CN" dirty="0" smtClean="0"/>
              <a:t>A*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Dikjstra</a:t>
            </a:r>
            <a:r>
              <a:rPr lang="zh-CN" altLang="en-US" dirty="0" smtClean="0"/>
              <a:t>均给出最短路径</a:t>
            </a:r>
            <a:endParaRPr lang="en-US" altLang="zh-CN" dirty="0" smtClean="0"/>
          </a:p>
          <a:p>
            <a:r>
              <a:rPr lang="zh-CN" altLang="en-US" dirty="0" smtClean="0"/>
              <a:t>测试规模较小，</a:t>
            </a:r>
            <a:r>
              <a:rPr lang="en-US" altLang="zh-CN" dirty="0" smtClean="0"/>
              <a:t>A*</a:t>
            </a:r>
            <a:r>
              <a:rPr lang="zh-CN" altLang="en-US" dirty="0" smtClean="0"/>
              <a:t>并没有比</a:t>
            </a:r>
            <a:r>
              <a:rPr lang="en-US" altLang="zh-CN" dirty="0" err="1" smtClean="0"/>
              <a:t>Dikjstra</a:t>
            </a:r>
            <a:r>
              <a:rPr lang="zh-CN" altLang="en-US" dirty="0" smtClean="0"/>
              <a:t>用时更少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938-AA4A-4438-B6B6-38A093C3D8E8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未完成的工作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测试过的规模最大为</a:t>
            </a:r>
            <a:r>
              <a:rPr lang="en-US" altLang="zh-CN" dirty="0" smtClean="0"/>
              <a:t>5*5</a:t>
            </a:r>
            <a:r>
              <a:rPr lang="zh-CN" altLang="en-US" dirty="0" smtClean="0"/>
              <a:t>，没有在大的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上测试</a:t>
            </a:r>
            <a:endParaRPr lang="en-US" altLang="zh-CN" dirty="0" smtClean="0"/>
          </a:p>
          <a:p>
            <a:r>
              <a:rPr lang="zh-CN" altLang="en-US" dirty="0" smtClean="0"/>
              <a:t>上述</a:t>
            </a:r>
            <a:r>
              <a:rPr lang="en-US" altLang="zh-CN" dirty="0" err="1" smtClean="0"/>
              <a:t>haskell</a:t>
            </a:r>
            <a:r>
              <a:rPr lang="zh-CN" altLang="en-US" dirty="0" smtClean="0"/>
              <a:t>代码均能生成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vhdl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systemverilog</a:t>
            </a:r>
            <a:r>
              <a:rPr lang="zh-CN" altLang="en-US" dirty="0" smtClean="0"/>
              <a:t>代码，生成的</a:t>
            </a:r>
            <a:r>
              <a:rPr lang="en-US" altLang="zh-CN" dirty="0" smtClean="0"/>
              <a:t>Verilog module</a:t>
            </a:r>
            <a:r>
              <a:rPr lang="zh-CN" altLang="en-US" dirty="0" smtClean="0"/>
              <a:t>的接口与函数的类型签名相一致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modelsim</a:t>
            </a:r>
            <a:r>
              <a:rPr lang="zh-CN" altLang="en-US" dirty="0" smtClean="0"/>
              <a:t>仿真以及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综合还没有来得及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944B-BF00-487D-8726-82BFDB51DB33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8FE8-571D-4F49-862A-C5DBB92BDA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模式匹配的语法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阶函数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自定义数据类型与接口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学习曲线高，需要同时有电路设计与函数式程序设计的经验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工具链不完善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938-AA4A-4438-B6B6-38A093C3D8E8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4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在最初听到这个概念时的一系列问题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函数式语言并不贴近硬件，为何会有人想用它来做</a:t>
            </a:r>
            <a:r>
              <a:rPr lang="en-US" altLang="zh-CN" dirty="0" smtClean="0"/>
              <a:t>HDL</a:t>
            </a:r>
          </a:p>
          <a:p>
            <a:pPr lvl="1"/>
            <a:r>
              <a:rPr lang="zh-CN" altLang="en-US" dirty="0" smtClean="0"/>
              <a:t>函数式语言的一些高阶特性能够被应用到电路设计中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递归函数是否可以综合，如果不可以，那么时序电路如何设计。因为函数式语言中不允许可变的状态，也就没有循环控制结构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938-AA4A-4438-B6B6-38A093C3D8E8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98" y="4352925"/>
            <a:ext cx="5868383" cy="12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函数式语言的特点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纯函数，不可变状态</a:t>
            </a:r>
            <a:endParaRPr lang="en-US" altLang="zh-CN" dirty="0" smtClean="0"/>
          </a:p>
          <a:p>
            <a:r>
              <a:rPr lang="zh-CN" altLang="en-US" dirty="0" smtClean="0"/>
              <a:t>所有变量均是常量，不允许在函数中对变量重复赋值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通过特殊的机制描述状态</a:t>
            </a:r>
            <a:r>
              <a:rPr lang="en-US" altLang="zh-CN" dirty="0" smtClean="0"/>
              <a:t>(State monad)</a:t>
            </a:r>
          </a:p>
          <a:p>
            <a:pPr lvl="1"/>
            <a:r>
              <a:rPr lang="zh-CN" altLang="en-US" dirty="0" smtClean="0"/>
              <a:t>好处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隐式并行性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引用透明，便于优化，调用两次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，只要</a:t>
            </a:r>
            <a:r>
              <a:rPr lang="en-US" altLang="zh-CN" dirty="0" smtClean="0"/>
              <a:t>x</a:t>
            </a:r>
            <a:r>
              <a:rPr lang="zh-CN" altLang="en-US" dirty="0" smtClean="0"/>
              <a:t>相同，返回结果必定相同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通用编程领域，函数式语言在并行方面的问题不是可并行性难以发掘，而是可并行性多但是粒度太细。</a:t>
            </a:r>
            <a:endParaRPr lang="en-US" altLang="zh-CN" dirty="0" smtClean="0"/>
          </a:p>
          <a:p>
            <a:r>
              <a:rPr lang="en-US" altLang="zh-CN" dirty="0" smtClean="0"/>
              <a:t>Haskell:  </a:t>
            </a:r>
            <a:r>
              <a:rPr lang="en-US" altLang="zh-CN" dirty="0" err="1" smtClean="0">
                <a:solidFill>
                  <a:srgbClr val="FF0000"/>
                </a:solidFill>
              </a:rPr>
              <a:t>funcHask</a:t>
            </a:r>
            <a:r>
              <a:rPr lang="en-US" altLang="zh-CN" dirty="0" smtClean="0">
                <a:solidFill>
                  <a:srgbClr val="FF0000"/>
                </a:solidFill>
              </a:rPr>
              <a:t> ::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haskell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funcCpp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int,int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{ return x % y;}  -- 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938-AA4A-4438-B6B6-38A093C3D8E8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map :: (a-&gt;b)-&gt;[a]-&gt;[b]</a:t>
            </a:r>
          </a:p>
          <a:p>
            <a:r>
              <a:rPr lang="en-US" altLang="zh-CN" dirty="0" smtClean="0"/>
              <a:t>f = map (f :: a-&gt;b)</a:t>
            </a:r>
          </a:p>
          <a:p>
            <a:r>
              <a:rPr lang="en-US" altLang="zh-CN" dirty="0" smtClean="0"/>
              <a:t>f :: [a] -&gt; [b]</a:t>
            </a:r>
          </a:p>
          <a:p>
            <a:r>
              <a:rPr lang="en-US" altLang="zh-CN" dirty="0" err="1" smtClean="0"/>
              <a:t>foldr</a:t>
            </a:r>
            <a:r>
              <a:rPr lang="en-US" altLang="zh-CN" dirty="0" smtClean="0"/>
              <a:t> :: (a-&gt;b-&gt;b)-&gt;b-&gt;[a]-&gt;b</a:t>
            </a:r>
          </a:p>
          <a:p>
            <a:r>
              <a:rPr lang="en-US" altLang="zh-CN" dirty="0" smtClean="0"/>
              <a:t>sum = </a:t>
            </a:r>
            <a:r>
              <a:rPr lang="en-US" altLang="zh-CN" dirty="0" err="1" smtClean="0"/>
              <a:t>foldr</a:t>
            </a:r>
            <a:r>
              <a:rPr lang="en-US" altLang="zh-CN" dirty="0" smtClean="0"/>
              <a:t> (+) 0</a:t>
            </a:r>
          </a:p>
          <a:p>
            <a:r>
              <a:rPr lang="en-US" altLang="zh-CN" dirty="0" smtClean="0"/>
              <a:t>product = </a:t>
            </a:r>
            <a:r>
              <a:rPr lang="en-US" altLang="zh-CN" dirty="0" err="1" smtClean="0"/>
              <a:t>foldr</a:t>
            </a:r>
            <a:r>
              <a:rPr lang="en-US" altLang="zh-CN" dirty="0" smtClean="0"/>
              <a:t> (*) 1</a:t>
            </a:r>
          </a:p>
          <a:p>
            <a:r>
              <a:rPr lang="zh-CN" altLang="en-US" dirty="0" smtClean="0"/>
              <a:t>函数作为</a:t>
            </a:r>
            <a:r>
              <a:rPr lang="en-US" altLang="zh-CN" dirty="0" smtClean="0"/>
              <a:t>first class</a:t>
            </a:r>
            <a:r>
              <a:rPr lang="zh-CN" altLang="en-US" dirty="0" smtClean="0"/>
              <a:t>的数据类型，可以作为函数的参数传入，可以在函数中定义，可用作为函数的返回值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阶函数做为一种设计模式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938-AA4A-4438-B6B6-38A093C3D8E8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类型系统与多态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中常用的两个类型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Maybe a   = Nothing | Just a     	-- use Maybe as enable signal</a:t>
            </a:r>
          </a:p>
          <a:p>
            <a:pPr lvl="1"/>
            <a:r>
              <a:rPr lang="en-US" altLang="zh-CN" dirty="0" smtClean="0"/>
              <a:t>data Either a b = Left a      | Right b 	-- use Either for error handling</a:t>
            </a:r>
          </a:p>
          <a:p>
            <a:r>
              <a:rPr lang="zh-CN" altLang="en-US" dirty="0" smtClean="0"/>
              <a:t>多态：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 :: (a-&gt;b)-&gt;[a]-&gt;[b]</a:t>
            </a:r>
          </a:p>
          <a:p>
            <a:r>
              <a:rPr lang="zh-CN" altLang="en-US" dirty="0" smtClean="0"/>
              <a:t>自动类型推导与实例化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foldr</a:t>
            </a:r>
            <a:r>
              <a:rPr lang="en-US" altLang="zh-CN" dirty="0" smtClean="0"/>
              <a:t> (+) 1) :: 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b) =&gt; [b] -&gt; b</a:t>
            </a:r>
          </a:p>
          <a:p>
            <a:r>
              <a:rPr lang="zh-CN" altLang="en-US" dirty="0" smtClean="0"/>
              <a:t>类型即文档：</a:t>
            </a:r>
            <a:r>
              <a:rPr lang="en-US" altLang="zh-CN" dirty="0" smtClean="0"/>
              <a:t>mealy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moore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938-AA4A-4438-B6B6-38A093C3D8E8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自定义数据类型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938-AA4A-4438-B6B6-38A093C3D8E8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266" y="2151530"/>
            <a:ext cx="7480286" cy="29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CAES Language for Synchronous </a:t>
            </a:r>
            <a:r>
              <a:rPr lang="en-US" altLang="zh-CN" dirty="0" smtClean="0"/>
              <a:t>Hardware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Haskell</a:t>
            </a:r>
            <a:r>
              <a:rPr lang="zh-CN" altLang="en-US" dirty="0" smtClean="0"/>
              <a:t>作为前端，采用</a:t>
            </a:r>
            <a:r>
              <a:rPr lang="en-US" altLang="zh-CN" dirty="0" smtClean="0"/>
              <a:t>Haskell</a:t>
            </a:r>
            <a:r>
              <a:rPr lang="zh-CN" altLang="en-US" dirty="0" smtClean="0"/>
              <a:t>的一个子集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允许递归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个普通的</a:t>
            </a:r>
            <a:r>
              <a:rPr lang="en-US" altLang="zh-CN" dirty="0" err="1" smtClean="0"/>
              <a:t>haskell</a:t>
            </a:r>
            <a:r>
              <a:rPr lang="zh-CN" altLang="en-US" dirty="0" smtClean="0"/>
              <a:t>函数，被编译成一个组合逻辑</a:t>
            </a:r>
            <a:endParaRPr lang="en-US" altLang="zh-CN" dirty="0" smtClean="0"/>
          </a:p>
          <a:p>
            <a:r>
              <a:rPr lang="zh-CN" altLang="en-US" dirty="0" smtClean="0"/>
              <a:t>时序电路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Stream</a:t>
            </a:r>
          </a:p>
          <a:p>
            <a:pPr lvl="1"/>
            <a:r>
              <a:rPr lang="zh-CN" altLang="en-US" dirty="0"/>
              <a:t>状态机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938-AA4A-4438-B6B6-38A093C3D8E8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描述时序电路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3938-AA4A-4438-B6B6-38A093C3D8E8}" type="datetime1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吕文龙 </a:t>
            </a:r>
            <a:r>
              <a:rPr lang="en-US" altLang="zh-CN" smtClean="0"/>
              <a:t>14210720082@fudan.edu.cn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D96-634F-446A-97FA-1379251E1AD8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61" y="2859742"/>
            <a:ext cx="7810922" cy="13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1078</Words>
  <Application>Microsoft Office PowerPoint</Application>
  <PresentationFormat>宽屏</PresentationFormat>
  <Paragraphs>216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Office 主题</vt:lpstr>
      <vt:lpstr>Haskell to Hardware</vt:lpstr>
      <vt:lpstr>主要工作</vt:lpstr>
      <vt:lpstr>研究目的</vt:lpstr>
      <vt:lpstr>函数式语言的特点</vt:lpstr>
      <vt:lpstr>高阶函数</vt:lpstr>
      <vt:lpstr>类型系统与多态</vt:lpstr>
      <vt:lpstr>自定义数据类型</vt:lpstr>
      <vt:lpstr>CLaSH</vt:lpstr>
      <vt:lpstr>用Stream描述时序电路</vt:lpstr>
      <vt:lpstr>用Stream描述时序电路</vt:lpstr>
      <vt:lpstr>状态机描述时序电路</vt:lpstr>
      <vt:lpstr>优先队列</vt:lpstr>
      <vt:lpstr>优先队列——自定义数据结构</vt:lpstr>
      <vt:lpstr>优先队列——底层实现</vt:lpstr>
      <vt:lpstr>堆排序</vt:lpstr>
      <vt:lpstr>堆排序控制逻辑——状态方程</vt:lpstr>
      <vt:lpstr>Heap sort结果</vt:lpstr>
      <vt:lpstr>A* 寻路算法</vt:lpstr>
      <vt:lpstr>优先队列的应用</vt:lpstr>
      <vt:lpstr>结果</vt:lpstr>
      <vt:lpstr>未完成的工作</vt:lpstr>
      <vt:lpstr>结论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to Hardware</dc:title>
  <dc:creator>吕文龙</dc:creator>
  <cp:lastModifiedBy>吕文龙</cp:lastModifiedBy>
  <cp:revision>46</cp:revision>
  <dcterms:created xsi:type="dcterms:W3CDTF">2015-06-27T04:53:39Z</dcterms:created>
  <dcterms:modified xsi:type="dcterms:W3CDTF">2015-06-27T05:24:26Z</dcterms:modified>
</cp:coreProperties>
</file>