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4047093c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4047093c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047093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4047093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4047093c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4047093c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047093c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047093c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4047093c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4047093c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4047093c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4047093c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4047093c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4047093c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4047093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4047093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4047093c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4047093c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047093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047093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4047093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4047093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4047093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4047093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4047093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4047093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047093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4047093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4047093c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4047093c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4047093c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4047093c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047093c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047093c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exploranc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Fresh Look at Response Rates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Best Practices for Colleges and Universities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to Online Course Evaluations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 Provide a Small Incentive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Provide incentive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 a small grade or other incentive.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incentive must be blessed by the entire faculty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costs nothing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0.25% on a grade of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#5: Select a System That’s Easy to Use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no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Questionnaires should be built to be clear and simple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#6: Select a System That Can Scale Up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avoid lag the system should be able to balance the load between various servers, and to spread the total student population across successive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#7: Be Sensitive to Cultural Factors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prepared to move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Student trust: don't expect to get it from the onset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readiness: must be well 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Computer literacy: some students might not know basics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 8: If Necessary, Move Online in Stages 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questionnaires on paper and some not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60:40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80:20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Make use of computer labs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Make use of portable systems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9 Act Quickly to Correct Issues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to students that you are listening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Taking action on their concerns is probably the single best way to improve response rates.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Benefits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Substantial cost savings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Shorter questionnaires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flexible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</a:t>
            </a:r>
            <a:r>
              <a:rPr lang="en"/>
              <a:t>support</a:t>
            </a:r>
            <a:r>
              <a:rPr lang="en"/>
              <a:t> for the IT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enhancements in the future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</a:t>
            </a:r>
            <a:r>
              <a:rPr lang="en"/>
              <a:t> Benefits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Aligns with sustainability environmental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time for strategic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results that can factor into performance assessments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completely transparent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improvement in academic quality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more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eXplorance.com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</a:t>
            </a:r>
            <a:r>
              <a:rPr lang="en"/>
              <a:t>In-Class Evaluations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In-class evaluations get higher response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Upwards of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in-class evaluations is questionable, affected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pressure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trust in confidentiality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faculty </a:t>
            </a:r>
            <a:r>
              <a:rPr lang="en"/>
              <a:t>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limits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Classroom rewards or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Leaves out absent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Lacking in thoroughness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quantity, low quality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Online Evaluations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privacy and convenience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lower </a:t>
            </a:r>
            <a:r>
              <a:rPr lang="en"/>
              <a:t>response rates than in-class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60.6 % in-class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47.8%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quantity, higher 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Quicker Reports and Faster Action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Evaluations mean little without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evaluations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upwards of two months to deliver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longer for action to be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evaluations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reports within hours or even throughout the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time to discuss and act on findings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Best Practices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round of online evaluations gets a higher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factors to build response rates: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Incentive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Literacy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readiness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 on issues raised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Communicate the Benefits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state advantages and stress confidentiality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 often on these mediums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Ads for campus newsletters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Announcements on campus radio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Email campaigns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Banner ads on student portals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 Promise Absolute Confidentiality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Respon</a:t>
            </a:r>
            <a:r>
              <a:rPr lang="en"/>
              <a:t>se rate will go up as students are reassured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Confidentiality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Confidentiality must be upheld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well-designed system can utilize personally identifiable data behind the scenes without compromising confidentiality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lengths of questionnaires with already known demographic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students to resume unfinished questionnaires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graceful interruptions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Improves convenience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personalized reminders via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Raises response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annoying than broadly distributed reminders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Use Student Portals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55859" y="1182984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Make use of student portals in 3 levels: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Encouraging students through portal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Annoying students through portal reminders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Compelling students through portal blocking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