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0e309b7e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20e309b7e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d5ade8ff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d5ade8ff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0e309b7e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20e309b7e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d5ade8ff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d5ade8ff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d07f8b85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d07f8b85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0e309b7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0e309b7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d5ade8f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d5ade8f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d5ade8ff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d5ade8ff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d5ade8ff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d5ade8ff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0e309b7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0e309b7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d5ade8ff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d5ade8ff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d5ade8ff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d5ade8ff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dradaolteanu/gtzan-dataset-music-genre-classification/activit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24575" y="1237375"/>
            <a:ext cx="5143500" cy="17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Genres of Music - Comparing Model Performances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170475" y="3495225"/>
            <a:ext cx="19842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Adam Lizerbram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Results: Confusion Matrices</a:t>
            </a:r>
            <a:endParaRPr sz="3000"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4750"/>
            <a:ext cx="4564224" cy="409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46850"/>
            <a:ext cx="4564225" cy="40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Results: Summary</a:t>
            </a:r>
            <a:endParaRPr sz="3000"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25" y="2006850"/>
            <a:ext cx="4451875" cy="29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5" y="2006850"/>
            <a:ext cx="4489855" cy="297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/>
        </p:nvSpPr>
        <p:spPr>
          <a:xfrm>
            <a:off x="2119263" y="1598900"/>
            <a:ext cx="7584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KNN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6764550" y="1611500"/>
            <a:ext cx="6825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SVM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SVM vastly outperformed KNN on testing data</a:t>
            </a:r>
            <a:endParaRPr sz="1700"/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SVM 90% accuracy</a:t>
            </a:r>
            <a:endParaRPr sz="1700"/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KNN 76% accuracy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Both models struggled with Rock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KNN performed best with Classical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SVM performed best with Reggae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Moving Forward</a:t>
            </a:r>
            <a:endParaRPr sz="3000"/>
          </a:p>
        </p:txBody>
      </p:sp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Better understand the features in the CSV file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Implement &amp; optimize CNN</a:t>
            </a:r>
            <a:endParaRPr sz="1700"/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Compare to other models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Visualize &amp; explain incorrect predictions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More models?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</a:t>
            </a:r>
            <a:endParaRPr sz="30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171125" y="945166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Identify genre of music from given audio clip</a:t>
            </a:r>
            <a:endParaRPr sz="1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Compare several different models</a:t>
            </a:r>
            <a:endParaRPr sz="1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Within each model, test different hyperparameters</a:t>
            </a:r>
            <a:endParaRPr sz="1700" dirty="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387" y="2238531"/>
            <a:ext cx="5285125" cy="27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</a:t>
            </a:r>
            <a:endParaRPr sz="300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815775" y="1384050"/>
            <a:ext cx="7564800" cy="3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GTZAN Genre Classification dataset (</a:t>
            </a:r>
            <a:r>
              <a:rPr lang="en" sz="1700" u="sng" dirty="0">
                <a:solidFill>
                  <a:schemeClr val="hlink"/>
                </a:solidFill>
                <a:hlinkClick r:id="rId3"/>
              </a:rPr>
              <a:t>https://www.kaggle.com/andradaolteanu/gtzan-dataset-music-genre-classification/activity</a:t>
            </a:r>
            <a:r>
              <a:rPr lang="en" sz="1700" dirty="0"/>
              <a:t>)</a:t>
            </a:r>
            <a:endParaRPr sz="1700" dirty="0"/>
          </a:p>
          <a:p>
            <a:pPr marL="457200" lvl="0" indent="-3365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10,000 30-second audio tracks</a:t>
            </a:r>
            <a:endParaRPr sz="1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10 genres with 1,000 tracks each</a:t>
            </a:r>
            <a:endParaRPr sz="1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Blues, Classical, Country, Disco, Hip-Hop, Jazz, Metal, Pop, Reggae, Rock</a:t>
            </a:r>
            <a:endParaRPr sz="1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CSV file with 60 total features</a:t>
            </a:r>
            <a:endParaRPr sz="1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65% training, 25% validation, 10% testing</a:t>
            </a:r>
            <a:endParaRPr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Visualization</a:t>
            </a:r>
            <a:endParaRPr sz="30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611" y="949778"/>
            <a:ext cx="5256784" cy="20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813" y="2975279"/>
            <a:ext cx="4830374" cy="2109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Visualization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650" y="1442950"/>
            <a:ext cx="7038898" cy="3201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Visualization</a:t>
            </a:r>
            <a:endParaRPr sz="30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2" cy="1373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86485"/>
            <a:ext cx="8839201" cy="1946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Models &amp; Their Hyperparameters</a:t>
            </a:r>
            <a:endParaRPr sz="3000"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829900" y="1307850"/>
            <a:ext cx="7038900" cy="3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K-Nearest Neighbors (KNN)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K (tested K=1,2,...,30)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Multiclass Support Vector Machine (SVM)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Kernel (tested linear, polynomial, RBF, sigmoid)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 (tested C=1,4,7,...,28)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Convolutional Neural Network (CNN)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# Layers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# Neurons per layer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Activation functions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Optimizers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(Haven’t tested yet)</a:t>
            </a:r>
            <a:endParaRPr sz="1700"/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 l="5771" t="12344" r="23929" b="17356"/>
          <a:stretch/>
        </p:blipFill>
        <p:spPr>
          <a:xfrm>
            <a:off x="6344450" y="885600"/>
            <a:ext cx="2745426" cy="168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3493" y="2429900"/>
            <a:ext cx="3017451" cy="29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Training: KNN</a:t>
            </a:r>
            <a:endParaRPr sz="30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50" y="1397050"/>
            <a:ext cx="4581919" cy="37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746" y="2483375"/>
            <a:ext cx="2471200" cy="6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5570000" y="1965100"/>
            <a:ext cx="25377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values from training: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Training: SVM</a:t>
            </a:r>
            <a:endParaRPr sz="300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9700"/>
            <a:ext cx="4485826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975" y="499800"/>
            <a:ext cx="3714500" cy="14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0975" y="2168675"/>
            <a:ext cx="3714500" cy="15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244</Words>
  <Application>Microsoft Office PowerPoint</Application>
  <PresentationFormat>On-screen Show 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Lato</vt:lpstr>
      <vt:lpstr>Montserrat</vt:lpstr>
      <vt:lpstr>Focus</vt:lpstr>
      <vt:lpstr>Identifying Genres of Music - Comparing Model Performances</vt:lpstr>
      <vt:lpstr>Task</vt:lpstr>
      <vt:lpstr>Dataset</vt:lpstr>
      <vt:lpstr>Data Visualization</vt:lpstr>
      <vt:lpstr>Data Visualization</vt:lpstr>
      <vt:lpstr>Data Visualization</vt:lpstr>
      <vt:lpstr>Models &amp; Their Hyperparameters</vt:lpstr>
      <vt:lpstr>Training: KNN</vt:lpstr>
      <vt:lpstr>Training: SVM</vt:lpstr>
      <vt:lpstr>Results: Confusion Matrices</vt:lpstr>
      <vt:lpstr>Results: Summary</vt:lpstr>
      <vt:lpstr>Conclusion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Adam Lizerbram</cp:lastModifiedBy>
  <cp:revision>2</cp:revision>
  <dcterms:modified xsi:type="dcterms:W3CDTF">2024-12-10T23:16:19Z</dcterms:modified>
</cp:coreProperties>
</file>