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18288000" cy="10287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8" d="100"/>
          <a:sy n="28" d="100"/>
        </p:scale>
        <p:origin x="96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2960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5188395"/>
            <a:ext cx="5234305" cy="5099050"/>
          </a:xfrm>
          <a:custGeom>
            <a:avLst/>
            <a:gdLst/>
            <a:ahLst/>
            <a:cxnLst/>
            <a:rect l="l" t="t" r="r" b="b"/>
            <a:pathLst>
              <a:path w="5234305" h="5099050">
                <a:moveTo>
                  <a:pt x="0" y="0"/>
                </a:moveTo>
                <a:lnTo>
                  <a:pt x="74559" y="37520"/>
                </a:lnTo>
                <a:lnTo>
                  <a:pt x="118218" y="60679"/>
                </a:lnTo>
                <a:lnTo>
                  <a:pt x="161520" y="84502"/>
                </a:lnTo>
                <a:lnTo>
                  <a:pt x="204455" y="108983"/>
                </a:lnTo>
                <a:lnTo>
                  <a:pt x="247012" y="134115"/>
                </a:lnTo>
                <a:lnTo>
                  <a:pt x="289181" y="159893"/>
                </a:lnTo>
                <a:lnTo>
                  <a:pt x="330952" y="186310"/>
                </a:lnTo>
                <a:lnTo>
                  <a:pt x="372313" y="213360"/>
                </a:lnTo>
                <a:lnTo>
                  <a:pt x="413256" y="241036"/>
                </a:lnTo>
                <a:lnTo>
                  <a:pt x="453769" y="269334"/>
                </a:lnTo>
                <a:lnTo>
                  <a:pt x="493842" y="298247"/>
                </a:lnTo>
                <a:lnTo>
                  <a:pt x="533466" y="327768"/>
                </a:lnTo>
                <a:lnTo>
                  <a:pt x="572628" y="357891"/>
                </a:lnTo>
                <a:lnTo>
                  <a:pt x="611320" y="388612"/>
                </a:lnTo>
                <a:lnTo>
                  <a:pt x="649531" y="419922"/>
                </a:lnTo>
                <a:lnTo>
                  <a:pt x="687250" y="451816"/>
                </a:lnTo>
                <a:lnTo>
                  <a:pt x="724467" y="484289"/>
                </a:lnTo>
                <a:lnTo>
                  <a:pt x="761172" y="517334"/>
                </a:lnTo>
                <a:lnTo>
                  <a:pt x="797354" y="550944"/>
                </a:lnTo>
                <a:lnTo>
                  <a:pt x="833003" y="585114"/>
                </a:lnTo>
                <a:lnTo>
                  <a:pt x="868109" y="619837"/>
                </a:lnTo>
                <a:lnTo>
                  <a:pt x="902662" y="655108"/>
                </a:lnTo>
                <a:lnTo>
                  <a:pt x="936650" y="690921"/>
                </a:lnTo>
                <a:lnTo>
                  <a:pt x="970064" y="727269"/>
                </a:lnTo>
                <a:lnTo>
                  <a:pt x="1002893" y="764145"/>
                </a:lnTo>
                <a:lnTo>
                  <a:pt x="1035128" y="801545"/>
                </a:lnTo>
                <a:lnTo>
                  <a:pt x="1066757" y="839462"/>
                </a:lnTo>
                <a:lnTo>
                  <a:pt x="1097770" y="877889"/>
                </a:lnTo>
                <a:lnTo>
                  <a:pt x="1128157" y="916821"/>
                </a:lnTo>
                <a:lnTo>
                  <a:pt x="1157907" y="956251"/>
                </a:lnTo>
                <a:lnTo>
                  <a:pt x="1187011" y="996174"/>
                </a:lnTo>
                <a:lnTo>
                  <a:pt x="1215458" y="1036584"/>
                </a:lnTo>
                <a:lnTo>
                  <a:pt x="1243237" y="1077473"/>
                </a:lnTo>
                <a:lnTo>
                  <a:pt x="1270808" y="1119507"/>
                </a:lnTo>
                <a:lnTo>
                  <a:pt x="1297719" y="1161919"/>
                </a:lnTo>
                <a:lnTo>
                  <a:pt x="1324005" y="1204689"/>
                </a:lnTo>
                <a:lnTo>
                  <a:pt x="1349705" y="1247795"/>
                </a:lnTo>
                <a:lnTo>
                  <a:pt x="1374855" y="1291215"/>
                </a:lnTo>
                <a:lnTo>
                  <a:pt x="1399494" y="1334930"/>
                </a:lnTo>
                <a:lnTo>
                  <a:pt x="1423659" y="1378917"/>
                </a:lnTo>
                <a:lnTo>
                  <a:pt x="1447386" y="1423155"/>
                </a:lnTo>
                <a:lnTo>
                  <a:pt x="1470714" y="1467624"/>
                </a:lnTo>
                <a:lnTo>
                  <a:pt x="1493680" y="1512302"/>
                </a:lnTo>
                <a:lnTo>
                  <a:pt x="1516320" y="1557168"/>
                </a:lnTo>
                <a:lnTo>
                  <a:pt x="1538673" y="1602201"/>
                </a:lnTo>
                <a:lnTo>
                  <a:pt x="1560777" y="1647379"/>
                </a:lnTo>
                <a:lnTo>
                  <a:pt x="1582667" y="1692682"/>
                </a:lnTo>
                <a:lnTo>
                  <a:pt x="1604382" y="1738089"/>
                </a:lnTo>
                <a:lnTo>
                  <a:pt x="1625959" y="1783577"/>
                </a:lnTo>
                <a:lnTo>
                  <a:pt x="1733083" y="2011514"/>
                </a:lnTo>
                <a:lnTo>
                  <a:pt x="1754617" y="2057051"/>
                </a:lnTo>
                <a:lnTo>
                  <a:pt x="1776275" y="2102523"/>
                </a:lnTo>
                <a:lnTo>
                  <a:pt x="1798094" y="2147908"/>
                </a:lnTo>
                <a:lnTo>
                  <a:pt x="1820111" y="2193185"/>
                </a:lnTo>
                <a:lnTo>
                  <a:pt x="1842365" y="2238333"/>
                </a:lnTo>
                <a:lnTo>
                  <a:pt x="1864891" y="2283330"/>
                </a:lnTo>
                <a:lnTo>
                  <a:pt x="1887728" y="2328155"/>
                </a:lnTo>
                <a:lnTo>
                  <a:pt x="1910913" y="2372788"/>
                </a:lnTo>
                <a:lnTo>
                  <a:pt x="1934484" y="2417207"/>
                </a:lnTo>
                <a:lnTo>
                  <a:pt x="1958564" y="2461462"/>
                </a:lnTo>
                <a:lnTo>
                  <a:pt x="1983234" y="2505559"/>
                </a:lnTo>
                <a:lnTo>
                  <a:pt x="2008505" y="2549451"/>
                </a:lnTo>
                <a:lnTo>
                  <a:pt x="2034388" y="2593091"/>
                </a:lnTo>
                <a:lnTo>
                  <a:pt x="2060894" y="2636432"/>
                </a:lnTo>
                <a:lnTo>
                  <a:pt x="2088036" y="2679425"/>
                </a:lnTo>
                <a:lnTo>
                  <a:pt x="2115823" y="2722025"/>
                </a:lnTo>
                <a:lnTo>
                  <a:pt x="2144268" y="2764184"/>
                </a:lnTo>
                <a:lnTo>
                  <a:pt x="2173382" y="2805854"/>
                </a:lnTo>
                <a:lnTo>
                  <a:pt x="2203176" y="2846989"/>
                </a:lnTo>
                <a:lnTo>
                  <a:pt x="2233661" y="2887542"/>
                </a:lnTo>
                <a:lnTo>
                  <a:pt x="2264850" y="2927464"/>
                </a:lnTo>
                <a:lnTo>
                  <a:pt x="2296754" y="2966710"/>
                </a:lnTo>
                <a:lnTo>
                  <a:pt x="2329383" y="3005232"/>
                </a:lnTo>
                <a:lnTo>
                  <a:pt x="2362749" y="3042982"/>
                </a:lnTo>
                <a:lnTo>
                  <a:pt x="2396864" y="3079914"/>
                </a:lnTo>
                <a:lnTo>
                  <a:pt x="2431738" y="3115980"/>
                </a:lnTo>
                <a:lnTo>
                  <a:pt x="2467384" y="3151133"/>
                </a:lnTo>
                <a:lnTo>
                  <a:pt x="2503813" y="3185326"/>
                </a:lnTo>
                <a:lnTo>
                  <a:pt x="2541036" y="3218512"/>
                </a:lnTo>
                <a:lnTo>
                  <a:pt x="2579064" y="3250644"/>
                </a:lnTo>
                <a:lnTo>
                  <a:pt x="2617909" y="3281674"/>
                </a:lnTo>
                <a:lnTo>
                  <a:pt x="2657581" y="3311555"/>
                </a:lnTo>
                <a:lnTo>
                  <a:pt x="2698094" y="3340240"/>
                </a:lnTo>
                <a:lnTo>
                  <a:pt x="2739457" y="3367683"/>
                </a:lnTo>
                <a:lnTo>
                  <a:pt x="2781683" y="3393835"/>
                </a:lnTo>
                <a:lnTo>
                  <a:pt x="2824782" y="3418649"/>
                </a:lnTo>
                <a:lnTo>
                  <a:pt x="2868766" y="3442079"/>
                </a:lnTo>
                <a:lnTo>
                  <a:pt x="2913647" y="3464077"/>
                </a:lnTo>
                <a:lnTo>
                  <a:pt x="2959435" y="3484596"/>
                </a:lnTo>
                <a:lnTo>
                  <a:pt x="3001441" y="3501980"/>
                </a:lnTo>
                <a:lnTo>
                  <a:pt x="3043735" y="3518395"/>
                </a:lnTo>
                <a:lnTo>
                  <a:pt x="3086295" y="3533896"/>
                </a:lnTo>
                <a:lnTo>
                  <a:pt x="3129095" y="3548541"/>
                </a:lnTo>
                <a:lnTo>
                  <a:pt x="3172114" y="3562386"/>
                </a:lnTo>
                <a:lnTo>
                  <a:pt x="3215328" y="3575486"/>
                </a:lnTo>
                <a:lnTo>
                  <a:pt x="3258712" y="3587899"/>
                </a:lnTo>
                <a:lnTo>
                  <a:pt x="3302244" y="3599680"/>
                </a:lnTo>
                <a:lnTo>
                  <a:pt x="3345900" y="3610886"/>
                </a:lnTo>
                <a:lnTo>
                  <a:pt x="3389657" y="3621572"/>
                </a:lnTo>
                <a:lnTo>
                  <a:pt x="3433492" y="3631796"/>
                </a:lnTo>
                <a:lnTo>
                  <a:pt x="3521298" y="3651081"/>
                </a:lnTo>
                <a:lnTo>
                  <a:pt x="3956984" y="3738874"/>
                </a:lnTo>
                <a:lnTo>
                  <a:pt x="4042139" y="3757858"/>
                </a:lnTo>
                <a:lnTo>
                  <a:pt x="4084315" y="3767894"/>
                </a:lnTo>
                <a:lnTo>
                  <a:pt x="4126194" y="3778368"/>
                </a:lnTo>
                <a:lnTo>
                  <a:pt x="4167751" y="3789335"/>
                </a:lnTo>
                <a:lnTo>
                  <a:pt x="4208962" y="3800853"/>
                </a:lnTo>
                <a:lnTo>
                  <a:pt x="4249805" y="3812978"/>
                </a:lnTo>
                <a:lnTo>
                  <a:pt x="4290256" y="3825765"/>
                </a:lnTo>
                <a:lnTo>
                  <a:pt x="4330291" y="3839271"/>
                </a:lnTo>
                <a:lnTo>
                  <a:pt x="4369888" y="3853553"/>
                </a:lnTo>
                <a:lnTo>
                  <a:pt x="4409022" y="3868666"/>
                </a:lnTo>
                <a:lnTo>
                  <a:pt x="4447669" y="3884668"/>
                </a:lnTo>
                <a:lnTo>
                  <a:pt x="4485808" y="3901613"/>
                </a:lnTo>
                <a:lnTo>
                  <a:pt x="4523413" y="3919559"/>
                </a:lnTo>
                <a:lnTo>
                  <a:pt x="4560462" y="3938562"/>
                </a:lnTo>
                <a:lnTo>
                  <a:pt x="4596932" y="3958677"/>
                </a:lnTo>
                <a:lnTo>
                  <a:pt x="4632798" y="3979962"/>
                </a:lnTo>
                <a:lnTo>
                  <a:pt x="4668037" y="4002473"/>
                </a:lnTo>
                <a:lnTo>
                  <a:pt x="4702626" y="4026265"/>
                </a:lnTo>
                <a:lnTo>
                  <a:pt x="4736541" y="4051396"/>
                </a:lnTo>
                <a:lnTo>
                  <a:pt x="4769760" y="4077921"/>
                </a:lnTo>
                <a:lnTo>
                  <a:pt x="4802257" y="4105897"/>
                </a:lnTo>
                <a:lnTo>
                  <a:pt x="4834011" y="4135379"/>
                </a:lnTo>
                <a:lnTo>
                  <a:pt x="4864997" y="4166425"/>
                </a:lnTo>
                <a:lnTo>
                  <a:pt x="4895191" y="4199091"/>
                </a:lnTo>
                <a:lnTo>
                  <a:pt x="4924572" y="4233432"/>
                </a:lnTo>
                <a:lnTo>
                  <a:pt x="4953114" y="4269505"/>
                </a:lnTo>
                <a:lnTo>
                  <a:pt x="4980795" y="4307367"/>
                </a:lnTo>
                <a:lnTo>
                  <a:pt x="5007591" y="4347073"/>
                </a:lnTo>
                <a:lnTo>
                  <a:pt x="5033479" y="4388680"/>
                </a:lnTo>
                <a:lnTo>
                  <a:pt x="5058435" y="4432245"/>
                </a:lnTo>
                <a:lnTo>
                  <a:pt x="5082436" y="4477823"/>
                </a:lnTo>
                <a:lnTo>
                  <a:pt x="5105457" y="4525470"/>
                </a:lnTo>
                <a:lnTo>
                  <a:pt x="5127477" y="4575244"/>
                </a:lnTo>
                <a:lnTo>
                  <a:pt x="5146977" y="4623858"/>
                </a:lnTo>
                <a:lnTo>
                  <a:pt x="5164420" y="4672604"/>
                </a:lnTo>
                <a:lnTo>
                  <a:pt x="5179837" y="4721456"/>
                </a:lnTo>
                <a:lnTo>
                  <a:pt x="5193261" y="4770388"/>
                </a:lnTo>
                <a:lnTo>
                  <a:pt x="5204722" y="4819374"/>
                </a:lnTo>
                <a:lnTo>
                  <a:pt x="5214252" y="4868387"/>
                </a:lnTo>
                <a:lnTo>
                  <a:pt x="5221883" y="4917401"/>
                </a:lnTo>
                <a:lnTo>
                  <a:pt x="5227647" y="4966388"/>
                </a:lnTo>
                <a:lnTo>
                  <a:pt x="5231574" y="5015324"/>
                </a:lnTo>
                <a:lnTo>
                  <a:pt x="5233696" y="5064182"/>
                </a:lnTo>
                <a:lnTo>
                  <a:pt x="5233943" y="5098604"/>
                </a:lnTo>
                <a:lnTo>
                  <a:pt x="0" y="5098604"/>
                </a:lnTo>
                <a:lnTo>
                  <a:pt x="0" y="0"/>
                </a:lnTo>
                <a:close/>
              </a:path>
            </a:pathLst>
          </a:custGeom>
          <a:solidFill>
            <a:srgbClr val="ECD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76286" y="3019741"/>
            <a:ext cx="8334359" cy="6238862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13238650" y="0"/>
            <a:ext cx="5049520" cy="4236720"/>
          </a:xfrm>
          <a:custGeom>
            <a:avLst/>
            <a:gdLst/>
            <a:ahLst/>
            <a:cxnLst/>
            <a:rect l="l" t="t" r="r" b="b"/>
            <a:pathLst>
              <a:path w="5049519" h="4236720">
                <a:moveTo>
                  <a:pt x="0" y="0"/>
                </a:moveTo>
                <a:lnTo>
                  <a:pt x="5049348" y="0"/>
                </a:lnTo>
                <a:lnTo>
                  <a:pt x="5049348" y="4177953"/>
                </a:lnTo>
                <a:lnTo>
                  <a:pt x="5042552" y="4179708"/>
                </a:lnTo>
                <a:lnTo>
                  <a:pt x="4994785" y="4190980"/>
                </a:lnTo>
                <a:lnTo>
                  <a:pt x="4946820" y="4201220"/>
                </a:lnTo>
                <a:lnTo>
                  <a:pt x="4898635" y="4210411"/>
                </a:lnTo>
                <a:lnTo>
                  <a:pt x="4850205" y="4218536"/>
                </a:lnTo>
                <a:lnTo>
                  <a:pt x="4801507" y="4225577"/>
                </a:lnTo>
                <a:lnTo>
                  <a:pt x="4752519" y="4231516"/>
                </a:lnTo>
                <a:lnTo>
                  <a:pt x="4586728" y="4236329"/>
                </a:lnTo>
                <a:lnTo>
                  <a:pt x="4570171" y="4235111"/>
                </a:lnTo>
                <a:lnTo>
                  <a:pt x="4553241" y="4232164"/>
                </a:lnTo>
                <a:lnTo>
                  <a:pt x="4537163" y="4230427"/>
                </a:lnTo>
                <a:lnTo>
                  <a:pt x="4468102" y="4224255"/>
                </a:lnTo>
                <a:lnTo>
                  <a:pt x="4414710" y="4215003"/>
                </a:lnTo>
                <a:lnTo>
                  <a:pt x="4363229" y="4204629"/>
                </a:lnTo>
                <a:lnTo>
                  <a:pt x="4313903" y="4192680"/>
                </a:lnTo>
                <a:lnTo>
                  <a:pt x="4266975" y="4178703"/>
                </a:lnTo>
                <a:lnTo>
                  <a:pt x="4222690" y="4162246"/>
                </a:lnTo>
                <a:lnTo>
                  <a:pt x="4181290" y="4142854"/>
                </a:lnTo>
                <a:lnTo>
                  <a:pt x="4139566" y="4119381"/>
                </a:lnTo>
                <a:lnTo>
                  <a:pt x="4099224" y="4093392"/>
                </a:lnTo>
                <a:lnTo>
                  <a:pt x="4060250" y="4065063"/>
                </a:lnTo>
                <a:lnTo>
                  <a:pt x="4022631" y="4034570"/>
                </a:lnTo>
                <a:lnTo>
                  <a:pt x="3986352" y="4002089"/>
                </a:lnTo>
                <a:lnTo>
                  <a:pt x="3951402" y="3967797"/>
                </a:lnTo>
                <a:lnTo>
                  <a:pt x="3917765" y="3931868"/>
                </a:lnTo>
                <a:lnTo>
                  <a:pt x="3885429" y="3894481"/>
                </a:lnTo>
                <a:lnTo>
                  <a:pt x="3854380" y="3855809"/>
                </a:lnTo>
                <a:lnTo>
                  <a:pt x="3824604" y="3816031"/>
                </a:lnTo>
                <a:lnTo>
                  <a:pt x="3796088" y="3775321"/>
                </a:lnTo>
                <a:lnTo>
                  <a:pt x="3768818" y="3733856"/>
                </a:lnTo>
                <a:lnTo>
                  <a:pt x="3742781" y="3691813"/>
                </a:lnTo>
                <a:lnTo>
                  <a:pt x="3717964" y="3649366"/>
                </a:lnTo>
                <a:lnTo>
                  <a:pt x="3694352" y="3606692"/>
                </a:lnTo>
                <a:lnTo>
                  <a:pt x="3671932" y="3563968"/>
                </a:lnTo>
                <a:lnTo>
                  <a:pt x="3650691" y="3521370"/>
                </a:lnTo>
                <a:lnTo>
                  <a:pt x="3630615" y="3479073"/>
                </a:lnTo>
                <a:lnTo>
                  <a:pt x="3611690" y="3437253"/>
                </a:lnTo>
                <a:lnTo>
                  <a:pt x="3593904" y="3396087"/>
                </a:lnTo>
                <a:lnTo>
                  <a:pt x="3575401" y="3350361"/>
                </a:lnTo>
                <a:lnTo>
                  <a:pt x="3558017" y="3304271"/>
                </a:lnTo>
                <a:lnTo>
                  <a:pt x="3541447" y="3257929"/>
                </a:lnTo>
                <a:lnTo>
                  <a:pt x="3525386" y="3211452"/>
                </a:lnTo>
                <a:lnTo>
                  <a:pt x="3509527" y="3164955"/>
                </a:lnTo>
                <a:lnTo>
                  <a:pt x="3493564" y="3118551"/>
                </a:lnTo>
                <a:lnTo>
                  <a:pt x="3477193" y="3072356"/>
                </a:lnTo>
                <a:lnTo>
                  <a:pt x="3460107" y="3026485"/>
                </a:lnTo>
                <a:lnTo>
                  <a:pt x="3442001" y="2981052"/>
                </a:lnTo>
                <a:lnTo>
                  <a:pt x="3422169" y="2934189"/>
                </a:lnTo>
                <a:lnTo>
                  <a:pt x="3401560" y="2887689"/>
                </a:lnTo>
                <a:lnTo>
                  <a:pt x="3380305" y="2841512"/>
                </a:lnTo>
                <a:lnTo>
                  <a:pt x="3358534" y="2795619"/>
                </a:lnTo>
                <a:lnTo>
                  <a:pt x="3336380" y="2749969"/>
                </a:lnTo>
                <a:lnTo>
                  <a:pt x="3313973" y="2704525"/>
                </a:lnTo>
                <a:lnTo>
                  <a:pt x="3291443" y="2659245"/>
                </a:lnTo>
                <a:lnTo>
                  <a:pt x="3268923" y="2614092"/>
                </a:lnTo>
                <a:lnTo>
                  <a:pt x="3246543" y="2569025"/>
                </a:lnTo>
                <a:lnTo>
                  <a:pt x="3223620" y="2522496"/>
                </a:lnTo>
                <a:lnTo>
                  <a:pt x="3200152" y="2476104"/>
                </a:lnTo>
                <a:lnTo>
                  <a:pt x="3176056" y="2429960"/>
                </a:lnTo>
                <a:lnTo>
                  <a:pt x="3151247" y="2384174"/>
                </a:lnTo>
                <a:lnTo>
                  <a:pt x="3125642" y="2338856"/>
                </a:lnTo>
                <a:lnTo>
                  <a:pt x="3099156" y="2294117"/>
                </a:lnTo>
                <a:lnTo>
                  <a:pt x="3071706" y="2250066"/>
                </a:lnTo>
                <a:lnTo>
                  <a:pt x="3043206" y="2206813"/>
                </a:lnTo>
                <a:lnTo>
                  <a:pt x="3013574" y="2164470"/>
                </a:lnTo>
                <a:lnTo>
                  <a:pt x="2982725" y="2123146"/>
                </a:lnTo>
                <a:lnTo>
                  <a:pt x="2950575" y="2082951"/>
                </a:lnTo>
                <a:lnTo>
                  <a:pt x="2917041" y="2043996"/>
                </a:lnTo>
                <a:lnTo>
                  <a:pt x="2882037" y="2006390"/>
                </a:lnTo>
                <a:lnTo>
                  <a:pt x="2849726" y="1970025"/>
                </a:lnTo>
                <a:lnTo>
                  <a:pt x="2817795" y="1932486"/>
                </a:lnTo>
                <a:lnTo>
                  <a:pt x="2784840" y="1895548"/>
                </a:lnTo>
                <a:lnTo>
                  <a:pt x="2749456" y="1860985"/>
                </a:lnTo>
                <a:lnTo>
                  <a:pt x="2711781" y="1829582"/>
                </a:lnTo>
                <a:lnTo>
                  <a:pt x="2673339" y="1799102"/>
                </a:lnTo>
                <a:lnTo>
                  <a:pt x="2634154" y="1769563"/>
                </a:lnTo>
                <a:lnTo>
                  <a:pt x="2594250" y="1740982"/>
                </a:lnTo>
                <a:lnTo>
                  <a:pt x="2553652" y="1713377"/>
                </a:lnTo>
                <a:lnTo>
                  <a:pt x="2512383" y="1686767"/>
                </a:lnTo>
                <a:lnTo>
                  <a:pt x="2470468" y="1661167"/>
                </a:lnTo>
                <a:lnTo>
                  <a:pt x="2427930" y="1636598"/>
                </a:lnTo>
                <a:lnTo>
                  <a:pt x="2384794" y="1613075"/>
                </a:lnTo>
                <a:lnTo>
                  <a:pt x="2341084" y="1590618"/>
                </a:lnTo>
                <a:lnTo>
                  <a:pt x="2294844" y="1568003"/>
                </a:lnTo>
                <a:lnTo>
                  <a:pt x="2246945" y="1547755"/>
                </a:lnTo>
                <a:lnTo>
                  <a:pt x="2197811" y="1528950"/>
                </a:lnTo>
                <a:lnTo>
                  <a:pt x="2097523" y="1491974"/>
                </a:lnTo>
                <a:lnTo>
                  <a:pt x="2047215" y="1471958"/>
                </a:lnTo>
                <a:lnTo>
                  <a:pt x="2015227" y="1460983"/>
                </a:lnTo>
                <a:lnTo>
                  <a:pt x="1950668" y="1444031"/>
                </a:lnTo>
                <a:lnTo>
                  <a:pt x="1919988" y="1432859"/>
                </a:lnTo>
                <a:lnTo>
                  <a:pt x="1870418" y="1416953"/>
                </a:lnTo>
                <a:lnTo>
                  <a:pt x="1767362" y="1394659"/>
                </a:lnTo>
                <a:lnTo>
                  <a:pt x="1719298" y="1379864"/>
                </a:lnTo>
                <a:lnTo>
                  <a:pt x="1680328" y="1373850"/>
                </a:lnTo>
                <a:lnTo>
                  <a:pt x="1631289" y="1358514"/>
                </a:lnTo>
                <a:lnTo>
                  <a:pt x="1526418" y="1336011"/>
                </a:lnTo>
                <a:lnTo>
                  <a:pt x="1475973" y="1320218"/>
                </a:lnTo>
                <a:lnTo>
                  <a:pt x="1119835" y="1214535"/>
                </a:lnTo>
                <a:lnTo>
                  <a:pt x="1081941" y="1202352"/>
                </a:lnTo>
                <a:lnTo>
                  <a:pt x="1004960" y="1184859"/>
                </a:lnTo>
                <a:lnTo>
                  <a:pt x="968472" y="1173132"/>
                </a:lnTo>
                <a:lnTo>
                  <a:pt x="933981" y="1161699"/>
                </a:lnTo>
                <a:lnTo>
                  <a:pt x="867862" y="1145987"/>
                </a:lnTo>
                <a:lnTo>
                  <a:pt x="741032" y="1094104"/>
                </a:lnTo>
                <a:lnTo>
                  <a:pt x="695718" y="1073807"/>
                </a:lnTo>
                <a:lnTo>
                  <a:pt x="651805" y="1053064"/>
                </a:lnTo>
                <a:lnTo>
                  <a:pt x="609400" y="1031485"/>
                </a:lnTo>
                <a:lnTo>
                  <a:pt x="568612" y="1008683"/>
                </a:lnTo>
                <a:lnTo>
                  <a:pt x="529548" y="984268"/>
                </a:lnTo>
                <a:lnTo>
                  <a:pt x="492316" y="957852"/>
                </a:lnTo>
                <a:lnTo>
                  <a:pt x="457024" y="929048"/>
                </a:lnTo>
                <a:lnTo>
                  <a:pt x="428356" y="903141"/>
                </a:lnTo>
                <a:lnTo>
                  <a:pt x="399959" y="876077"/>
                </a:lnTo>
                <a:lnTo>
                  <a:pt x="371932" y="848511"/>
                </a:lnTo>
                <a:lnTo>
                  <a:pt x="344374" y="821097"/>
                </a:lnTo>
                <a:lnTo>
                  <a:pt x="322200" y="789467"/>
                </a:lnTo>
                <a:lnTo>
                  <a:pt x="314261" y="779230"/>
                </a:lnTo>
                <a:lnTo>
                  <a:pt x="270122" y="728174"/>
                </a:lnTo>
                <a:lnTo>
                  <a:pt x="231562" y="672705"/>
                </a:lnTo>
                <a:lnTo>
                  <a:pt x="208577" y="628171"/>
                </a:lnTo>
                <a:lnTo>
                  <a:pt x="186028" y="583116"/>
                </a:lnTo>
                <a:lnTo>
                  <a:pt x="164038" y="537488"/>
                </a:lnTo>
                <a:lnTo>
                  <a:pt x="142734" y="491237"/>
                </a:lnTo>
                <a:lnTo>
                  <a:pt x="122240" y="444311"/>
                </a:lnTo>
                <a:lnTo>
                  <a:pt x="102683" y="396659"/>
                </a:lnTo>
                <a:lnTo>
                  <a:pt x="84188" y="348228"/>
                </a:lnTo>
                <a:lnTo>
                  <a:pt x="66879" y="298969"/>
                </a:lnTo>
                <a:lnTo>
                  <a:pt x="50883" y="248828"/>
                </a:lnTo>
                <a:lnTo>
                  <a:pt x="36324" y="197755"/>
                </a:lnTo>
                <a:lnTo>
                  <a:pt x="23329" y="145698"/>
                </a:lnTo>
                <a:lnTo>
                  <a:pt x="12023" y="92606"/>
                </a:lnTo>
                <a:lnTo>
                  <a:pt x="2530" y="38428"/>
                </a:lnTo>
                <a:lnTo>
                  <a:pt x="288" y="14852"/>
                </a:lnTo>
                <a:lnTo>
                  <a:pt x="0" y="0"/>
                </a:lnTo>
                <a:close/>
              </a:path>
              <a:path w="5049519" h="4236720">
                <a:moveTo>
                  <a:pt x="4522192" y="4232688"/>
                </a:moveTo>
                <a:lnTo>
                  <a:pt x="4537163" y="4230427"/>
                </a:lnTo>
                <a:lnTo>
                  <a:pt x="4523162" y="4232839"/>
                </a:lnTo>
                <a:lnTo>
                  <a:pt x="4522192" y="4232688"/>
                </a:lnTo>
                <a:close/>
              </a:path>
            </a:pathLst>
          </a:custGeom>
          <a:solidFill>
            <a:srgbClr val="ECD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4402077" y="30466"/>
            <a:ext cx="3298825" cy="3952875"/>
          </a:xfrm>
          <a:custGeom>
            <a:avLst/>
            <a:gdLst/>
            <a:ahLst/>
            <a:cxnLst/>
            <a:rect l="l" t="t" r="r" b="b"/>
            <a:pathLst>
              <a:path w="3298825" h="3952875">
                <a:moveTo>
                  <a:pt x="3210269" y="3187676"/>
                </a:moveTo>
                <a:lnTo>
                  <a:pt x="3183216" y="3223569"/>
                </a:lnTo>
                <a:lnTo>
                  <a:pt x="3147160" y="3243129"/>
                </a:lnTo>
                <a:lnTo>
                  <a:pt x="3105009" y="3248459"/>
                </a:lnTo>
                <a:lnTo>
                  <a:pt x="3059673" y="3241665"/>
                </a:lnTo>
                <a:lnTo>
                  <a:pt x="3014060" y="3224849"/>
                </a:lnTo>
                <a:lnTo>
                  <a:pt x="2971079" y="3200115"/>
                </a:lnTo>
                <a:lnTo>
                  <a:pt x="2933637" y="3169567"/>
                </a:lnTo>
                <a:lnTo>
                  <a:pt x="2907222" y="3142109"/>
                </a:lnTo>
                <a:lnTo>
                  <a:pt x="2884872" y="3111233"/>
                </a:lnTo>
                <a:lnTo>
                  <a:pt x="2866992" y="3077564"/>
                </a:lnTo>
                <a:lnTo>
                  <a:pt x="2853972" y="3041734"/>
                </a:lnTo>
                <a:lnTo>
                  <a:pt x="2849214" y="3008216"/>
                </a:lnTo>
                <a:lnTo>
                  <a:pt x="2849621" y="2999704"/>
                </a:lnTo>
                <a:lnTo>
                  <a:pt x="2861154" y="2959097"/>
                </a:lnTo>
                <a:lnTo>
                  <a:pt x="2886917" y="2925663"/>
                </a:lnTo>
                <a:lnTo>
                  <a:pt x="2930775" y="2906784"/>
                </a:lnTo>
                <a:lnTo>
                  <a:pt x="2972890" y="2907124"/>
                </a:lnTo>
                <a:lnTo>
                  <a:pt x="3016484" y="2918504"/>
                </a:lnTo>
                <a:lnTo>
                  <a:pt x="3058189" y="2938141"/>
                </a:lnTo>
                <a:lnTo>
                  <a:pt x="3093330" y="2961679"/>
                </a:lnTo>
                <a:lnTo>
                  <a:pt x="3129658" y="2992347"/>
                </a:lnTo>
                <a:lnTo>
                  <a:pt x="3163778" y="3028289"/>
                </a:lnTo>
                <a:lnTo>
                  <a:pt x="3192294" y="3067650"/>
                </a:lnTo>
                <a:lnTo>
                  <a:pt x="3211812" y="3108572"/>
                </a:lnTo>
                <a:lnTo>
                  <a:pt x="3218935" y="3149199"/>
                </a:lnTo>
                <a:lnTo>
                  <a:pt x="3210269" y="3187676"/>
                </a:lnTo>
                <a:close/>
              </a:path>
              <a:path w="3298825" h="3952875">
                <a:moveTo>
                  <a:pt x="2587321" y="3874830"/>
                </a:moveTo>
                <a:lnTo>
                  <a:pt x="2574341" y="3912107"/>
                </a:lnTo>
                <a:lnTo>
                  <a:pt x="2553038" y="3936592"/>
                </a:lnTo>
                <a:lnTo>
                  <a:pt x="2525234" y="3949570"/>
                </a:lnTo>
                <a:lnTo>
                  <a:pt x="2492751" y="3952329"/>
                </a:lnTo>
                <a:lnTo>
                  <a:pt x="2457413" y="3946153"/>
                </a:lnTo>
                <a:lnTo>
                  <a:pt x="2421041" y="3932329"/>
                </a:lnTo>
                <a:lnTo>
                  <a:pt x="2385457" y="3912143"/>
                </a:lnTo>
                <a:lnTo>
                  <a:pt x="2352484" y="3886880"/>
                </a:lnTo>
                <a:lnTo>
                  <a:pt x="2323945" y="3857826"/>
                </a:lnTo>
                <a:lnTo>
                  <a:pt x="2301662" y="3826268"/>
                </a:lnTo>
                <a:lnTo>
                  <a:pt x="2281402" y="3782621"/>
                </a:lnTo>
                <a:lnTo>
                  <a:pt x="2266992" y="3736693"/>
                </a:lnTo>
                <a:lnTo>
                  <a:pt x="2258666" y="3689290"/>
                </a:lnTo>
                <a:lnTo>
                  <a:pt x="2256587" y="3641199"/>
                </a:lnTo>
                <a:lnTo>
                  <a:pt x="2256128" y="3621551"/>
                </a:lnTo>
                <a:lnTo>
                  <a:pt x="2260249" y="3582790"/>
                </a:lnTo>
                <a:lnTo>
                  <a:pt x="2271009" y="3545021"/>
                </a:lnTo>
                <a:lnTo>
                  <a:pt x="2287934" y="3509907"/>
                </a:lnTo>
                <a:lnTo>
                  <a:pt x="2317907" y="3474956"/>
                </a:lnTo>
                <a:lnTo>
                  <a:pt x="2353090" y="3456076"/>
                </a:lnTo>
                <a:lnTo>
                  <a:pt x="2392418" y="3449232"/>
                </a:lnTo>
                <a:lnTo>
                  <a:pt x="2399093" y="3449333"/>
                </a:lnTo>
                <a:lnTo>
                  <a:pt x="2438203" y="3457315"/>
                </a:lnTo>
                <a:lnTo>
                  <a:pt x="2478772" y="3482605"/>
                </a:lnTo>
                <a:lnTo>
                  <a:pt x="2508307" y="3515164"/>
                </a:lnTo>
                <a:lnTo>
                  <a:pt x="2533084" y="3555524"/>
                </a:lnTo>
                <a:lnTo>
                  <a:pt x="2553271" y="3601522"/>
                </a:lnTo>
                <a:lnTo>
                  <a:pt x="2569033" y="3650995"/>
                </a:lnTo>
                <a:lnTo>
                  <a:pt x="2580539" y="3701783"/>
                </a:lnTo>
                <a:lnTo>
                  <a:pt x="2587953" y="3751722"/>
                </a:lnTo>
                <a:lnTo>
                  <a:pt x="2591444" y="3798652"/>
                </a:lnTo>
                <a:lnTo>
                  <a:pt x="2591178" y="3840408"/>
                </a:lnTo>
                <a:lnTo>
                  <a:pt x="2587321" y="3874830"/>
                </a:lnTo>
                <a:close/>
              </a:path>
              <a:path w="3298825" h="3952875">
                <a:moveTo>
                  <a:pt x="1558141" y="3222948"/>
                </a:moveTo>
                <a:lnTo>
                  <a:pt x="1544038" y="3250057"/>
                </a:lnTo>
                <a:lnTo>
                  <a:pt x="1521136" y="3267816"/>
                </a:lnTo>
                <a:lnTo>
                  <a:pt x="1488047" y="3273771"/>
                </a:lnTo>
                <a:lnTo>
                  <a:pt x="1443381" y="3265470"/>
                </a:lnTo>
                <a:lnTo>
                  <a:pt x="1408150" y="3249005"/>
                </a:lnTo>
                <a:lnTo>
                  <a:pt x="1376281" y="3226714"/>
                </a:lnTo>
                <a:lnTo>
                  <a:pt x="1348658" y="3199332"/>
                </a:lnTo>
                <a:lnTo>
                  <a:pt x="1326160" y="3167598"/>
                </a:lnTo>
                <a:lnTo>
                  <a:pt x="1294362" y="3099911"/>
                </a:lnTo>
                <a:lnTo>
                  <a:pt x="1275206" y="3027614"/>
                </a:lnTo>
                <a:lnTo>
                  <a:pt x="1268419" y="2979270"/>
                </a:lnTo>
                <a:lnTo>
                  <a:pt x="1269238" y="2931922"/>
                </a:lnTo>
                <a:lnTo>
                  <a:pt x="1281319" y="2890123"/>
                </a:lnTo>
                <a:lnTo>
                  <a:pt x="1308314" y="2858428"/>
                </a:lnTo>
                <a:lnTo>
                  <a:pt x="1340801" y="2846182"/>
                </a:lnTo>
                <a:lnTo>
                  <a:pt x="1377266" y="2845471"/>
                </a:lnTo>
                <a:lnTo>
                  <a:pt x="1414434" y="2855088"/>
                </a:lnTo>
                <a:lnTo>
                  <a:pt x="1449030" y="2873830"/>
                </a:lnTo>
                <a:lnTo>
                  <a:pt x="1478184" y="2900004"/>
                </a:lnTo>
                <a:lnTo>
                  <a:pt x="1502738" y="2930541"/>
                </a:lnTo>
                <a:lnTo>
                  <a:pt x="1522114" y="2964603"/>
                </a:lnTo>
                <a:lnTo>
                  <a:pt x="1535749" y="3001349"/>
                </a:lnTo>
                <a:lnTo>
                  <a:pt x="1554337" y="3070085"/>
                </a:lnTo>
                <a:lnTo>
                  <a:pt x="1561543" y="3110057"/>
                </a:lnTo>
                <a:lnTo>
                  <a:pt x="1565504" y="3150494"/>
                </a:lnTo>
                <a:lnTo>
                  <a:pt x="1564833" y="3188942"/>
                </a:lnTo>
                <a:lnTo>
                  <a:pt x="1558141" y="3222948"/>
                </a:lnTo>
                <a:close/>
              </a:path>
              <a:path w="3298825" h="3952875">
                <a:moveTo>
                  <a:pt x="1136260" y="1930211"/>
                </a:moveTo>
                <a:lnTo>
                  <a:pt x="1124041" y="1957033"/>
                </a:lnTo>
                <a:lnTo>
                  <a:pt x="1104708" y="1978724"/>
                </a:lnTo>
                <a:lnTo>
                  <a:pt x="1078549" y="1993403"/>
                </a:lnTo>
                <a:lnTo>
                  <a:pt x="1045852" y="1999187"/>
                </a:lnTo>
                <a:lnTo>
                  <a:pt x="1006904" y="1994194"/>
                </a:lnTo>
                <a:lnTo>
                  <a:pt x="960534" y="1971690"/>
                </a:lnTo>
                <a:lnTo>
                  <a:pt x="923846" y="1934300"/>
                </a:lnTo>
                <a:lnTo>
                  <a:pt x="901473" y="1888681"/>
                </a:lnTo>
                <a:lnTo>
                  <a:pt x="898049" y="1841490"/>
                </a:lnTo>
                <a:lnTo>
                  <a:pt x="916014" y="1800887"/>
                </a:lnTo>
                <a:lnTo>
                  <a:pt x="950532" y="1772760"/>
                </a:lnTo>
                <a:lnTo>
                  <a:pt x="995316" y="1760355"/>
                </a:lnTo>
                <a:lnTo>
                  <a:pt x="1044082" y="1766919"/>
                </a:lnTo>
                <a:lnTo>
                  <a:pt x="1080585" y="1785006"/>
                </a:lnTo>
                <a:lnTo>
                  <a:pt x="1127359" y="1837779"/>
                </a:lnTo>
                <a:lnTo>
                  <a:pt x="1141078" y="1900140"/>
                </a:lnTo>
                <a:lnTo>
                  <a:pt x="1136260" y="1930211"/>
                </a:lnTo>
                <a:close/>
              </a:path>
              <a:path w="3298825" h="3952875">
                <a:moveTo>
                  <a:pt x="2076322" y="2748010"/>
                </a:moveTo>
                <a:lnTo>
                  <a:pt x="2064083" y="2774857"/>
                </a:lnTo>
                <a:lnTo>
                  <a:pt x="2044730" y="2796590"/>
                </a:lnTo>
                <a:lnTo>
                  <a:pt x="2018549" y="2811334"/>
                </a:lnTo>
                <a:lnTo>
                  <a:pt x="1985823" y="2817211"/>
                </a:lnTo>
                <a:lnTo>
                  <a:pt x="1946839" y="2812345"/>
                </a:lnTo>
                <a:lnTo>
                  <a:pt x="1900827" y="2789154"/>
                </a:lnTo>
                <a:lnTo>
                  <a:pt x="1864211" y="2751703"/>
                </a:lnTo>
                <a:lnTo>
                  <a:pt x="1841752" y="2706196"/>
                </a:lnTo>
                <a:lnTo>
                  <a:pt x="1838213" y="2658836"/>
                </a:lnTo>
                <a:lnTo>
                  <a:pt x="1840107" y="2651292"/>
                </a:lnTo>
                <a:lnTo>
                  <a:pt x="1863527" y="2611419"/>
                </a:lnTo>
                <a:lnTo>
                  <a:pt x="1901360" y="2584856"/>
                </a:lnTo>
                <a:lnTo>
                  <a:pt x="1946794" y="2576386"/>
                </a:lnTo>
                <a:lnTo>
                  <a:pt x="1954503" y="2576889"/>
                </a:lnTo>
                <a:lnTo>
                  <a:pt x="2020857" y="2602738"/>
                </a:lnTo>
                <a:lnTo>
                  <a:pt x="2067514" y="2655550"/>
                </a:lnTo>
                <a:lnTo>
                  <a:pt x="2081164" y="2717926"/>
                </a:lnTo>
                <a:lnTo>
                  <a:pt x="2076322" y="2748010"/>
                </a:lnTo>
                <a:close/>
              </a:path>
              <a:path w="3298825" h="3952875">
                <a:moveTo>
                  <a:pt x="417566" y="792930"/>
                </a:moveTo>
                <a:lnTo>
                  <a:pt x="394747" y="827984"/>
                </a:lnTo>
                <a:lnTo>
                  <a:pt x="355800" y="844203"/>
                </a:lnTo>
                <a:lnTo>
                  <a:pt x="308407" y="848050"/>
                </a:lnTo>
                <a:lnTo>
                  <a:pt x="260249" y="845988"/>
                </a:lnTo>
                <a:lnTo>
                  <a:pt x="215245" y="841179"/>
                </a:lnTo>
                <a:lnTo>
                  <a:pt x="171286" y="830340"/>
                </a:lnTo>
                <a:lnTo>
                  <a:pt x="129200" y="813735"/>
                </a:lnTo>
                <a:lnTo>
                  <a:pt x="89721" y="791598"/>
                </a:lnTo>
                <a:lnTo>
                  <a:pt x="54761" y="763123"/>
                </a:lnTo>
                <a:lnTo>
                  <a:pt x="27255" y="727388"/>
                </a:lnTo>
                <a:lnTo>
                  <a:pt x="8671" y="686292"/>
                </a:lnTo>
                <a:lnTo>
                  <a:pt x="0" y="642022"/>
                </a:lnTo>
                <a:lnTo>
                  <a:pt x="11877" y="592564"/>
                </a:lnTo>
                <a:lnTo>
                  <a:pt x="42795" y="553433"/>
                </a:lnTo>
                <a:lnTo>
                  <a:pt x="87322" y="526891"/>
                </a:lnTo>
                <a:lnTo>
                  <a:pt x="140023" y="515203"/>
                </a:lnTo>
                <a:lnTo>
                  <a:pt x="154768" y="515180"/>
                </a:lnTo>
                <a:lnTo>
                  <a:pt x="169449" y="515957"/>
                </a:lnTo>
                <a:lnTo>
                  <a:pt x="213020" y="523069"/>
                </a:lnTo>
                <a:lnTo>
                  <a:pt x="254829" y="537155"/>
                </a:lnTo>
                <a:lnTo>
                  <a:pt x="293772" y="557822"/>
                </a:lnTo>
                <a:lnTo>
                  <a:pt x="328896" y="584575"/>
                </a:lnTo>
                <a:lnTo>
                  <a:pt x="379674" y="646170"/>
                </a:lnTo>
                <a:lnTo>
                  <a:pt x="404395" y="695403"/>
                </a:lnTo>
                <a:lnTo>
                  <a:pt x="418729" y="746524"/>
                </a:lnTo>
                <a:lnTo>
                  <a:pt x="417566" y="792930"/>
                </a:lnTo>
                <a:close/>
              </a:path>
              <a:path w="3298825" h="3952875">
                <a:moveTo>
                  <a:pt x="2394574" y="1033034"/>
                </a:moveTo>
                <a:lnTo>
                  <a:pt x="2377503" y="1074510"/>
                </a:lnTo>
                <a:lnTo>
                  <a:pt x="2339317" y="1127618"/>
                </a:lnTo>
                <a:lnTo>
                  <a:pt x="2284245" y="1180240"/>
                </a:lnTo>
                <a:lnTo>
                  <a:pt x="2252621" y="1202415"/>
                </a:lnTo>
                <a:lnTo>
                  <a:pt x="2185689" y="1230583"/>
                </a:lnTo>
                <a:lnTo>
                  <a:pt x="2152175" y="1233414"/>
                </a:lnTo>
                <a:lnTo>
                  <a:pt x="2119828" y="1226633"/>
                </a:lnTo>
                <a:lnTo>
                  <a:pt x="2062225" y="1177912"/>
                </a:lnTo>
                <a:lnTo>
                  <a:pt x="2038764" y="1132809"/>
                </a:lnTo>
                <a:lnTo>
                  <a:pt x="2025442" y="1078525"/>
                </a:lnTo>
                <a:lnTo>
                  <a:pt x="2023905" y="1041078"/>
                </a:lnTo>
                <a:lnTo>
                  <a:pt x="2025363" y="1022501"/>
                </a:lnTo>
                <a:lnTo>
                  <a:pt x="2038242" y="964838"/>
                </a:lnTo>
                <a:lnTo>
                  <a:pt x="2054917" y="925150"/>
                </a:lnTo>
                <a:lnTo>
                  <a:pt x="2078942" y="888958"/>
                </a:lnTo>
                <a:lnTo>
                  <a:pt x="2109040" y="858182"/>
                </a:lnTo>
                <a:lnTo>
                  <a:pt x="2146675" y="834292"/>
                </a:lnTo>
                <a:lnTo>
                  <a:pt x="2190612" y="820997"/>
                </a:lnTo>
                <a:lnTo>
                  <a:pt x="2225001" y="818392"/>
                </a:lnTo>
                <a:lnTo>
                  <a:pt x="2236467" y="818954"/>
                </a:lnTo>
                <a:lnTo>
                  <a:pt x="2281401" y="828307"/>
                </a:lnTo>
                <a:lnTo>
                  <a:pt x="2324614" y="849600"/>
                </a:lnTo>
                <a:lnTo>
                  <a:pt x="2361536" y="882479"/>
                </a:lnTo>
                <a:lnTo>
                  <a:pt x="2386640" y="922899"/>
                </a:lnTo>
                <a:lnTo>
                  <a:pt x="2398610" y="966124"/>
                </a:lnTo>
                <a:lnTo>
                  <a:pt x="2400220" y="988536"/>
                </a:lnTo>
                <a:lnTo>
                  <a:pt x="2399918" y="999798"/>
                </a:lnTo>
                <a:lnTo>
                  <a:pt x="2398875" y="1010972"/>
                </a:lnTo>
                <a:lnTo>
                  <a:pt x="2397093" y="1022053"/>
                </a:lnTo>
                <a:lnTo>
                  <a:pt x="2394574" y="1033034"/>
                </a:lnTo>
                <a:close/>
              </a:path>
              <a:path w="3298825" h="3952875">
                <a:moveTo>
                  <a:pt x="1512634" y="185762"/>
                </a:moveTo>
                <a:lnTo>
                  <a:pt x="1493848" y="218608"/>
                </a:lnTo>
                <a:lnTo>
                  <a:pt x="1463478" y="242828"/>
                </a:lnTo>
                <a:lnTo>
                  <a:pt x="1426422" y="255141"/>
                </a:lnTo>
                <a:lnTo>
                  <a:pt x="1388441" y="256257"/>
                </a:lnTo>
                <a:lnTo>
                  <a:pt x="1351381" y="247684"/>
                </a:lnTo>
                <a:lnTo>
                  <a:pt x="1317088" y="230933"/>
                </a:lnTo>
                <a:lnTo>
                  <a:pt x="1264184" y="178942"/>
                </a:lnTo>
                <a:lnTo>
                  <a:pt x="1244493" y="112364"/>
                </a:lnTo>
                <a:lnTo>
                  <a:pt x="1251717" y="77381"/>
                </a:lnTo>
                <a:lnTo>
                  <a:pt x="1272780" y="43283"/>
                </a:lnTo>
                <a:lnTo>
                  <a:pt x="1272550" y="44089"/>
                </a:lnTo>
                <a:lnTo>
                  <a:pt x="1278673" y="38143"/>
                </a:lnTo>
                <a:lnTo>
                  <a:pt x="1313812" y="14355"/>
                </a:lnTo>
                <a:lnTo>
                  <a:pt x="1354309" y="1736"/>
                </a:lnTo>
                <a:lnTo>
                  <a:pt x="1379782" y="0"/>
                </a:lnTo>
                <a:lnTo>
                  <a:pt x="1388270" y="422"/>
                </a:lnTo>
                <a:lnTo>
                  <a:pt x="1441966" y="13267"/>
                </a:lnTo>
                <a:lnTo>
                  <a:pt x="1477172" y="37330"/>
                </a:lnTo>
                <a:lnTo>
                  <a:pt x="1502104" y="70072"/>
                </a:lnTo>
                <a:lnTo>
                  <a:pt x="1516499" y="108033"/>
                </a:lnTo>
                <a:lnTo>
                  <a:pt x="1520097" y="147749"/>
                </a:lnTo>
                <a:lnTo>
                  <a:pt x="1512634" y="185762"/>
                </a:lnTo>
                <a:close/>
              </a:path>
              <a:path w="3298825" h="3952875">
                <a:moveTo>
                  <a:pt x="1189804" y="1054546"/>
                </a:moveTo>
                <a:lnTo>
                  <a:pt x="1171180" y="1087442"/>
                </a:lnTo>
                <a:lnTo>
                  <a:pt x="1141063" y="1111735"/>
                </a:lnTo>
                <a:lnTo>
                  <a:pt x="1103923" y="1124340"/>
                </a:lnTo>
                <a:lnTo>
                  <a:pt x="1065875" y="1125690"/>
                </a:lnTo>
                <a:lnTo>
                  <a:pt x="1028762" y="1117304"/>
                </a:lnTo>
                <a:lnTo>
                  <a:pt x="994427" y="1100700"/>
                </a:lnTo>
                <a:lnTo>
                  <a:pt x="941465" y="1048912"/>
                </a:lnTo>
                <a:lnTo>
                  <a:pt x="921735" y="982474"/>
                </a:lnTo>
                <a:lnTo>
                  <a:pt x="928940" y="947557"/>
                </a:lnTo>
                <a:lnTo>
                  <a:pt x="949982" y="913533"/>
                </a:lnTo>
                <a:lnTo>
                  <a:pt x="983631" y="887343"/>
                </a:lnTo>
                <a:lnTo>
                  <a:pt x="1023407" y="872091"/>
                </a:lnTo>
                <a:lnTo>
                  <a:pt x="1057367" y="868667"/>
                </a:lnTo>
                <a:lnTo>
                  <a:pt x="1065893" y="869072"/>
                </a:lnTo>
                <a:lnTo>
                  <a:pt x="1119415" y="881940"/>
                </a:lnTo>
                <a:lnTo>
                  <a:pt x="1154449" y="906027"/>
                </a:lnTo>
                <a:lnTo>
                  <a:pt x="1179259" y="938786"/>
                </a:lnTo>
                <a:lnTo>
                  <a:pt x="1193590" y="976762"/>
                </a:lnTo>
                <a:lnTo>
                  <a:pt x="1197190" y="1016501"/>
                </a:lnTo>
                <a:lnTo>
                  <a:pt x="1189804" y="1054546"/>
                </a:lnTo>
                <a:close/>
              </a:path>
              <a:path w="3298825" h="3952875">
                <a:moveTo>
                  <a:pt x="2723092" y="2443130"/>
                </a:moveTo>
                <a:lnTo>
                  <a:pt x="2684060" y="2507430"/>
                </a:lnTo>
                <a:lnTo>
                  <a:pt x="2652285" y="2530866"/>
                </a:lnTo>
                <a:lnTo>
                  <a:pt x="2616278" y="2550059"/>
                </a:lnTo>
                <a:lnTo>
                  <a:pt x="2577336" y="2563844"/>
                </a:lnTo>
                <a:lnTo>
                  <a:pt x="2536754" y="2571060"/>
                </a:lnTo>
                <a:lnTo>
                  <a:pt x="2495829" y="2570543"/>
                </a:lnTo>
                <a:lnTo>
                  <a:pt x="2455856" y="2561130"/>
                </a:lnTo>
                <a:lnTo>
                  <a:pt x="2418134" y="2541659"/>
                </a:lnTo>
                <a:lnTo>
                  <a:pt x="2383957" y="2510966"/>
                </a:lnTo>
                <a:lnTo>
                  <a:pt x="2354622" y="2467888"/>
                </a:lnTo>
                <a:lnTo>
                  <a:pt x="2338953" y="2424982"/>
                </a:lnTo>
                <a:lnTo>
                  <a:pt x="2335562" y="2381322"/>
                </a:lnTo>
                <a:lnTo>
                  <a:pt x="2343967" y="2340117"/>
                </a:lnTo>
                <a:lnTo>
                  <a:pt x="2363686" y="2304574"/>
                </a:lnTo>
                <a:lnTo>
                  <a:pt x="2394236" y="2277902"/>
                </a:lnTo>
                <a:lnTo>
                  <a:pt x="2394359" y="2277470"/>
                </a:lnTo>
                <a:lnTo>
                  <a:pt x="2448118" y="2260192"/>
                </a:lnTo>
                <a:lnTo>
                  <a:pt x="2486327" y="2256658"/>
                </a:lnTo>
                <a:lnTo>
                  <a:pt x="2505370" y="2257404"/>
                </a:lnTo>
                <a:lnTo>
                  <a:pt x="2543025" y="2263946"/>
                </a:lnTo>
                <a:lnTo>
                  <a:pt x="2585075" y="2275516"/>
                </a:lnTo>
                <a:lnTo>
                  <a:pt x="2624565" y="2293775"/>
                </a:lnTo>
                <a:lnTo>
                  <a:pt x="2659766" y="2317514"/>
                </a:lnTo>
                <a:lnTo>
                  <a:pt x="2688948" y="2345526"/>
                </a:lnTo>
                <a:lnTo>
                  <a:pt x="2722341" y="2409541"/>
                </a:lnTo>
                <a:lnTo>
                  <a:pt x="2723092" y="2443130"/>
                </a:lnTo>
                <a:close/>
              </a:path>
              <a:path w="3298825" h="3952875">
                <a:moveTo>
                  <a:pt x="2394359" y="2277470"/>
                </a:moveTo>
                <a:lnTo>
                  <a:pt x="2394236" y="2277902"/>
                </a:lnTo>
                <a:lnTo>
                  <a:pt x="2393699" y="2277750"/>
                </a:lnTo>
                <a:lnTo>
                  <a:pt x="2394359" y="2277470"/>
                </a:lnTo>
                <a:close/>
              </a:path>
              <a:path w="3298825" h="3952875">
                <a:moveTo>
                  <a:pt x="2116928" y="2009537"/>
                </a:moveTo>
                <a:lnTo>
                  <a:pt x="2094757" y="2044608"/>
                </a:lnTo>
                <a:lnTo>
                  <a:pt x="2055833" y="2060747"/>
                </a:lnTo>
                <a:lnTo>
                  <a:pt x="2008146" y="2064479"/>
                </a:lnTo>
                <a:lnTo>
                  <a:pt x="1959687" y="2062327"/>
                </a:lnTo>
                <a:lnTo>
                  <a:pt x="1914734" y="2057610"/>
                </a:lnTo>
                <a:lnTo>
                  <a:pt x="1870843" y="2046815"/>
                </a:lnTo>
                <a:lnTo>
                  <a:pt x="1828809" y="2030198"/>
                </a:lnTo>
                <a:lnTo>
                  <a:pt x="1789428" y="2008013"/>
                </a:lnTo>
                <a:lnTo>
                  <a:pt x="1754488" y="1979599"/>
                </a:lnTo>
                <a:lnTo>
                  <a:pt x="1726978" y="1943932"/>
                </a:lnTo>
                <a:lnTo>
                  <a:pt x="1708361" y="1902908"/>
                </a:lnTo>
                <a:lnTo>
                  <a:pt x="1699630" y="1858705"/>
                </a:lnTo>
                <a:lnTo>
                  <a:pt x="1711434" y="1809059"/>
                </a:lnTo>
                <a:lnTo>
                  <a:pt x="1742358" y="1769843"/>
                </a:lnTo>
                <a:lnTo>
                  <a:pt x="1786876" y="1743267"/>
                </a:lnTo>
                <a:lnTo>
                  <a:pt x="1839461" y="1731541"/>
                </a:lnTo>
                <a:lnTo>
                  <a:pt x="1854225" y="1731545"/>
                </a:lnTo>
                <a:lnTo>
                  <a:pt x="1898123" y="1736352"/>
                </a:lnTo>
                <a:lnTo>
                  <a:pt x="1940660" y="1748200"/>
                </a:lnTo>
                <a:lnTo>
                  <a:pt x="1980756" y="1766807"/>
                </a:lnTo>
                <a:lnTo>
                  <a:pt x="2017304" y="1791675"/>
                </a:lnTo>
                <a:lnTo>
                  <a:pt x="2049307" y="1822110"/>
                </a:lnTo>
                <a:lnTo>
                  <a:pt x="2079408" y="1862761"/>
                </a:lnTo>
                <a:lnTo>
                  <a:pt x="2104423" y="1912091"/>
                </a:lnTo>
                <a:lnTo>
                  <a:pt x="2118786" y="1963288"/>
                </a:lnTo>
                <a:lnTo>
                  <a:pt x="2116928" y="2009537"/>
                </a:lnTo>
                <a:close/>
              </a:path>
              <a:path w="3298825" h="3952875">
                <a:moveTo>
                  <a:pt x="3291341" y="2053470"/>
                </a:moveTo>
                <a:lnTo>
                  <a:pt x="3272590" y="2086331"/>
                </a:lnTo>
                <a:lnTo>
                  <a:pt x="3242297" y="2110573"/>
                </a:lnTo>
                <a:lnTo>
                  <a:pt x="3205243" y="2122879"/>
                </a:lnTo>
                <a:lnTo>
                  <a:pt x="3167267" y="2123976"/>
                </a:lnTo>
                <a:lnTo>
                  <a:pt x="3130214" y="2115378"/>
                </a:lnTo>
                <a:lnTo>
                  <a:pt x="3095929" y="2098601"/>
                </a:lnTo>
                <a:lnTo>
                  <a:pt x="3043036" y="2046571"/>
                </a:lnTo>
                <a:lnTo>
                  <a:pt x="3023342" y="1980006"/>
                </a:lnTo>
                <a:lnTo>
                  <a:pt x="3030554" y="1945061"/>
                </a:lnTo>
                <a:lnTo>
                  <a:pt x="3051599" y="1911028"/>
                </a:lnTo>
                <a:lnTo>
                  <a:pt x="3085352" y="1885452"/>
                </a:lnTo>
                <a:lnTo>
                  <a:pt x="3124985" y="1870663"/>
                </a:lnTo>
                <a:lnTo>
                  <a:pt x="3158721" y="1867456"/>
                </a:lnTo>
                <a:lnTo>
                  <a:pt x="3167185" y="1867889"/>
                </a:lnTo>
                <a:lnTo>
                  <a:pt x="3220825" y="1880829"/>
                </a:lnTo>
                <a:lnTo>
                  <a:pt x="3255985" y="1904951"/>
                </a:lnTo>
                <a:lnTo>
                  <a:pt x="3280871" y="1937732"/>
                </a:lnTo>
                <a:lnTo>
                  <a:pt x="3295227" y="1975715"/>
                </a:lnTo>
                <a:lnTo>
                  <a:pt x="3298802" y="2015447"/>
                </a:lnTo>
                <a:lnTo>
                  <a:pt x="3291341" y="2053470"/>
                </a:lnTo>
                <a:close/>
              </a:path>
            </a:pathLst>
          </a:custGeom>
          <a:solidFill>
            <a:srgbClr val="EC6E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43856" y="-60325"/>
            <a:ext cx="6000287" cy="139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jp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g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8000" cy="10287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18537" y="0"/>
              <a:ext cx="5669463" cy="455971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15259" y="5804946"/>
              <a:ext cx="2285999" cy="228599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996440" y="3577940"/>
            <a:ext cx="6733540" cy="29946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0395"/>
              </a:lnSpc>
              <a:spcBef>
                <a:spcPts val="105"/>
              </a:spcBef>
            </a:pPr>
            <a:r>
              <a:rPr sz="8750" b="0" spc="370" dirty="0">
                <a:latin typeface="Lucida Sans Unicode"/>
                <a:cs typeface="Lucida Sans Unicode"/>
              </a:rPr>
              <a:t>Pengolahan</a:t>
            </a:r>
            <a:endParaRPr sz="8750" dirty="0">
              <a:latin typeface="Lucida Sans Unicode"/>
              <a:cs typeface="Lucida Sans Unicode"/>
            </a:endParaRPr>
          </a:p>
          <a:p>
            <a:pPr marL="12700">
              <a:lnSpc>
                <a:spcPts val="12975"/>
              </a:lnSpc>
            </a:pPr>
            <a:r>
              <a:rPr sz="10900" spc="-160" dirty="0"/>
              <a:t>Citra</a:t>
            </a:r>
            <a:endParaRPr sz="10900" dirty="0"/>
          </a:p>
        </p:txBody>
      </p:sp>
      <p:grpSp>
        <p:nvGrpSpPr>
          <p:cNvPr id="7" name="object 7"/>
          <p:cNvGrpSpPr/>
          <p:nvPr/>
        </p:nvGrpSpPr>
        <p:grpSpPr>
          <a:xfrm>
            <a:off x="1028700" y="1028699"/>
            <a:ext cx="11117580" cy="4006215"/>
            <a:chOff x="1028700" y="1028699"/>
            <a:chExt cx="11117580" cy="4006215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8700" y="1028699"/>
              <a:ext cx="542925" cy="54292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07285" y="1181323"/>
              <a:ext cx="180677" cy="24525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193414" y="4082277"/>
              <a:ext cx="952500" cy="95250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2005965" y="6867370"/>
            <a:ext cx="8204200" cy="80645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  <a:tabLst>
                <a:tab pos="389255" algn="l"/>
                <a:tab pos="736600" algn="l"/>
                <a:tab pos="1118235" algn="l"/>
                <a:tab pos="1492250" algn="l"/>
                <a:tab pos="1741170" algn="l"/>
                <a:tab pos="2122170" algn="l"/>
                <a:tab pos="2469515" algn="l"/>
                <a:tab pos="2795270" algn="l"/>
                <a:tab pos="3385820" algn="l"/>
                <a:tab pos="3889375" algn="l"/>
                <a:tab pos="4220210" algn="l"/>
                <a:tab pos="4550410" algn="l"/>
                <a:tab pos="4880610" algn="l"/>
                <a:tab pos="5211445" algn="l"/>
                <a:tab pos="5541645" algn="l"/>
                <a:tab pos="5872480" algn="l"/>
                <a:tab pos="6202680" algn="l"/>
                <a:tab pos="6532880" algn="l"/>
              </a:tabLst>
            </a:pPr>
            <a:r>
              <a:rPr sz="2200" spc="30" dirty="0">
                <a:solidFill>
                  <a:srgbClr val="F66D1A"/>
                </a:solidFill>
                <a:latin typeface="Microsoft Sans Serif"/>
                <a:cs typeface="Microsoft Sans Serif"/>
              </a:rPr>
              <a:t>H	</a:t>
            </a:r>
            <a:r>
              <a:rPr sz="2200" spc="-80" dirty="0">
                <a:solidFill>
                  <a:srgbClr val="F66D1A"/>
                </a:solidFill>
                <a:latin typeface="Microsoft Sans Serif"/>
                <a:cs typeface="Microsoft Sans Serif"/>
              </a:rPr>
              <a:t>A	</a:t>
            </a:r>
            <a:r>
              <a:rPr sz="2200" spc="65" dirty="0">
                <a:solidFill>
                  <a:srgbClr val="F66D1A"/>
                </a:solidFill>
                <a:latin typeface="Microsoft Sans Serif"/>
                <a:cs typeface="Microsoft Sans Serif"/>
              </a:rPr>
              <a:t>N	</a:t>
            </a:r>
            <a:r>
              <a:rPr sz="2200" spc="15" dirty="0">
                <a:solidFill>
                  <a:srgbClr val="F66D1A"/>
                </a:solidFill>
                <a:latin typeface="Microsoft Sans Serif"/>
                <a:cs typeface="Microsoft Sans Serif"/>
              </a:rPr>
              <a:t>D	</a:t>
            </a:r>
            <a:r>
              <a:rPr sz="2200" dirty="0">
                <a:solidFill>
                  <a:srgbClr val="F66D1A"/>
                </a:solidFill>
                <a:latin typeface="Microsoft Sans Serif"/>
                <a:cs typeface="Microsoft Sans Serif"/>
              </a:rPr>
              <a:t>I	</a:t>
            </a:r>
            <a:r>
              <a:rPr sz="2200" spc="65" dirty="0">
                <a:solidFill>
                  <a:srgbClr val="F66D1A"/>
                </a:solidFill>
                <a:latin typeface="Microsoft Sans Serif"/>
                <a:cs typeface="Microsoft Sans Serif"/>
              </a:rPr>
              <a:t>N	</a:t>
            </a:r>
            <a:r>
              <a:rPr sz="2200" spc="-80" dirty="0">
                <a:solidFill>
                  <a:srgbClr val="F66D1A"/>
                </a:solidFill>
                <a:latin typeface="Microsoft Sans Serif"/>
                <a:cs typeface="Microsoft Sans Serif"/>
              </a:rPr>
              <a:t>A	</a:t>
            </a:r>
            <a:r>
              <a:rPr sz="2200" spc="-130" dirty="0">
                <a:solidFill>
                  <a:srgbClr val="F66D1A"/>
                </a:solidFill>
                <a:latin typeface="Microsoft Sans Serif"/>
                <a:cs typeface="Microsoft Sans Serif"/>
              </a:rPr>
              <a:t>T	</a:t>
            </a:r>
            <a:r>
              <a:rPr sz="2200" spc="-80" dirty="0">
                <a:solidFill>
                  <a:srgbClr val="F66D1A"/>
                </a:solidFill>
                <a:latin typeface="Microsoft Sans Serif"/>
                <a:cs typeface="Microsoft Sans Serif"/>
              </a:rPr>
              <a:t>A	</a:t>
            </a:r>
            <a:r>
              <a:rPr sz="2200" spc="-25" dirty="0">
                <a:solidFill>
                  <a:srgbClr val="F66D1A"/>
                </a:solidFill>
                <a:latin typeface="Microsoft Sans Serif"/>
                <a:cs typeface="Microsoft Sans Serif"/>
              </a:rPr>
              <a:t>-	</a:t>
            </a:r>
            <a:r>
              <a:rPr sz="2200" spc="30" dirty="0">
                <a:solidFill>
                  <a:srgbClr val="F66D1A"/>
                </a:solidFill>
                <a:latin typeface="Microsoft Sans Serif"/>
                <a:cs typeface="Microsoft Sans Serif"/>
              </a:rPr>
              <a:t>4	1	2	0	1	9	0	4	4</a:t>
            </a:r>
            <a:endParaRPr sz="2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  <a:tabLst>
                <a:tab pos="360045" algn="l"/>
                <a:tab pos="675640" algn="l"/>
                <a:tab pos="1027430" algn="l"/>
                <a:tab pos="1353185" algn="l"/>
                <a:tab pos="1696720" algn="l"/>
                <a:tab pos="2265045" algn="l"/>
                <a:tab pos="2589530" algn="l"/>
                <a:tab pos="2963545" algn="l"/>
                <a:tab pos="3288665" algn="l"/>
                <a:tab pos="3636010" algn="l"/>
                <a:tab pos="4017645" algn="l"/>
                <a:tab pos="4391660" algn="l"/>
                <a:tab pos="4883785" algn="l"/>
                <a:tab pos="5387340" algn="l"/>
                <a:tab pos="5718175" algn="l"/>
                <a:tab pos="6048375" algn="l"/>
                <a:tab pos="6378575" algn="l"/>
                <a:tab pos="6709409" algn="l"/>
                <a:tab pos="7039609" algn="l"/>
                <a:tab pos="7370445" algn="l"/>
                <a:tab pos="7700645" algn="l"/>
                <a:tab pos="8030845" algn="l"/>
              </a:tabLst>
            </a:pPr>
            <a:r>
              <a:rPr sz="2200" spc="-80" dirty="0">
                <a:solidFill>
                  <a:srgbClr val="F66D1A"/>
                </a:solidFill>
                <a:latin typeface="Microsoft Sans Serif"/>
                <a:cs typeface="Microsoft Sans Serif"/>
              </a:rPr>
              <a:t>A	</a:t>
            </a:r>
            <a:r>
              <a:rPr sz="2200" spc="-85" dirty="0">
                <a:solidFill>
                  <a:srgbClr val="F66D1A"/>
                </a:solidFill>
                <a:latin typeface="Microsoft Sans Serif"/>
                <a:cs typeface="Microsoft Sans Serif"/>
              </a:rPr>
              <a:t>L	</a:t>
            </a:r>
            <a:r>
              <a:rPr sz="2200" spc="-45" dirty="0">
                <a:solidFill>
                  <a:srgbClr val="F66D1A"/>
                </a:solidFill>
                <a:latin typeface="Microsoft Sans Serif"/>
                <a:cs typeface="Microsoft Sans Serif"/>
              </a:rPr>
              <a:t>B	</a:t>
            </a:r>
            <a:r>
              <a:rPr sz="2200" spc="-245" dirty="0">
                <a:solidFill>
                  <a:srgbClr val="F66D1A"/>
                </a:solidFill>
                <a:latin typeface="Microsoft Sans Serif"/>
                <a:cs typeface="Microsoft Sans Serif"/>
              </a:rPr>
              <a:t>E	</a:t>
            </a:r>
            <a:r>
              <a:rPr sz="2200" spc="-229" dirty="0">
                <a:solidFill>
                  <a:srgbClr val="F66D1A"/>
                </a:solidFill>
                <a:latin typeface="Microsoft Sans Serif"/>
                <a:cs typeface="Microsoft Sans Serif"/>
              </a:rPr>
              <a:t>R	</a:t>
            </a:r>
            <a:r>
              <a:rPr sz="2200" spc="-130" dirty="0">
                <a:solidFill>
                  <a:srgbClr val="F66D1A"/>
                </a:solidFill>
                <a:latin typeface="Microsoft Sans Serif"/>
                <a:cs typeface="Microsoft Sans Serif"/>
              </a:rPr>
              <a:t>T	</a:t>
            </a:r>
            <a:r>
              <a:rPr sz="2200" spc="-260" dirty="0">
                <a:solidFill>
                  <a:srgbClr val="F66D1A"/>
                </a:solidFill>
                <a:latin typeface="Microsoft Sans Serif"/>
                <a:cs typeface="Microsoft Sans Serif"/>
              </a:rPr>
              <a:t>S	</a:t>
            </a:r>
            <a:r>
              <a:rPr sz="2200" spc="10" dirty="0">
                <a:solidFill>
                  <a:srgbClr val="F66D1A"/>
                </a:solidFill>
                <a:latin typeface="Microsoft Sans Serif"/>
                <a:cs typeface="Microsoft Sans Serif"/>
              </a:rPr>
              <a:t>U	</a:t>
            </a:r>
            <a:r>
              <a:rPr sz="2200" spc="-130" dirty="0">
                <a:solidFill>
                  <a:srgbClr val="F66D1A"/>
                </a:solidFill>
                <a:latin typeface="Microsoft Sans Serif"/>
                <a:cs typeface="Microsoft Sans Serif"/>
              </a:rPr>
              <a:t>T	</a:t>
            </a:r>
            <a:r>
              <a:rPr sz="2200" spc="-80" dirty="0">
                <a:solidFill>
                  <a:srgbClr val="F66D1A"/>
                </a:solidFill>
                <a:latin typeface="Microsoft Sans Serif"/>
                <a:cs typeface="Microsoft Sans Serif"/>
              </a:rPr>
              <a:t>A	</a:t>
            </a:r>
            <a:r>
              <a:rPr sz="2200" spc="65" dirty="0">
                <a:solidFill>
                  <a:srgbClr val="F66D1A"/>
                </a:solidFill>
                <a:latin typeface="Microsoft Sans Serif"/>
                <a:cs typeface="Microsoft Sans Serif"/>
              </a:rPr>
              <a:t>N	</a:t>
            </a:r>
            <a:r>
              <a:rPr sz="2200" spc="15" dirty="0">
                <a:solidFill>
                  <a:srgbClr val="F66D1A"/>
                </a:solidFill>
                <a:latin typeface="Microsoft Sans Serif"/>
                <a:cs typeface="Microsoft Sans Serif"/>
              </a:rPr>
              <a:t>D	</a:t>
            </a:r>
            <a:r>
              <a:rPr sz="2200" dirty="0">
                <a:solidFill>
                  <a:srgbClr val="F66D1A"/>
                </a:solidFill>
                <a:latin typeface="Microsoft Sans Serif"/>
                <a:cs typeface="Microsoft Sans Serif"/>
              </a:rPr>
              <a:t>I	</a:t>
            </a:r>
            <a:r>
              <a:rPr sz="2200" spc="-25" dirty="0">
                <a:solidFill>
                  <a:srgbClr val="F66D1A"/>
                </a:solidFill>
                <a:latin typeface="Microsoft Sans Serif"/>
                <a:cs typeface="Microsoft Sans Serif"/>
              </a:rPr>
              <a:t>-	</a:t>
            </a:r>
            <a:r>
              <a:rPr sz="2200" spc="30" dirty="0">
                <a:solidFill>
                  <a:srgbClr val="F66D1A"/>
                </a:solidFill>
                <a:latin typeface="Microsoft Sans Serif"/>
                <a:cs typeface="Microsoft Sans Serif"/>
              </a:rPr>
              <a:t>4	1	2	0	1	9	0	4	3</a:t>
            </a:r>
            <a:endParaRPr sz="2200">
              <a:latin typeface="Microsoft Sans Serif"/>
              <a:cs typeface="Microsoft Sans Serif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986915" y="7665420"/>
          <a:ext cx="8856338" cy="8344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4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57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23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55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17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38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931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923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415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7685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417236">
                <a:tc>
                  <a:txBody>
                    <a:bodyPr/>
                    <a:lstStyle/>
                    <a:p>
                      <a:pPr marR="15875" algn="ctr"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pos="342900" algn="l"/>
                        </a:tabLst>
                      </a:pPr>
                      <a:r>
                        <a:rPr sz="2200" spc="-229" dirty="0">
                          <a:solidFill>
                            <a:srgbClr val="F66D1A"/>
                          </a:solidFill>
                          <a:latin typeface="Microsoft Sans Serif"/>
                          <a:cs typeface="Microsoft Sans Serif"/>
                        </a:rPr>
                        <a:t>R	</a:t>
                      </a:r>
                      <a:r>
                        <a:rPr sz="2200" dirty="0">
                          <a:solidFill>
                            <a:srgbClr val="F66D1A"/>
                          </a:solidFill>
                          <a:latin typeface="Microsoft Sans Serif"/>
                          <a:cs typeface="Microsoft Sans Serif"/>
                        </a:rPr>
                        <a:t>O</a:t>
                      </a:r>
                      <a:endParaRPr sz="2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200" dirty="0">
                          <a:solidFill>
                            <a:srgbClr val="F66D1A"/>
                          </a:solidFill>
                          <a:latin typeface="Microsoft Sans Serif"/>
                          <a:cs typeface="Microsoft Sans Serif"/>
                        </a:rPr>
                        <a:t>B</a:t>
                      </a:r>
                      <a:endParaRPr sz="2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7048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200" dirty="0">
                          <a:solidFill>
                            <a:srgbClr val="F66D1A"/>
                          </a:solidFill>
                          <a:latin typeface="Microsoft Sans Serif"/>
                          <a:cs typeface="Microsoft Sans Serif"/>
                        </a:rPr>
                        <a:t>E</a:t>
                      </a:r>
                      <a:endParaRPr sz="2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200" dirty="0">
                          <a:solidFill>
                            <a:srgbClr val="F66D1A"/>
                          </a:solidFill>
                          <a:latin typeface="Microsoft Sans Serif"/>
                          <a:cs typeface="Microsoft Sans Serif"/>
                        </a:rPr>
                        <a:t>R</a:t>
                      </a:r>
                      <a:endParaRPr sz="2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200" dirty="0">
                          <a:solidFill>
                            <a:srgbClr val="F66D1A"/>
                          </a:solidFill>
                          <a:latin typeface="Microsoft Sans Serif"/>
                          <a:cs typeface="Microsoft Sans Serif"/>
                        </a:rPr>
                        <a:t>T</a:t>
                      </a:r>
                      <a:endParaRPr sz="2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L="332740"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pos="680085" algn="l"/>
                          <a:tab pos="1027430" algn="l"/>
                        </a:tabLst>
                      </a:pPr>
                      <a:r>
                        <a:rPr sz="2200" spc="-204" dirty="0">
                          <a:solidFill>
                            <a:srgbClr val="F66D1A"/>
                          </a:solidFill>
                          <a:latin typeface="Microsoft Sans Serif"/>
                          <a:cs typeface="Microsoft Sans Serif"/>
                        </a:rPr>
                        <a:t>C	</a:t>
                      </a:r>
                      <a:r>
                        <a:rPr sz="2200" spc="-80" dirty="0">
                          <a:solidFill>
                            <a:srgbClr val="F66D1A"/>
                          </a:solidFill>
                          <a:latin typeface="Microsoft Sans Serif"/>
                          <a:cs typeface="Microsoft Sans Serif"/>
                        </a:rPr>
                        <a:t>A	</a:t>
                      </a:r>
                      <a:r>
                        <a:rPr sz="2200" spc="-229" dirty="0">
                          <a:solidFill>
                            <a:srgbClr val="F66D1A"/>
                          </a:solidFill>
                          <a:latin typeface="Microsoft Sans Serif"/>
                          <a:cs typeface="Microsoft Sans Serif"/>
                        </a:rPr>
                        <a:t>R</a:t>
                      </a:r>
                      <a:endParaRPr sz="2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200" dirty="0">
                          <a:solidFill>
                            <a:srgbClr val="F66D1A"/>
                          </a:solidFill>
                          <a:latin typeface="Microsoft Sans Serif"/>
                          <a:cs typeface="Microsoft Sans Serif"/>
                        </a:rPr>
                        <a:t>L</a:t>
                      </a:r>
                      <a:endParaRPr sz="2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200" dirty="0">
                          <a:solidFill>
                            <a:srgbClr val="F66D1A"/>
                          </a:solidFill>
                          <a:latin typeface="Microsoft Sans Serif"/>
                          <a:cs typeface="Microsoft Sans Serif"/>
                        </a:rPr>
                        <a:t>O</a:t>
                      </a:r>
                      <a:endParaRPr sz="2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7314" algn="r"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pos="567055" algn="l"/>
                        </a:tabLst>
                      </a:pPr>
                      <a:r>
                        <a:rPr sz="2200" spc="-260" dirty="0">
                          <a:solidFill>
                            <a:srgbClr val="F66D1A"/>
                          </a:solidFill>
                          <a:latin typeface="Microsoft Sans Serif"/>
                          <a:cs typeface="Microsoft Sans Serif"/>
                        </a:rPr>
                        <a:t>S	</a:t>
                      </a:r>
                      <a:r>
                        <a:rPr sz="2200" spc="-25" dirty="0">
                          <a:solidFill>
                            <a:srgbClr val="F66D1A"/>
                          </a:solidFill>
                          <a:latin typeface="Microsoft Sans Serif"/>
                          <a:cs typeface="Microsoft Sans Serif"/>
                        </a:rPr>
                        <a:t>-</a:t>
                      </a:r>
                      <a:endParaRPr sz="2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209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200" dirty="0">
                          <a:solidFill>
                            <a:srgbClr val="F66D1A"/>
                          </a:solidFill>
                          <a:latin typeface="Microsoft Sans Serif"/>
                          <a:cs typeface="Microsoft Sans Serif"/>
                        </a:rPr>
                        <a:t>4</a:t>
                      </a:r>
                      <a:endParaRPr sz="2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pos="415290" algn="l"/>
                        </a:tabLst>
                      </a:pPr>
                      <a:r>
                        <a:rPr sz="2200" spc="30" dirty="0">
                          <a:solidFill>
                            <a:srgbClr val="F66D1A"/>
                          </a:solidFill>
                          <a:latin typeface="Microsoft Sans Serif"/>
                          <a:cs typeface="Microsoft Sans Serif"/>
                        </a:rPr>
                        <a:t>1	2</a:t>
                      </a:r>
                      <a:endParaRPr sz="2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200" dirty="0">
                          <a:solidFill>
                            <a:srgbClr val="F66D1A"/>
                          </a:solidFill>
                          <a:latin typeface="Microsoft Sans Serif"/>
                          <a:cs typeface="Microsoft Sans Serif"/>
                        </a:rPr>
                        <a:t>0</a:t>
                      </a:r>
                      <a:endParaRPr sz="2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200" dirty="0">
                          <a:solidFill>
                            <a:srgbClr val="F66D1A"/>
                          </a:solidFill>
                          <a:latin typeface="Microsoft Sans Serif"/>
                          <a:cs typeface="Microsoft Sans Serif"/>
                        </a:rPr>
                        <a:t>1</a:t>
                      </a:r>
                      <a:endParaRPr sz="2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200" dirty="0">
                          <a:solidFill>
                            <a:srgbClr val="F66D1A"/>
                          </a:solidFill>
                          <a:latin typeface="Microsoft Sans Serif"/>
                          <a:cs typeface="Microsoft Sans Serif"/>
                        </a:rPr>
                        <a:t>9</a:t>
                      </a:r>
                      <a:endParaRPr sz="2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200" dirty="0">
                          <a:solidFill>
                            <a:srgbClr val="F66D1A"/>
                          </a:solidFill>
                          <a:latin typeface="Microsoft Sans Serif"/>
                          <a:cs typeface="Microsoft Sans Serif"/>
                        </a:rPr>
                        <a:t>0</a:t>
                      </a:r>
                      <a:endParaRPr sz="2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200" dirty="0">
                          <a:solidFill>
                            <a:srgbClr val="F66D1A"/>
                          </a:solidFill>
                          <a:latin typeface="Microsoft Sans Serif"/>
                          <a:cs typeface="Microsoft Sans Serif"/>
                        </a:rPr>
                        <a:t>5</a:t>
                      </a:r>
                      <a:endParaRPr sz="2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200" dirty="0">
                          <a:solidFill>
                            <a:srgbClr val="F66D1A"/>
                          </a:solidFill>
                          <a:latin typeface="Microsoft Sans Serif"/>
                          <a:cs typeface="Microsoft Sans Serif"/>
                        </a:rPr>
                        <a:t>4</a:t>
                      </a:r>
                      <a:endParaRPr sz="2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080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236">
                <a:tc>
                  <a:txBody>
                    <a:bodyPr/>
                    <a:lstStyle/>
                    <a:p>
                      <a:pPr marR="75565" algn="ctr">
                        <a:lnSpc>
                          <a:spcPct val="100000"/>
                        </a:lnSpc>
                        <a:spcBef>
                          <a:spcPts val="190"/>
                        </a:spcBef>
                        <a:tabLst>
                          <a:tab pos="422275" algn="l"/>
                        </a:tabLst>
                      </a:pPr>
                      <a:r>
                        <a:rPr sz="2200" spc="150" dirty="0">
                          <a:solidFill>
                            <a:srgbClr val="F66D1A"/>
                          </a:solidFill>
                          <a:latin typeface="Microsoft Sans Serif"/>
                          <a:cs typeface="Microsoft Sans Serif"/>
                        </a:rPr>
                        <a:t>M	</a:t>
                      </a:r>
                      <a:r>
                        <a:rPr sz="2200" dirty="0">
                          <a:solidFill>
                            <a:srgbClr val="F66D1A"/>
                          </a:solidFill>
                          <a:latin typeface="Microsoft Sans Serif"/>
                          <a:cs typeface="Microsoft Sans Serif"/>
                        </a:rPr>
                        <a:t>I</a:t>
                      </a:r>
                      <a:endParaRPr sz="2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200" dirty="0">
                          <a:solidFill>
                            <a:srgbClr val="F66D1A"/>
                          </a:solidFill>
                          <a:latin typeface="Microsoft Sans Serif"/>
                          <a:cs typeface="Microsoft Sans Serif"/>
                        </a:rPr>
                        <a:t>C</a:t>
                      </a:r>
                      <a:endParaRPr sz="2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200" dirty="0">
                          <a:solidFill>
                            <a:srgbClr val="F66D1A"/>
                          </a:solidFill>
                          <a:latin typeface="Microsoft Sans Serif"/>
                          <a:cs typeface="Microsoft Sans Serif"/>
                        </a:rPr>
                        <a:t>H</a:t>
                      </a:r>
                      <a:endParaRPr sz="2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200" dirty="0">
                          <a:solidFill>
                            <a:srgbClr val="F66D1A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endParaRPr sz="2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200" dirty="0">
                          <a:solidFill>
                            <a:srgbClr val="F66D1A"/>
                          </a:solidFill>
                          <a:latin typeface="Microsoft Sans Serif"/>
                          <a:cs typeface="Microsoft Sans Serif"/>
                        </a:rPr>
                        <a:t>E</a:t>
                      </a:r>
                      <a:endParaRPr sz="2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90"/>
                        </a:spcBef>
                        <a:tabLst>
                          <a:tab pos="639445" algn="l"/>
                          <a:tab pos="975994" algn="l"/>
                        </a:tabLst>
                      </a:pPr>
                      <a:r>
                        <a:rPr sz="2200" spc="-85" dirty="0">
                          <a:solidFill>
                            <a:srgbClr val="F66D1A"/>
                          </a:solidFill>
                          <a:latin typeface="Microsoft Sans Serif"/>
                          <a:cs typeface="Microsoft Sans Serif"/>
                        </a:rPr>
                        <a:t>L	</a:t>
                      </a:r>
                      <a:r>
                        <a:rPr sz="2200" spc="-160" dirty="0">
                          <a:solidFill>
                            <a:srgbClr val="F66D1A"/>
                          </a:solidFill>
                          <a:latin typeface="Microsoft Sans Serif"/>
                          <a:cs typeface="Microsoft Sans Serif"/>
                        </a:rPr>
                        <a:t>V	</a:t>
                      </a:r>
                      <a:r>
                        <a:rPr sz="2200" spc="-80" dirty="0">
                          <a:solidFill>
                            <a:srgbClr val="F66D1A"/>
                          </a:solidFill>
                          <a:latin typeface="Microsoft Sans Serif"/>
                          <a:cs typeface="Microsoft Sans Serif"/>
                        </a:rPr>
                        <a:t>A</a:t>
                      </a:r>
                      <a:endParaRPr sz="2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200" dirty="0">
                          <a:solidFill>
                            <a:srgbClr val="F66D1A"/>
                          </a:solidFill>
                          <a:latin typeface="Microsoft Sans Serif"/>
                          <a:cs typeface="Microsoft Sans Serif"/>
                        </a:rPr>
                        <a:t>L</a:t>
                      </a:r>
                      <a:endParaRPr sz="2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200" dirty="0">
                          <a:solidFill>
                            <a:srgbClr val="F66D1A"/>
                          </a:solidFill>
                          <a:latin typeface="Microsoft Sans Serif"/>
                          <a:cs typeface="Microsoft Sans Serif"/>
                        </a:rPr>
                        <a:t>L</a:t>
                      </a:r>
                      <a:endParaRPr sz="2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200" dirty="0">
                          <a:solidFill>
                            <a:srgbClr val="F66D1A"/>
                          </a:solidFill>
                          <a:latin typeface="Microsoft Sans Serif"/>
                          <a:cs typeface="Microsoft Sans Serif"/>
                        </a:rPr>
                        <a:t>I</a:t>
                      </a:r>
                      <a:endParaRPr sz="2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190"/>
                        </a:spcBef>
                        <a:tabLst>
                          <a:tab pos="347345" algn="l"/>
                        </a:tabLst>
                      </a:pPr>
                      <a:r>
                        <a:rPr sz="2200" spc="-80" dirty="0">
                          <a:solidFill>
                            <a:srgbClr val="F66D1A"/>
                          </a:solidFill>
                          <a:latin typeface="Microsoft Sans Serif"/>
                          <a:cs typeface="Microsoft Sans Serif"/>
                        </a:rPr>
                        <a:t>A	</a:t>
                      </a:r>
                      <a:r>
                        <a:rPr sz="2200" spc="65" dirty="0">
                          <a:solidFill>
                            <a:srgbClr val="F66D1A"/>
                          </a:solidFill>
                          <a:latin typeface="Microsoft Sans Serif"/>
                          <a:cs typeface="Microsoft Sans Serif"/>
                        </a:rPr>
                        <a:t>N</a:t>
                      </a:r>
                      <a:endParaRPr sz="2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200" dirty="0">
                          <a:solidFill>
                            <a:srgbClr val="F66D1A"/>
                          </a:solidFill>
                          <a:latin typeface="Microsoft Sans Serif"/>
                          <a:cs typeface="Microsoft Sans Serif"/>
                        </a:rPr>
                        <a:t>T</a:t>
                      </a:r>
                      <a:endParaRPr sz="2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200" dirty="0">
                          <a:solidFill>
                            <a:srgbClr val="F66D1A"/>
                          </a:solidFill>
                          <a:latin typeface="Microsoft Sans Serif"/>
                          <a:cs typeface="Microsoft Sans Serif"/>
                        </a:rPr>
                        <a:t>-</a:t>
                      </a:r>
                      <a:endParaRPr sz="2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200" dirty="0">
                          <a:solidFill>
                            <a:srgbClr val="F66D1A"/>
                          </a:solidFill>
                          <a:latin typeface="Microsoft Sans Serif"/>
                          <a:cs typeface="Microsoft Sans Serif"/>
                        </a:rPr>
                        <a:t>4</a:t>
                      </a:r>
                      <a:endParaRPr sz="2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200" dirty="0">
                          <a:solidFill>
                            <a:srgbClr val="F66D1A"/>
                          </a:solidFill>
                          <a:latin typeface="Microsoft Sans Serif"/>
                          <a:cs typeface="Microsoft Sans Serif"/>
                        </a:rPr>
                        <a:t>1</a:t>
                      </a:r>
                      <a:endParaRPr sz="2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200" dirty="0">
                          <a:solidFill>
                            <a:srgbClr val="F66D1A"/>
                          </a:solidFill>
                          <a:latin typeface="Microsoft Sans Serif"/>
                          <a:cs typeface="Microsoft Sans Serif"/>
                        </a:rPr>
                        <a:t>2</a:t>
                      </a:r>
                      <a:endParaRPr sz="2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200" dirty="0">
                          <a:solidFill>
                            <a:srgbClr val="F66D1A"/>
                          </a:solidFill>
                          <a:latin typeface="Microsoft Sans Serif"/>
                          <a:cs typeface="Microsoft Sans Serif"/>
                        </a:rPr>
                        <a:t>0</a:t>
                      </a:r>
                      <a:endParaRPr sz="2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200" dirty="0">
                          <a:solidFill>
                            <a:srgbClr val="F66D1A"/>
                          </a:solidFill>
                          <a:latin typeface="Microsoft Sans Serif"/>
                          <a:cs typeface="Microsoft Sans Serif"/>
                        </a:rPr>
                        <a:t>1</a:t>
                      </a:r>
                      <a:endParaRPr sz="2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200" dirty="0">
                          <a:solidFill>
                            <a:srgbClr val="F66D1A"/>
                          </a:solidFill>
                          <a:latin typeface="Microsoft Sans Serif"/>
                          <a:cs typeface="Microsoft Sans Serif"/>
                        </a:rPr>
                        <a:t>9</a:t>
                      </a:r>
                      <a:endParaRPr sz="2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200" dirty="0">
                          <a:solidFill>
                            <a:srgbClr val="F66D1A"/>
                          </a:solidFill>
                          <a:latin typeface="Microsoft Sans Serif"/>
                          <a:cs typeface="Microsoft Sans Serif"/>
                        </a:rPr>
                        <a:t>0</a:t>
                      </a:r>
                      <a:endParaRPr sz="2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200" dirty="0">
                          <a:solidFill>
                            <a:srgbClr val="F66D1A"/>
                          </a:solidFill>
                          <a:latin typeface="Microsoft Sans Serif"/>
                          <a:cs typeface="Microsoft Sans Serif"/>
                        </a:rPr>
                        <a:t>1</a:t>
                      </a:r>
                      <a:endParaRPr sz="2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200" dirty="0">
                          <a:solidFill>
                            <a:srgbClr val="F66D1A"/>
                          </a:solidFill>
                          <a:latin typeface="Microsoft Sans Serif"/>
                          <a:cs typeface="Microsoft Sans Serif"/>
                        </a:rPr>
                        <a:t>9</a:t>
                      </a:r>
                      <a:endParaRPr sz="22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413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object 6">
            <a:extLst>
              <a:ext uri="{FF2B5EF4-FFF2-40B4-BE49-F238E27FC236}">
                <a16:creationId xmlns:a16="http://schemas.microsoft.com/office/drawing/2014/main" id="{7411EE8D-40B7-3A0F-EA30-3C552F96E453}"/>
              </a:ext>
            </a:extLst>
          </p:cNvPr>
          <p:cNvSpPr txBox="1">
            <a:spLocks/>
          </p:cNvSpPr>
          <p:nvPr/>
        </p:nvSpPr>
        <p:spPr>
          <a:xfrm>
            <a:off x="8130357" y="1556536"/>
            <a:ext cx="10164861" cy="15523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9000" b="1" i="0">
                <a:solidFill>
                  <a:schemeClr val="bg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lnSpc>
                <a:spcPts val="10395"/>
              </a:lnSpc>
              <a:spcBef>
                <a:spcPts val="105"/>
              </a:spcBef>
            </a:pPr>
            <a:r>
              <a:rPr lang="id-ID" sz="14000" kern="0" spc="370" dirty="0">
                <a:latin typeface="Lucida Sans Unicode"/>
                <a:cs typeface="Lucida Sans Unicode"/>
              </a:rPr>
              <a:t>Crazy Rich</a:t>
            </a:r>
            <a:endParaRPr lang="id-ID" sz="14000" kern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8000" cy="10287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7285" y="1181323"/>
              <a:ext cx="180677" cy="24525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08970" y="166917"/>
              <a:ext cx="10074440" cy="31813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68002" y="2813242"/>
              <a:ext cx="590550" cy="5905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05733" y="4048414"/>
              <a:ext cx="1095378" cy="109537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956029" y="2014587"/>
              <a:ext cx="1095378" cy="109537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054272" y="4113915"/>
              <a:ext cx="590550" cy="59055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964746" y="4111081"/>
              <a:ext cx="12353909" cy="5657849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530806" y="583055"/>
            <a:ext cx="8874760" cy="1447165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351790" algn="ctr">
              <a:lnSpc>
                <a:spcPct val="100000"/>
              </a:lnSpc>
              <a:spcBef>
                <a:spcPts val="990"/>
              </a:spcBef>
            </a:pPr>
            <a:r>
              <a:rPr sz="4550" spc="-50" dirty="0">
                <a:latin typeface="Tahoma"/>
                <a:cs typeface="Tahoma"/>
              </a:rPr>
              <a:t>Sumber:</a:t>
            </a:r>
            <a:endParaRPr sz="45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3450" i="1" spc="50" dirty="0">
                <a:latin typeface="Arial"/>
                <a:cs typeface="Arial"/>
              </a:rPr>
              <a:t>https://github.com/rizanw/uang-matching</a:t>
            </a:r>
            <a:endParaRPr sz="3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2B4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41585" y="1581405"/>
            <a:ext cx="10259695" cy="118745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700" marR="5080">
              <a:lnSpc>
                <a:spcPts val="4350"/>
              </a:lnSpc>
              <a:spcBef>
                <a:spcPts val="620"/>
              </a:spcBef>
            </a:pPr>
            <a:r>
              <a:rPr sz="4000" spc="25" dirty="0">
                <a:solidFill>
                  <a:srgbClr val="93DDDE"/>
                </a:solidFill>
                <a:latin typeface="Arial"/>
                <a:cs typeface="Arial"/>
              </a:rPr>
              <a:t>https://github.com/Alb3rTan/Pengolahan_ </a:t>
            </a:r>
            <a:r>
              <a:rPr sz="4000" spc="-1100" dirty="0">
                <a:solidFill>
                  <a:srgbClr val="93DDDE"/>
                </a:solidFill>
                <a:latin typeface="Arial"/>
                <a:cs typeface="Arial"/>
              </a:rPr>
              <a:t> </a:t>
            </a:r>
            <a:r>
              <a:rPr sz="4000" spc="95" dirty="0">
                <a:solidFill>
                  <a:srgbClr val="93DDDE"/>
                </a:solidFill>
                <a:latin typeface="Arial"/>
                <a:cs typeface="Arial"/>
              </a:rPr>
              <a:t>Citra/tree/main/DeteksiMataUangPalsu</a:t>
            </a:r>
            <a:endParaRPr sz="4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242493" y="0"/>
            <a:ext cx="3750945" cy="1539875"/>
            <a:chOff x="8242493" y="0"/>
            <a:chExt cx="3750945" cy="1539875"/>
          </a:xfrm>
        </p:grpSpPr>
        <p:sp>
          <p:nvSpPr>
            <p:cNvPr id="5" name="object 5"/>
            <p:cNvSpPr/>
            <p:nvPr/>
          </p:nvSpPr>
          <p:spPr>
            <a:xfrm>
              <a:off x="9863788" y="0"/>
              <a:ext cx="1952625" cy="1293495"/>
            </a:xfrm>
            <a:custGeom>
              <a:avLst/>
              <a:gdLst/>
              <a:ahLst/>
              <a:cxnLst/>
              <a:rect l="l" t="t" r="r" b="b"/>
              <a:pathLst>
                <a:path w="1952625" h="1293495">
                  <a:moveTo>
                    <a:pt x="1401223" y="1293331"/>
                  </a:moveTo>
                  <a:lnTo>
                    <a:pt x="1222367" y="780943"/>
                  </a:lnTo>
                  <a:lnTo>
                    <a:pt x="209350" y="196431"/>
                  </a:lnTo>
                  <a:lnTo>
                    <a:pt x="171934" y="172712"/>
                  </a:lnTo>
                  <a:lnTo>
                    <a:pt x="135616" y="145436"/>
                  </a:lnTo>
                  <a:lnTo>
                    <a:pt x="100578" y="114921"/>
                  </a:lnTo>
                  <a:lnTo>
                    <a:pt x="67000" y="81482"/>
                  </a:lnTo>
                  <a:lnTo>
                    <a:pt x="35064" y="45437"/>
                  </a:lnTo>
                  <a:lnTo>
                    <a:pt x="4953" y="7103"/>
                  </a:lnTo>
                  <a:lnTo>
                    <a:pt x="0" y="0"/>
                  </a:lnTo>
                  <a:lnTo>
                    <a:pt x="1948674" y="0"/>
                  </a:lnTo>
                  <a:lnTo>
                    <a:pt x="1950181" y="12145"/>
                  </a:lnTo>
                  <a:lnTo>
                    <a:pt x="1952070" y="55938"/>
                  </a:lnTo>
                  <a:lnTo>
                    <a:pt x="1952070" y="783949"/>
                  </a:lnTo>
                  <a:lnTo>
                    <a:pt x="1949232" y="834702"/>
                  </a:lnTo>
                  <a:lnTo>
                    <a:pt x="1940945" y="880377"/>
                  </a:lnTo>
                  <a:lnTo>
                    <a:pt x="1927550" y="920777"/>
                  </a:lnTo>
                  <a:lnTo>
                    <a:pt x="1909387" y="955705"/>
                  </a:lnTo>
                  <a:lnTo>
                    <a:pt x="1884703" y="986800"/>
                  </a:lnTo>
                  <a:lnTo>
                    <a:pt x="1580079" y="986800"/>
                  </a:lnTo>
                  <a:lnTo>
                    <a:pt x="1401223" y="1293331"/>
                  </a:lnTo>
                  <a:close/>
                </a:path>
                <a:path w="1952625" h="1293495">
                  <a:moveTo>
                    <a:pt x="1758983" y="1041368"/>
                  </a:moveTo>
                  <a:lnTo>
                    <a:pt x="1719370" y="1039326"/>
                  </a:lnTo>
                  <a:lnTo>
                    <a:pt x="1677373" y="1030434"/>
                  </a:lnTo>
                  <a:lnTo>
                    <a:pt x="1633334" y="1014493"/>
                  </a:lnTo>
                  <a:lnTo>
                    <a:pt x="1587594" y="991308"/>
                  </a:lnTo>
                  <a:lnTo>
                    <a:pt x="1580079" y="986800"/>
                  </a:lnTo>
                  <a:lnTo>
                    <a:pt x="1884703" y="986800"/>
                  </a:lnTo>
                  <a:lnTo>
                    <a:pt x="1860121" y="1008356"/>
                  </a:lnTo>
                  <a:lnTo>
                    <a:pt x="1829700" y="1025686"/>
                  </a:lnTo>
                  <a:lnTo>
                    <a:pt x="1795874" y="1036755"/>
                  </a:lnTo>
                  <a:lnTo>
                    <a:pt x="1758983" y="1041368"/>
                  </a:lnTo>
                  <a:close/>
                </a:path>
              </a:pathLst>
            </a:custGeom>
            <a:solidFill>
              <a:srgbClr val="EFAB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394295" y="0"/>
              <a:ext cx="1781175" cy="1480820"/>
            </a:xfrm>
            <a:custGeom>
              <a:avLst/>
              <a:gdLst/>
              <a:ahLst/>
              <a:cxnLst/>
              <a:rect l="l" t="t" r="r" b="b"/>
              <a:pathLst>
                <a:path w="1781175" h="1480820">
                  <a:moveTo>
                    <a:pt x="465927" y="1480405"/>
                  </a:moveTo>
                  <a:lnTo>
                    <a:pt x="314877" y="1221206"/>
                  </a:lnTo>
                  <a:lnTo>
                    <a:pt x="308113" y="1224963"/>
                  </a:lnTo>
                  <a:lnTo>
                    <a:pt x="262487" y="1247455"/>
                  </a:lnTo>
                  <a:lnTo>
                    <a:pt x="218971" y="1261433"/>
                  </a:lnTo>
                  <a:lnTo>
                    <a:pt x="178037" y="1267174"/>
                  </a:lnTo>
                  <a:lnTo>
                    <a:pt x="140155" y="1264956"/>
                  </a:lnTo>
                  <a:lnTo>
                    <a:pt x="75431" y="1237755"/>
                  </a:lnTo>
                  <a:lnTo>
                    <a:pt x="28568" y="1182050"/>
                  </a:lnTo>
                  <a:lnTo>
                    <a:pt x="13010" y="1144203"/>
                  </a:lnTo>
                  <a:lnTo>
                    <a:pt x="3331" y="1100064"/>
                  </a:lnTo>
                  <a:lnTo>
                    <a:pt x="0" y="1049909"/>
                  </a:lnTo>
                  <a:lnTo>
                    <a:pt x="0" y="434594"/>
                  </a:lnTo>
                  <a:lnTo>
                    <a:pt x="2566" y="388851"/>
                  </a:lnTo>
                  <a:lnTo>
                    <a:pt x="9726" y="342109"/>
                  </a:lnTo>
                  <a:lnTo>
                    <a:pt x="21189" y="294863"/>
                  </a:lnTo>
                  <a:lnTo>
                    <a:pt x="36667" y="247606"/>
                  </a:lnTo>
                  <a:lnTo>
                    <a:pt x="55869" y="200833"/>
                  </a:lnTo>
                  <a:lnTo>
                    <a:pt x="78507" y="155040"/>
                  </a:lnTo>
                  <a:lnTo>
                    <a:pt x="104292" y="110719"/>
                  </a:lnTo>
                  <a:lnTo>
                    <a:pt x="132933" y="68366"/>
                  </a:lnTo>
                  <a:lnTo>
                    <a:pt x="164142" y="28475"/>
                  </a:lnTo>
                  <a:lnTo>
                    <a:pt x="189960" y="0"/>
                  </a:lnTo>
                  <a:lnTo>
                    <a:pt x="1781046" y="0"/>
                  </a:lnTo>
                  <a:lnTo>
                    <a:pt x="1781046" y="21378"/>
                  </a:lnTo>
                  <a:lnTo>
                    <a:pt x="1778640" y="67120"/>
                  </a:lnTo>
                  <a:lnTo>
                    <a:pt x="1771617" y="113862"/>
                  </a:lnTo>
                  <a:lnTo>
                    <a:pt x="1760266" y="161108"/>
                  </a:lnTo>
                  <a:lnTo>
                    <a:pt x="1744881" y="208365"/>
                  </a:lnTo>
                  <a:lnTo>
                    <a:pt x="1725753" y="255138"/>
                  </a:lnTo>
                  <a:lnTo>
                    <a:pt x="1703173" y="300932"/>
                  </a:lnTo>
                  <a:lnTo>
                    <a:pt x="1677432" y="345252"/>
                  </a:lnTo>
                  <a:lnTo>
                    <a:pt x="1648821" y="387605"/>
                  </a:lnTo>
                  <a:lnTo>
                    <a:pt x="1617633" y="427496"/>
                  </a:lnTo>
                  <a:lnTo>
                    <a:pt x="1584159" y="464430"/>
                  </a:lnTo>
                  <a:lnTo>
                    <a:pt x="1548690" y="497913"/>
                  </a:lnTo>
                  <a:lnTo>
                    <a:pt x="1511517" y="527451"/>
                  </a:lnTo>
                  <a:lnTo>
                    <a:pt x="1472933" y="552548"/>
                  </a:lnTo>
                  <a:lnTo>
                    <a:pt x="616978" y="1046904"/>
                  </a:lnTo>
                  <a:lnTo>
                    <a:pt x="465927" y="1480405"/>
                  </a:lnTo>
                  <a:close/>
                </a:path>
              </a:pathLst>
            </a:custGeom>
            <a:solidFill>
              <a:srgbClr val="93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1098" y="0"/>
              <a:ext cx="2227580" cy="722630"/>
            </a:xfrm>
            <a:custGeom>
              <a:avLst/>
              <a:gdLst/>
              <a:ahLst/>
              <a:cxnLst/>
              <a:rect l="l" t="t" r="r" b="b"/>
              <a:pathLst>
                <a:path w="2227579" h="722630">
                  <a:moveTo>
                    <a:pt x="1830410" y="200939"/>
                  </a:moveTo>
                  <a:lnTo>
                    <a:pt x="1686738" y="0"/>
                  </a:lnTo>
                  <a:lnTo>
                    <a:pt x="2227078" y="0"/>
                  </a:lnTo>
                  <a:lnTo>
                    <a:pt x="2215856" y="52080"/>
                  </a:lnTo>
                  <a:lnTo>
                    <a:pt x="2197167" y="85983"/>
                  </a:lnTo>
                  <a:lnTo>
                    <a:pt x="2137021" y="125809"/>
                  </a:lnTo>
                  <a:lnTo>
                    <a:pt x="1830410" y="200939"/>
                  </a:lnTo>
                  <a:close/>
                </a:path>
                <a:path w="2227579" h="722630">
                  <a:moveTo>
                    <a:pt x="136067" y="722624"/>
                  </a:moveTo>
                  <a:lnTo>
                    <a:pt x="124619" y="712986"/>
                  </a:lnTo>
                  <a:lnTo>
                    <a:pt x="122259" y="692290"/>
                  </a:lnTo>
                  <a:lnTo>
                    <a:pt x="156827" y="439101"/>
                  </a:lnTo>
                  <a:lnTo>
                    <a:pt x="9534" y="359463"/>
                  </a:lnTo>
                  <a:lnTo>
                    <a:pt x="0" y="345893"/>
                  </a:lnTo>
                  <a:lnTo>
                    <a:pt x="892" y="324716"/>
                  </a:lnTo>
                  <a:lnTo>
                    <a:pt x="10802" y="301566"/>
                  </a:lnTo>
                  <a:lnTo>
                    <a:pt x="28322" y="282079"/>
                  </a:lnTo>
                  <a:lnTo>
                    <a:pt x="232729" y="130316"/>
                  </a:lnTo>
                  <a:lnTo>
                    <a:pt x="277537" y="0"/>
                  </a:lnTo>
                  <a:lnTo>
                    <a:pt x="676608" y="0"/>
                  </a:lnTo>
                  <a:lnTo>
                    <a:pt x="552115" y="211457"/>
                  </a:lnTo>
                  <a:lnTo>
                    <a:pt x="586683" y="424075"/>
                  </a:lnTo>
                  <a:lnTo>
                    <a:pt x="584323" y="447460"/>
                  </a:lnTo>
                  <a:lnTo>
                    <a:pt x="572875" y="470280"/>
                  </a:lnTo>
                  <a:lnTo>
                    <a:pt x="555931" y="487466"/>
                  </a:lnTo>
                  <a:lnTo>
                    <a:pt x="550195" y="489439"/>
                  </a:lnTo>
                  <a:lnTo>
                    <a:pt x="354471" y="489439"/>
                  </a:lnTo>
                  <a:lnTo>
                    <a:pt x="171857" y="705062"/>
                  </a:lnTo>
                  <a:lnTo>
                    <a:pt x="153011" y="720288"/>
                  </a:lnTo>
                  <a:lnTo>
                    <a:pt x="136067" y="722624"/>
                  </a:lnTo>
                  <a:close/>
                </a:path>
                <a:path w="2227579" h="722630">
                  <a:moveTo>
                    <a:pt x="537085" y="493946"/>
                  </a:moveTo>
                  <a:lnTo>
                    <a:pt x="354471" y="489439"/>
                  </a:lnTo>
                  <a:lnTo>
                    <a:pt x="550195" y="489439"/>
                  </a:lnTo>
                  <a:lnTo>
                    <a:pt x="537085" y="49394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242493" y="0"/>
              <a:ext cx="3750945" cy="1539875"/>
            </a:xfrm>
            <a:custGeom>
              <a:avLst/>
              <a:gdLst/>
              <a:ahLst/>
              <a:cxnLst/>
              <a:rect l="l" t="t" r="r" b="b"/>
              <a:pathLst>
                <a:path w="3750945" h="1539875">
                  <a:moveTo>
                    <a:pt x="323143" y="1291828"/>
                  </a:moveTo>
                  <a:lnTo>
                    <a:pt x="306610" y="1291828"/>
                  </a:lnTo>
                  <a:lnTo>
                    <a:pt x="301350" y="1291077"/>
                  </a:lnTo>
                  <a:lnTo>
                    <a:pt x="294586" y="1290326"/>
                  </a:lnTo>
                  <a:lnTo>
                    <a:pt x="263023" y="1282813"/>
                  </a:lnTo>
                  <a:lnTo>
                    <a:pt x="257763" y="1281310"/>
                  </a:lnTo>
                  <a:lnTo>
                    <a:pt x="255508" y="1280559"/>
                  </a:lnTo>
                  <a:lnTo>
                    <a:pt x="252502" y="1279056"/>
                  </a:lnTo>
                  <a:lnTo>
                    <a:pt x="243484" y="1276051"/>
                  </a:lnTo>
                  <a:lnTo>
                    <a:pt x="235969" y="1272295"/>
                  </a:lnTo>
                  <a:lnTo>
                    <a:pt x="229206" y="1268538"/>
                  </a:lnTo>
                  <a:lnTo>
                    <a:pt x="102203" y="1206931"/>
                  </a:lnTo>
                  <a:lnTo>
                    <a:pt x="66179" y="1179650"/>
                  </a:lnTo>
                  <a:lnTo>
                    <a:pt x="37658" y="1143389"/>
                  </a:lnTo>
                  <a:lnTo>
                    <a:pt x="16929" y="1098906"/>
                  </a:lnTo>
                  <a:lnTo>
                    <a:pt x="4280" y="1046958"/>
                  </a:lnTo>
                  <a:lnTo>
                    <a:pt x="0" y="988303"/>
                  </a:lnTo>
                  <a:lnTo>
                    <a:pt x="11" y="372763"/>
                  </a:lnTo>
                  <a:lnTo>
                    <a:pt x="2167" y="328887"/>
                  </a:lnTo>
                  <a:lnTo>
                    <a:pt x="8507" y="283805"/>
                  </a:lnTo>
                  <a:lnTo>
                    <a:pt x="18774" y="238162"/>
                  </a:lnTo>
                  <a:lnTo>
                    <a:pt x="32724" y="192377"/>
                  </a:lnTo>
                  <a:lnTo>
                    <a:pt x="50123" y="146845"/>
                  </a:lnTo>
                  <a:lnTo>
                    <a:pt x="70691" y="102065"/>
                  </a:lnTo>
                  <a:lnTo>
                    <a:pt x="94218" y="58379"/>
                  </a:lnTo>
                  <a:lnTo>
                    <a:pt x="120449" y="16235"/>
                  </a:lnTo>
                  <a:lnTo>
                    <a:pt x="132041" y="0"/>
                  </a:lnTo>
                  <a:lnTo>
                    <a:pt x="377631" y="0"/>
                  </a:lnTo>
                  <a:lnTo>
                    <a:pt x="366714" y="10295"/>
                  </a:lnTo>
                  <a:lnTo>
                    <a:pt x="334618" y="45704"/>
                  </a:lnTo>
                  <a:lnTo>
                    <a:pt x="304725" y="83960"/>
                  </a:lnTo>
                  <a:lnTo>
                    <a:pt x="277311" y="124579"/>
                  </a:lnTo>
                  <a:lnTo>
                    <a:pt x="252653" y="167080"/>
                  </a:lnTo>
                  <a:lnTo>
                    <a:pt x="231029" y="210980"/>
                  </a:lnTo>
                  <a:lnTo>
                    <a:pt x="212715" y="255797"/>
                  </a:lnTo>
                  <a:lnTo>
                    <a:pt x="197988" y="301049"/>
                  </a:lnTo>
                  <a:lnTo>
                    <a:pt x="187126" y="346254"/>
                  </a:lnTo>
                  <a:lnTo>
                    <a:pt x="180406" y="390929"/>
                  </a:lnTo>
                  <a:lnTo>
                    <a:pt x="178104" y="434593"/>
                  </a:lnTo>
                  <a:lnTo>
                    <a:pt x="178104" y="1049909"/>
                  </a:lnTo>
                  <a:lnTo>
                    <a:pt x="183106" y="1108746"/>
                  </a:lnTo>
                  <a:lnTo>
                    <a:pt x="197831" y="1158285"/>
                  </a:lnTo>
                  <a:lnTo>
                    <a:pt x="221855" y="1197399"/>
                  </a:lnTo>
                  <a:lnTo>
                    <a:pt x="254757" y="1224963"/>
                  </a:lnTo>
                  <a:lnTo>
                    <a:pt x="295713" y="1239942"/>
                  </a:lnTo>
                  <a:lnTo>
                    <a:pt x="342306" y="1241116"/>
                  </a:lnTo>
                  <a:lnTo>
                    <a:pt x="508260" y="1241116"/>
                  </a:lnTo>
                  <a:lnTo>
                    <a:pt x="533051" y="1283564"/>
                  </a:lnTo>
                  <a:lnTo>
                    <a:pt x="382511" y="1283564"/>
                  </a:lnTo>
                  <a:lnTo>
                    <a:pt x="367317" y="1287074"/>
                  </a:lnTo>
                  <a:lnTo>
                    <a:pt x="352264" y="1289668"/>
                  </a:lnTo>
                  <a:lnTo>
                    <a:pt x="337492" y="1291277"/>
                  </a:lnTo>
                  <a:lnTo>
                    <a:pt x="323143" y="1291828"/>
                  </a:lnTo>
                  <a:close/>
                </a:path>
                <a:path w="3750945" h="1539875">
                  <a:moveTo>
                    <a:pt x="828900" y="749389"/>
                  </a:moveTo>
                  <a:lnTo>
                    <a:pt x="822888" y="749389"/>
                  </a:lnTo>
                  <a:lnTo>
                    <a:pt x="816876" y="747886"/>
                  </a:lnTo>
                  <a:lnTo>
                    <a:pt x="810864" y="745632"/>
                  </a:lnTo>
                  <a:lnTo>
                    <a:pt x="799897" y="738307"/>
                  </a:lnTo>
                  <a:lnTo>
                    <a:pt x="790762" y="726474"/>
                  </a:lnTo>
                  <a:lnTo>
                    <a:pt x="785290" y="710133"/>
                  </a:lnTo>
                  <a:lnTo>
                    <a:pt x="785417" y="688533"/>
                  </a:lnTo>
                  <a:lnTo>
                    <a:pt x="817628" y="454127"/>
                  </a:lnTo>
                  <a:lnTo>
                    <a:pt x="685364" y="382754"/>
                  </a:lnTo>
                  <a:lnTo>
                    <a:pt x="676229" y="375898"/>
                  </a:lnTo>
                  <a:lnTo>
                    <a:pt x="669207" y="366789"/>
                  </a:lnTo>
                  <a:lnTo>
                    <a:pt x="664440" y="355707"/>
                  </a:lnTo>
                  <a:lnTo>
                    <a:pt x="662068" y="342935"/>
                  </a:lnTo>
                  <a:lnTo>
                    <a:pt x="663735" y="320853"/>
                  </a:lnTo>
                  <a:lnTo>
                    <a:pt x="671462" y="298702"/>
                  </a:lnTo>
                  <a:lnTo>
                    <a:pt x="684261" y="278381"/>
                  </a:lnTo>
                  <a:lnTo>
                    <a:pt x="701146" y="261794"/>
                  </a:lnTo>
                  <a:lnTo>
                    <a:pt x="898789" y="114539"/>
                  </a:lnTo>
                  <a:lnTo>
                    <a:pt x="938319" y="0"/>
                  </a:lnTo>
                  <a:lnTo>
                    <a:pt x="993847" y="0"/>
                  </a:lnTo>
                  <a:lnTo>
                    <a:pt x="943128" y="146845"/>
                  </a:lnTo>
                  <a:lnTo>
                    <a:pt x="732709" y="303116"/>
                  </a:lnTo>
                  <a:lnTo>
                    <a:pt x="723961" y="311814"/>
                  </a:lnTo>
                  <a:lnTo>
                    <a:pt x="717961" y="321992"/>
                  </a:lnTo>
                  <a:lnTo>
                    <a:pt x="714638" y="331747"/>
                  </a:lnTo>
                  <a:lnTo>
                    <a:pt x="713921" y="339178"/>
                  </a:lnTo>
                  <a:lnTo>
                    <a:pt x="873990" y="425578"/>
                  </a:lnTo>
                  <a:lnTo>
                    <a:pt x="837167" y="693041"/>
                  </a:lnTo>
                  <a:lnTo>
                    <a:pt x="903430" y="693041"/>
                  </a:lnTo>
                  <a:lnTo>
                    <a:pt x="879251" y="721591"/>
                  </a:lnTo>
                  <a:lnTo>
                    <a:pt x="867473" y="733541"/>
                  </a:lnTo>
                  <a:lnTo>
                    <a:pt x="854921" y="742251"/>
                  </a:lnTo>
                  <a:lnTo>
                    <a:pt x="841946" y="747581"/>
                  </a:lnTo>
                  <a:lnTo>
                    <a:pt x="828900" y="749389"/>
                  </a:lnTo>
                  <a:close/>
                </a:path>
                <a:path w="3750945" h="1539875">
                  <a:moveTo>
                    <a:pt x="1154298" y="22129"/>
                  </a:moveTo>
                  <a:lnTo>
                    <a:pt x="1141595" y="0"/>
                  </a:lnTo>
                  <a:lnTo>
                    <a:pt x="1208427" y="0"/>
                  </a:lnTo>
                  <a:lnTo>
                    <a:pt x="1154298" y="22129"/>
                  </a:lnTo>
                  <a:close/>
                </a:path>
                <a:path w="3750945" h="1539875">
                  <a:moveTo>
                    <a:pt x="1291130" y="469153"/>
                  </a:moveTo>
                  <a:lnTo>
                    <a:pt x="1227945" y="469153"/>
                  </a:lnTo>
                  <a:lnTo>
                    <a:pt x="1233957" y="465397"/>
                  </a:lnTo>
                  <a:lnTo>
                    <a:pt x="1239969" y="457133"/>
                  </a:lnTo>
                  <a:lnTo>
                    <a:pt x="1245088" y="449197"/>
                  </a:lnTo>
                  <a:lnTo>
                    <a:pt x="1248235" y="441543"/>
                  </a:lnTo>
                  <a:lnTo>
                    <a:pt x="1249691" y="434734"/>
                  </a:lnTo>
                  <a:lnTo>
                    <a:pt x="1249738" y="429334"/>
                  </a:lnTo>
                  <a:lnTo>
                    <a:pt x="1213666" y="207700"/>
                  </a:lnTo>
                  <a:lnTo>
                    <a:pt x="1336266" y="0"/>
                  </a:lnTo>
                  <a:lnTo>
                    <a:pt x="1394932" y="0"/>
                  </a:lnTo>
                  <a:lnTo>
                    <a:pt x="1267023" y="216716"/>
                  </a:lnTo>
                  <a:lnTo>
                    <a:pt x="1300089" y="420319"/>
                  </a:lnTo>
                  <a:lnTo>
                    <a:pt x="1300185" y="434734"/>
                  </a:lnTo>
                  <a:lnTo>
                    <a:pt x="1300202" y="441543"/>
                  </a:lnTo>
                  <a:lnTo>
                    <a:pt x="1295016" y="461359"/>
                  </a:lnTo>
                  <a:lnTo>
                    <a:pt x="1291130" y="469153"/>
                  </a:lnTo>
                  <a:close/>
                </a:path>
                <a:path w="3750945" h="1539875">
                  <a:moveTo>
                    <a:pt x="664903" y="1419550"/>
                  </a:moveTo>
                  <a:lnTo>
                    <a:pt x="612469" y="1419550"/>
                  </a:lnTo>
                  <a:lnTo>
                    <a:pt x="748490" y="1029624"/>
                  </a:lnTo>
                  <a:lnTo>
                    <a:pt x="756757" y="1025116"/>
                  </a:lnTo>
                  <a:lnTo>
                    <a:pt x="1612711" y="530760"/>
                  </a:lnTo>
                  <a:lnTo>
                    <a:pt x="1649751" y="506781"/>
                  </a:lnTo>
                  <a:lnTo>
                    <a:pt x="1685419" y="478510"/>
                  </a:lnTo>
                  <a:lnTo>
                    <a:pt x="1719440" y="446428"/>
                  </a:lnTo>
                  <a:lnTo>
                    <a:pt x="1751535" y="411018"/>
                  </a:lnTo>
                  <a:lnTo>
                    <a:pt x="1781428" y="372763"/>
                  </a:lnTo>
                  <a:lnTo>
                    <a:pt x="1808843" y="332144"/>
                  </a:lnTo>
                  <a:lnTo>
                    <a:pt x="1833500" y="289643"/>
                  </a:lnTo>
                  <a:lnTo>
                    <a:pt x="1855125" y="245743"/>
                  </a:lnTo>
                  <a:lnTo>
                    <a:pt x="1873439" y="200926"/>
                  </a:lnTo>
                  <a:lnTo>
                    <a:pt x="1888165" y="155674"/>
                  </a:lnTo>
                  <a:lnTo>
                    <a:pt x="1899027" y="110469"/>
                  </a:lnTo>
                  <a:lnTo>
                    <a:pt x="1905748" y="65793"/>
                  </a:lnTo>
                  <a:lnTo>
                    <a:pt x="1908049" y="22129"/>
                  </a:lnTo>
                  <a:lnTo>
                    <a:pt x="1908049" y="0"/>
                  </a:lnTo>
                  <a:lnTo>
                    <a:pt x="1958400" y="0"/>
                  </a:lnTo>
                  <a:lnTo>
                    <a:pt x="1958400" y="22129"/>
                  </a:lnTo>
                  <a:lnTo>
                    <a:pt x="1955899" y="70212"/>
                  </a:lnTo>
                  <a:lnTo>
                    <a:pt x="1948536" y="119423"/>
                  </a:lnTo>
                  <a:lnTo>
                    <a:pt x="1936524" y="169196"/>
                  </a:lnTo>
                  <a:lnTo>
                    <a:pt x="1920073" y="218970"/>
                  </a:lnTo>
                  <a:lnTo>
                    <a:pt x="2002093" y="266302"/>
                  </a:lnTo>
                  <a:lnTo>
                    <a:pt x="1901286" y="266302"/>
                  </a:lnTo>
                  <a:lnTo>
                    <a:pt x="1877593" y="313898"/>
                  </a:lnTo>
                  <a:lnTo>
                    <a:pt x="1850677" y="359980"/>
                  </a:lnTo>
                  <a:lnTo>
                    <a:pt x="1820838" y="404019"/>
                  </a:lnTo>
                  <a:lnTo>
                    <a:pt x="1788374" y="445487"/>
                  </a:lnTo>
                  <a:lnTo>
                    <a:pt x="1753585" y="483857"/>
                  </a:lnTo>
                  <a:lnTo>
                    <a:pt x="1716770" y="518598"/>
                  </a:lnTo>
                  <a:lnTo>
                    <a:pt x="1678229" y="549185"/>
                  </a:lnTo>
                  <a:lnTo>
                    <a:pt x="1638262" y="575087"/>
                  </a:lnTo>
                  <a:lnTo>
                    <a:pt x="789071" y="1063433"/>
                  </a:lnTo>
                  <a:lnTo>
                    <a:pt x="664903" y="1419550"/>
                  </a:lnTo>
                  <a:close/>
                </a:path>
                <a:path w="3750945" h="1539875">
                  <a:moveTo>
                    <a:pt x="2507744" y="229488"/>
                  </a:moveTo>
                  <a:lnTo>
                    <a:pt x="2343947" y="0"/>
                  </a:lnTo>
                  <a:lnTo>
                    <a:pt x="2406995" y="0"/>
                  </a:lnTo>
                  <a:lnTo>
                    <a:pt x="2529537" y="171638"/>
                  </a:lnTo>
                  <a:lnTo>
                    <a:pt x="2742480" y="171638"/>
                  </a:lnTo>
                  <a:lnTo>
                    <a:pt x="2507744" y="229488"/>
                  </a:lnTo>
                  <a:close/>
                </a:path>
                <a:path w="3750945" h="1539875">
                  <a:moveTo>
                    <a:pt x="2742480" y="171638"/>
                  </a:moveTo>
                  <a:lnTo>
                    <a:pt x="2529537" y="171638"/>
                  </a:lnTo>
                  <a:lnTo>
                    <a:pt x="2819615" y="100264"/>
                  </a:lnTo>
                  <a:lnTo>
                    <a:pt x="2836101" y="94524"/>
                  </a:lnTo>
                  <a:lnTo>
                    <a:pt x="2873722" y="57440"/>
                  </a:lnTo>
                  <a:lnTo>
                    <a:pt x="2887649" y="18537"/>
                  </a:lnTo>
                  <a:lnTo>
                    <a:pt x="2889399" y="0"/>
                  </a:lnTo>
                  <a:lnTo>
                    <a:pt x="2940745" y="0"/>
                  </a:lnTo>
                  <a:lnTo>
                    <a:pt x="2932910" y="43081"/>
                  </a:lnTo>
                  <a:lnTo>
                    <a:pt x="2917309" y="81482"/>
                  </a:lnTo>
                  <a:lnTo>
                    <a:pt x="2880580" y="125809"/>
                  </a:lnTo>
                  <a:lnTo>
                    <a:pt x="2830887" y="149850"/>
                  </a:lnTo>
                  <a:lnTo>
                    <a:pt x="2742480" y="171638"/>
                  </a:lnTo>
                  <a:close/>
                </a:path>
                <a:path w="3750945" h="1539875">
                  <a:moveTo>
                    <a:pt x="3526893" y="1016041"/>
                  </a:moveTo>
                  <a:lnTo>
                    <a:pt x="3372085" y="1016041"/>
                  </a:lnTo>
                  <a:lnTo>
                    <a:pt x="3415612" y="1010872"/>
                  </a:lnTo>
                  <a:lnTo>
                    <a:pt x="3454629" y="995064"/>
                  </a:lnTo>
                  <a:lnTo>
                    <a:pt x="3487407" y="969574"/>
                  </a:lnTo>
                  <a:lnTo>
                    <a:pt x="3513402" y="935032"/>
                  </a:lnTo>
                  <a:lnTo>
                    <a:pt x="3532328" y="892124"/>
                  </a:lnTo>
                  <a:lnTo>
                    <a:pt x="3543895" y="841534"/>
                  </a:lnTo>
                  <a:lnTo>
                    <a:pt x="3547815" y="783949"/>
                  </a:lnTo>
                  <a:lnTo>
                    <a:pt x="3548566" y="55938"/>
                  </a:lnTo>
                  <a:lnTo>
                    <a:pt x="3546498" y="10861"/>
                  </a:lnTo>
                  <a:lnTo>
                    <a:pt x="3545068" y="0"/>
                  </a:lnTo>
                  <a:lnTo>
                    <a:pt x="3750719" y="0"/>
                  </a:lnTo>
                  <a:lnTo>
                    <a:pt x="3750594" y="710133"/>
                  </a:lnTo>
                  <a:lnTo>
                    <a:pt x="3747247" y="765650"/>
                  </a:lnTo>
                  <a:lnTo>
                    <a:pt x="3736969" y="817869"/>
                  </a:lnTo>
                  <a:lnTo>
                    <a:pt x="3720096" y="864244"/>
                  </a:lnTo>
                  <a:lnTo>
                    <a:pt x="3696834" y="904296"/>
                  </a:lnTo>
                  <a:lnTo>
                    <a:pt x="3667393" y="937545"/>
                  </a:lnTo>
                  <a:lnTo>
                    <a:pt x="3631983" y="963510"/>
                  </a:lnTo>
                  <a:lnTo>
                    <a:pt x="3526893" y="1016041"/>
                  </a:lnTo>
                  <a:close/>
                </a:path>
                <a:path w="3750945" h="1539875">
                  <a:moveTo>
                    <a:pt x="3015755" y="1354186"/>
                  </a:moveTo>
                  <a:lnTo>
                    <a:pt x="2993266" y="1289575"/>
                  </a:lnTo>
                  <a:lnTo>
                    <a:pt x="2913589" y="1060428"/>
                  </a:lnTo>
                  <a:lnTo>
                    <a:pt x="2822621" y="798223"/>
                  </a:lnTo>
                  <a:lnTo>
                    <a:pt x="1901286" y="266302"/>
                  </a:lnTo>
                  <a:lnTo>
                    <a:pt x="2002093" y="266302"/>
                  </a:lnTo>
                  <a:lnTo>
                    <a:pt x="2863953" y="763664"/>
                  </a:lnTo>
                  <a:lnTo>
                    <a:pt x="3027779" y="1232476"/>
                  </a:lnTo>
                  <a:lnTo>
                    <a:pt x="3195286" y="1232476"/>
                  </a:lnTo>
                  <a:lnTo>
                    <a:pt x="3169061" y="1277554"/>
                  </a:lnTo>
                  <a:lnTo>
                    <a:pt x="3015755" y="1354186"/>
                  </a:lnTo>
                  <a:close/>
                </a:path>
                <a:path w="3750945" h="1539875">
                  <a:moveTo>
                    <a:pt x="903430" y="693041"/>
                  </a:moveTo>
                  <a:lnTo>
                    <a:pt x="837167" y="693041"/>
                  </a:lnTo>
                  <a:lnTo>
                    <a:pt x="841676" y="688533"/>
                  </a:lnTo>
                  <a:lnTo>
                    <a:pt x="1031804" y="463894"/>
                  </a:lnTo>
                  <a:lnTo>
                    <a:pt x="1226442" y="469153"/>
                  </a:lnTo>
                  <a:lnTo>
                    <a:pt x="1291130" y="469153"/>
                  </a:lnTo>
                  <a:lnTo>
                    <a:pt x="1286139" y="479167"/>
                  </a:lnTo>
                  <a:lnTo>
                    <a:pt x="1275289" y="493946"/>
                  </a:lnTo>
                  <a:lnTo>
                    <a:pt x="1263394" y="505345"/>
                  </a:lnTo>
                  <a:lnTo>
                    <a:pt x="1250584" y="513574"/>
                  </a:lnTo>
                  <a:lnTo>
                    <a:pt x="1244854" y="515734"/>
                  </a:lnTo>
                  <a:lnTo>
                    <a:pt x="1053598" y="515734"/>
                  </a:lnTo>
                  <a:lnTo>
                    <a:pt x="903430" y="693041"/>
                  </a:lnTo>
                  <a:close/>
                </a:path>
                <a:path w="3750945" h="1539875">
                  <a:moveTo>
                    <a:pt x="1224187" y="520242"/>
                  </a:moveTo>
                  <a:lnTo>
                    <a:pt x="1053598" y="515734"/>
                  </a:lnTo>
                  <a:lnTo>
                    <a:pt x="1244854" y="515734"/>
                  </a:lnTo>
                  <a:lnTo>
                    <a:pt x="1237350" y="518563"/>
                  </a:lnTo>
                  <a:lnTo>
                    <a:pt x="1224187" y="520242"/>
                  </a:lnTo>
                  <a:close/>
                </a:path>
                <a:path w="3750945" h="1539875">
                  <a:moveTo>
                    <a:pt x="3195286" y="1232476"/>
                  </a:moveTo>
                  <a:lnTo>
                    <a:pt x="3027779" y="1232476"/>
                  </a:lnTo>
                  <a:lnTo>
                    <a:pt x="3191606" y="952240"/>
                  </a:lnTo>
                  <a:lnTo>
                    <a:pt x="3221777" y="969574"/>
                  </a:lnTo>
                  <a:lnTo>
                    <a:pt x="3274390" y="995185"/>
                  </a:lnTo>
                  <a:lnTo>
                    <a:pt x="3324771" y="1010752"/>
                  </a:lnTo>
                  <a:lnTo>
                    <a:pt x="3372085" y="1016041"/>
                  </a:lnTo>
                  <a:lnTo>
                    <a:pt x="3526893" y="1016041"/>
                  </a:lnTo>
                  <a:lnTo>
                    <a:pt x="3478677" y="1040142"/>
                  </a:lnTo>
                  <a:lnTo>
                    <a:pt x="3450872" y="1052915"/>
                  </a:lnTo>
                  <a:lnTo>
                    <a:pt x="3447866" y="1054417"/>
                  </a:lnTo>
                  <a:lnTo>
                    <a:pt x="3444860" y="1055169"/>
                  </a:lnTo>
                  <a:lnTo>
                    <a:pt x="3440852" y="1056671"/>
                  </a:lnTo>
                  <a:lnTo>
                    <a:pt x="3297567" y="1056671"/>
                  </a:lnTo>
                  <a:lnTo>
                    <a:pt x="3195286" y="1232476"/>
                  </a:lnTo>
                  <a:close/>
                </a:path>
                <a:path w="3750945" h="1539875">
                  <a:moveTo>
                    <a:pt x="3386995" y="1066438"/>
                  </a:moveTo>
                  <a:lnTo>
                    <a:pt x="3367456" y="1066438"/>
                  </a:lnTo>
                  <a:lnTo>
                    <a:pt x="3350406" y="1065757"/>
                  </a:lnTo>
                  <a:lnTo>
                    <a:pt x="3333075" y="1063808"/>
                  </a:lnTo>
                  <a:lnTo>
                    <a:pt x="3315462" y="1060733"/>
                  </a:lnTo>
                  <a:lnTo>
                    <a:pt x="3297567" y="1056671"/>
                  </a:lnTo>
                  <a:lnTo>
                    <a:pt x="3440852" y="1056671"/>
                  </a:lnTo>
                  <a:lnTo>
                    <a:pt x="3438848" y="1057422"/>
                  </a:lnTo>
                  <a:lnTo>
                    <a:pt x="3426824" y="1060428"/>
                  </a:lnTo>
                  <a:lnTo>
                    <a:pt x="3423066" y="1061179"/>
                  </a:lnTo>
                  <a:lnTo>
                    <a:pt x="3420060" y="1061930"/>
                  </a:lnTo>
                  <a:lnTo>
                    <a:pt x="3408788" y="1064184"/>
                  </a:lnTo>
                  <a:lnTo>
                    <a:pt x="3393007" y="1065687"/>
                  </a:lnTo>
                  <a:lnTo>
                    <a:pt x="3386995" y="1066438"/>
                  </a:lnTo>
                  <a:close/>
                </a:path>
                <a:path w="3750945" h="1539875">
                  <a:moveTo>
                    <a:pt x="508260" y="1241116"/>
                  </a:moveTo>
                  <a:lnTo>
                    <a:pt x="342306" y="1241116"/>
                  </a:lnTo>
                  <a:lnTo>
                    <a:pt x="393408" y="1228766"/>
                  </a:lnTo>
                  <a:lnTo>
                    <a:pt x="447891" y="1203175"/>
                  </a:lnTo>
                  <a:lnTo>
                    <a:pt x="476448" y="1186646"/>
                  </a:lnTo>
                  <a:lnTo>
                    <a:pt x="508260" y="1241116"/>
                  </a:lnTo>
                  <a:close/>
                </a:path>
                <a:path w="3750945" h="1539875">
                  <a:moveTo>
                    <a:pt x="622992" y="1539751"/>
                  </a:moveTo>
                  <a:lnTo>
                    <a:pt x="495987" y="1478151"/>
                  </a:lnTo>
                  <a:lnTo>
                    <a:pt x="382511" y="1283564"/>
                  </a:lnTo>
                  <a:lnTo>
                    <a:pt x="533051" y="1283564"/>
                  </a:lnTo>
                  <a:lnTo>
                    <a:pt x="612469" y="1419550"/>
                  </a:lnTo>
                  <a:lnTo>
                    <a:pt x="664903" y="1419550"/>
                  </a:lnTo>
                  <a:lnTo>
                    <a:pt x="622992" y="1539751"/>
                  </a:lnTo>
                  <a:close/>
                </a:path>
              </a:pathLst>
            </a:custGeom>
            <a:solidFill>
              <a:srgbClr val="2B4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0" y="0"/>
            <a:ext cx="16075660" cy="9824085"/>
            <a:chOff x="0" y="0"/>
            <a:chExt cx="16075660" cy="9824085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11379" y="1441514"/>
              <a:ext cx="2646194" cy="16256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96629" y="1"/>
              <a:ext cx="1383431" cy="14351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0" y="5349150"/>
              <a:ext cx="2853690" cy="3324225"/>
            </a:xfrm>
            <a:custGeom>
              <a:avLst/>
              <a:gdLst/>
              <a:ahLst/>
              <a:cxnLst/>
              <a:rect l="l" t="t" r="r" b="b"/>
              <a:pathLst>
                <a:path w="2853690" h="3324225">
                  <a:moveTo>
                    <a:pt x="0" y="3323967"/>
                  </a:moveTo>
                  <a:lnTo>
                    <a:pt x="0" y="349631"/>
                  </a:lnTo>
                  <a:lnTo>
                    <a:pt x="545155" y="35180"/>
                  </a:lnTo>
                  <a:lnTo>
                    <a:pt x="582203" y="18153"/>
                  </a:lnTo>
                  <a:lnTo>
                    <a:pt x="624276" y="6659"/>
                  </a:lnTo>
                  <a:lnTo>
                    <a:pt x="669932" y="630"/>
                  </a:lnTo>
                  <a:lnTo>
                    <a:pt x="717730" y="0"/>
                  </a:lnTo>
                  <a:lnTo>
                    <a:pt x="766229" y="4700"/>
                  </a:lnTo>
                  <a:lnTo>
                    <a:pt x="813987" y="14664"/>
                  </a:lnTo>
                  <a:lnTo>
                    <a:pt x="859562" y="29824"/>
                  </a:lnTo>
                  <a:lnTo>
                    <a:pt x="901514" y="50113"/>
                  </a:lnTo>
                  <a:lnTo>
                    <a:pt x="2764924" y="1124188"/>
                  </a:lnTo>
                  <a:lnTo>
                    <a:pt x="2802841" y="1150914"/>
                  </a:lnTo>
                  <a:lnTo>
                    <a:pt x="2830305" y="1180332"/>
                  </a:lnTo>
                  <a:lnTo>
                    <a:pt x="2853439" y="1242508"/>
                  </a:lnTo>
                  <a:lnTo>
                    <a:pt x="2853439" y="1629634"/>
                  </a:lnTo>
                  <a:lnTo>
                    <a:pt x="2836196" y="1675584"/>
                  </a:lnTo>
                  <a:lnTo>
                    <a:pt x="2791364" y="1714641"/>
                  </a:lnTo>
                  <a:lnTo>
                    <a:pt x="2306256" y="1993786"/>
                  </a:lnTo>
                  <a:lnTo>
                    <a:pt x="2493355" y="2101767"/>
                  </a:lnTo>
                  <a:lnTo>
                    <a:pt x="2116582" y="2101767"/>
                  </a:lnTo>
                  <a:lnTo>
                    <a:pt x="755522" y="2887507"/>
                  </a:lnTo>
                  <a:lnTo>
                    <a:pt x="890018" y="2965622"/>
                  </a:lnTo>
                  <a:lnTo>
                    <a:pt x="932764" y="2984204"/>
                  </a:lnTo>
                  <a:lnTo>
                    <a:pt x="981002" y="2995191"/>
                  </a:lnTo>
                  <a:lnTo>
                    <a:pt x="985395" y="2995489"/>
                  </a:lnTo>
                  <a:lnTo>
                    <a:pt x="569295" y="2995489"/>
                  </a:lnTo>
                  <a:lnTo>
                    <a:pt x="0" y="3323967"/>
                  </a:lnTo>
                  <a:close/>
                </a:path>
                <a:path w="2853690" h="3324225">
                  <a:moveTo>
                    <a:pt x="1403399" y="2998648"/>
                  </a:moveTo>
                  <a:lnTo>
                    <a:pt x="1031987" y="2998648"/>
                  </a:lnTo>
                  <a:lnTo>
                    <a:pt x="1082971" y="2994638"/>
                  </a:lnTo>
                  <a:lnTo>
                    <a:pt x="1131210" y="2983225"/>
                  </a:lnTo>
                  <a:lnTo>
                    <a:pt x="1173956" y="2964473"/>
                  </a:lnTo>
                  <a:lnTo>
                    <a:pt x="2251078" y="2343003"/>
                  </a:lnTo>
                  <a:lnTo>
                    <a:pt x="2289160" y="2312575"/>
                  </a:lnTo>
                  <a:lnTo>
                    <a:pt x="2308261" y="2278233"/>
                  </a:lnTo>
                  <a:lnTo>
                    <a:pt x="2308436" y="2242677"/>
                  </a:lnTo>
                  <a:lnTo>
                    <a:pt x="2289740" y="2208610"/>
                  </a:lnTo>
                  <a:lnTo>
                    <a:pt x="2252228" y="2178733"/>
                  </a:lnTo>
                  <a:lnTo>
                    <a:pt x="2116582" y="2101767"/>
                  </a:lnTo>
                  <a:lnTo>
                    <a:pt x="2493355" y="2101767"/>
                  </a:lnTo>
                  <a:lnTo>
                    <a:pt x="2521221" y="2117850"/>
                  </a:lnTo>
                  <a:lnTo>
                    <a:pt x="2562963" y="2147777"/>
                  </a:lnTo>
                  <a:lnTo>
                    <a:pt x="2590670" y="2181443"/>
                  </a:lnTo>
                  <a:lnTo>
                    <a:pt x="2604380" y="2217378"/>
                  </a:lnTo>
                  <a:lnTo>
                    <a:pt x="2604136" y="2254118"/>
                  </a:lnTo>
                  <a:lnTo>
                    <a:pt x="2589976" y="2290195"/>
                  </a:lnTo>
                  <a:lnTo>
                    <a:pt x="2561941" y="2324141"/>
                  </a:lnTo>
                  <a:lnTo>
                    <a:pt x="2520072" y="2354491"/>
                  </a:lnTo>
                  <a:lnTo>
                    <a:pt x="1403399" y="2998648"/>
                  </a:lnTo>
                  <a:close/>
                </a:path>
                <a:path w="2853690" h="3324225">
                  <a:moveTo>
                    <a:pt x="964390" y="3167577"/>
                  </a:moveTo>
                  <a:lnTo>
                    <a:pt x="915478" y="3162908"/>
                  </a:lnTo>
                  <a:lnTo>
                    <a:pt x="868383" y="3153360"/>
                  </a:lnTo>
                  <a:lnTo>
                    <a:pt x="824259" y="3138915"/>
                  </a:lnTo>
                  <a:lnTo>
                    <a:pt x="784260" y="3119553"/>
                  </a:lnTo>
                  <a:lnTo>
                    <a:pt x="569295" y="2995489"/>
                  </a:lnTo>
                  <a:lnTo>
                    <a:pt x="985395" y="2995489"/>
                  </a:lnTo>
                  <a:lnTo>
                    <a:pt x="1031987" y="2998648"/>
                  </a:lnTo>
                  <a:lnTo>
                    <a:pt x="1403399" y="2998648"/>
                  </a:lnTo>
                  <a:lnTo>
                    <a:pt x="1195797" y="3118404"/>
                  </a:lnTo>
                  <a:lnTo>
                    <a:pt x="1155117" y="3137845"/>
                  </a:lnTo>
                  <a:lnTo>
                    <a:pt x="1110481" y="3152501"/>
                  </a:lnTo>
                  <a:lnTo>
                    <a:pt x="1063046" y="3162354"/>
                  </a:lnTo>
                  <a:lnTo>
                    <a:pt x="1013964" y="3167386"/>
                  </a:lnTo>
                  <a:lnTo>
                    <a:pt x="964390" y="3167577"/>
                  </a:lnTo>
                  <a:close/>
                </a:path>
              </a:pathLst>
            </a:custGeom>
            <a:solidFill>
              <a:srgbClr val="F7B4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6078171"/>
              <a:ext cx="2851785" cy="2977515"/>
            </a:xfrm>
            <a:custGeom>
              <a:avLst/>
              <a:gdLst/>
              <a:ahLst/>
              <a:cxnLst/>
              <a:rect l="l" t="t" r="r" b="b"/>
              <a:pathLst>
                <a:path w="2851785" h="2977515">
                  <a:moveTo>
                    <a:pt x="0" y="2207921"/>
                  </a:moveTo>
                  <a:lnTo>
                    <a:pt x="0" y="1203173"/>
                  </a:lnTo>
                  <a:lnTo>
                    <a:pt x="2084394" y="0"/>
                  </a:lnTo>
                  <a:lnTo>
                    <a:pt x="2764924" y="392869"/>
                  </a:lnTo>
                  <a:lnTo>
                    <a:pt x="2809906" y="425571"/>
                  </a:lnTo>
                  <a:lnTo>
                    <a:pt x="2838921" y="461496"/>
                  </a:lnTo>
                  <a:lnTo>
                    <a:pt x="2851715" y="498697"/>
                  </a:lnTo>
                  <a:lnTo>
                    <a:pt x="2848032" y="535228"/>
                  </a:lnTo>
                  <a:lnTo>
                    <a:pt x="2827617" y="569143"/>
                  </a:lnTo>
                  <a:lnTo>
                    <a:pt x="2790214" y="598494"/>
                  </a:lnTo>
                  <a:lnTo>
                    <a:pt x="0" y="2207921"/>
                  </a:lnTo>
                  <a:close/>
                </a:path>
                <a:path w="2851785" h="2977515">
                  <a:moveTo>
                    <a:pt x="2600540" y="1477282"/>
                  </a:moveTo>
                  <a:lnTo>
                    <a:pt x="2572807" y="1429466"/>
                  </a:lnTo>
                  <a:lnTo>
                    <a:pt x="2520072" y="1387680"/>
                  </a:lnTo>
                  <a:lnTo>
                    <a:pt x="2305107" y="1263616"/>
                  </a:lnTo>
                  <a:lnTo>
                    <a:pt x="2790214" y="984472"/>
                  </a:lnTo>
                  <a:lnTo>
                    <a:pt x="2816061" y="966038"/>
                  </a:lnTo>
                  <a:lnTo>
                    <a:pt x="2834903" y="945558"/>
                  </a:lnTo>
                  <a:lnTo>
                    <a:pt x="2846632" y="923570"/>
                  </a:lnTo>
                  <a:lnTo>
                    <a:pt x="2851140" y="900614"/>
                  </a:lnTo>
                  <a:lnTo>
                    <a:pt x="2851140" y="1272806"/>
                  </a:lnTo>
                  <a:lnTo>
                    <a:pt x="2849218" y="1299173"/>
                  </a:lnTo>
                  <a:lnTo>
                    <a:pt x="2838352" y="1324356"/>
                  </a:lnTo>
                  <a:lnTo>
                    <a:pt x="2818648" y="1347600"/>
                  </a:lnTo>
                  <a:lnTo>
                    <a:pt x="2790214" y="1368152"/>
                  </a:lnTo>
                  <a:lnTo>
                    <a:pt x="2600540" y="1477282"/>
                  </a:lnTo>
                  <a:close/>
                </a:path>
                <a:path w="2851785" h="2977515">
                  <a:moveTo>
                    <a:pt x="1032705" y="2268909"/>
                  </a:moveTo>
                  <a:lnTo>
                    <a:pt x="981897" y="2265277"/>
                  </a:lnTo>
                  <a:lnTo>
                    <a:pt x="933834" y="2254114"/>
                  </a:lnTo>
                  <a:lnTo>
                    <a:pt x="891168" y="2235452"/>
                  </a:lnTo>
                  <a:lnTo>
                    <a:pt x="757821" y="2156189"/>
                  </a:lnTo>
                  <a:lnTo>
                    <a:pt x="2118881" y="1370449"/>
                  </a:lnTo>
                  <a:lnTo>
                    <a:pt x="2253377" y="1448564"/>
                  </a:lnTo>
                  <a:lnTo>
                    <a:pt x="2290779" y="1478992"/>
                  </a:lnTo>
                  <a:lnTo>
                    <a:pt x="2309254" y="1513334"/>
                  </a:lnTo>
                  <a:lnTo>
                    <a:pt x="2308914" y="1548890"/>
                  </a:lnTo>
                  <a:lnTo>
                    <a:pt x="2289868" y="1582957"/>
                  </a:lnTo>
                  <a:lnTo>
                    <a:pt x="2252228" y="1612834"/>
                  </a:lnTo>
                  <a:lnTo>
                    <a:pt x="1175105" y="2234304"/>
                  </a:lnTo>
                  <a:lnTo>
                    <a:pt x="1131960" y="2253455"/>
                  </a:lnTo>
                  <a:lnTo>
                    <a:pt x="1083610" y="2264979"/>
                  </a:lnTo>
                  <a:lnTo>
                    <a:pt x="1032705" y="2268909"/>
                  </a:lnTo>
                  <a:close/>
                </a:path>
                <a:path w="2851785" h="2977515">
                  <a:moveTo>
                    <a:pt x="0" y="2977196"/>
                  </a:moveTo>
                  <a:lnTo>
                    <a:pt x="0" y="2593798"/>
                  </a:lnTo>
                  <a:lnTo>
                    <a:pt x="569295" y="2265320"/>
                  </a:lnTo>
                  <a:lnTo>
                    <a:pt x="783111" y="2389384"/>
                  </a:lnTo>
                  <a:lnTo>
                    <a:pt x="817866" y="2406417"/>
                  </a:lnTo>
                  <a:lnTo>
                    <a:pt x="855963" y="2419682"/>
                  </a:lnTo>
                  <a:lnTo>
                    <a:pt x="896430" y="2429285"/>
                  </a:lnTo>
                  <a:lnTo>
                    <a:pt x="938299" y="2435333"/>
                  </a:lnTo>
                  <a:lnTo>
                    <a:pt x="0" y="2977196"/>
                  </a:lnTo>
                  <a:close/>
                </a:path>
              </a:pathLst>
            </a:custGeom>
            <a:solidFill>
              <a:srgbClr val="EFAB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6276508" cy="906787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43783" y="3067446"/>
              <a:ext cx="4592185" cy="283209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16737" y="3451798"/>
              <a:ext cx="13858859" cy="637220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8000" cy="10287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1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7824686" y="9465297"/>
                  </a:moveTo>
                  <a:lnTo>
                    <a:pt x="0" y="4698720"/>
                  </a:lnTo>
                  <a:lnTo>
                    <a:pt x="0" y="10286987"/>
                  </a:lnTo>
                  <a:lnTo>
                    <a:pt x="7324141" y="10286987"/>
                  </a:lnTo>
                  <a:lnTo>
                    <a:pt x="7824686" y="9465297"/>
                  </a:lnTo>
                  <a:close/>
                </a:path>
                <a:path w="18288000" h="10287000">
                  <a:moveTo>
                    <a:pt x="18287988" y="0"/>
                  </a:moveTo>
                  <a:lnTo>
                    <a:pt x="14078661" y="0"/>
                  </a:lnTo>
                  <a:lnTo>
                    <a:pt x="12934988" y="1877441"/>
                  </a:lnTo>
                  <a:lnTo>
                    <a:pt x="18287988" y="5138318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022556">
                <a:alpha val="7764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2557" y="1850846"/>
              <a:ext cx="18101310" cy="6067425"/>
            </a:xfrm>
            <a:custGeom>
              <a:avLst/>
              <a:gdLst/>
              <a:ahLst/>
              <a:cxnLst/>
              <a:rect l="l" t="t" r="r" b="b"/>
              <a:pathLst>
                <a:path w="18101310" h="6067425">
                  <a:moveTo>
                    <a:pt x="76263" y="1136421"/>
                  </a:moveTo>
                  <a:lnTo>
                    <a:pt x="48056" y="1104480"/>
                  </a:lnTo>
                  <a:lnTo>
                    <a:pt x="43205" y="1103515"/>
                  </a:lnTo>
                  <a:lnTo>
                    <a:pt x="33096" y="1103515"/>
                  </a:lnTo>
                  <a:lnTo>
                    <a:pt x="990" y="1131582"/>
                  </a:lnTo>
                  <a:lnTo>
                    <a:pt x="25" y="1136421"/>
                  </a:lnTo>
                  <a:lnTo>
                    <a:pt x="25" y="1146479"/>
                  </a:lnTo>
                  <a:lnTo>
                    <a:pt x="28232" y="1178420"/>
                  </a:lnTo>
                  <a:lnTo>
                    <a:pt x="33096" y="1179385"/>
                  </a:lnTo>
                  <a:lnTo>
                    <a:pt x="43205" y="1179385"/>
                  </a:lnTo>
                  <a:lnTo>
                    <a:pt x="75298" y="1151318"/>
                  </a:lnTo>
                  <a:lnTo>
                    <a:pt x="76263" y="1146479"/>
                  </a:lnTo>
                  <a:lnTo>
                    <a:pt x="76263" y="1136421"/>
                  </a:lnTo>
                  <a:close/>
                </a:path>
                <a:path w="18101310" h="6067425">
                  <a:moveTo>
                    <a:pt x="76263" y="754430"/>
                  </a:moveTo>
                  <a:lnTo>
                    <a:pt x="48056" y="722490"/>
                  </a:lnTo>
                  <a:lnTo>
                    <a:pt x="43205" y="721525"/>
                  </a:lnTo>
                  <a:lnTo>
                    <a:pt x="33096" y="721525"/>
                  </a:lnTo>
                  <a:lnTo>
                    <a:pt x="990" y="749592"/>
                  </a:lnTo>
                  <a:lnTo>
                    <a:pt x="25" y="754430"/>
                  </a:lnTo>
                  <a:lnTo>
                    <a:pt x="25" y="764489"/>
                  </a:lnTo>
                  <a:lnTo>
                    <a:pt x="28232" y="796429"/>
                  </a:lnTo>
                  <a:lnTo>
                    <a:pt x="33096" y="797394"/>
                  </a:lnTo>
                  <a:lnTo>
                    <a:pt x="43205" y="797394"/>
                  </a:lnTo>
                  <a:lnTo>
                    <a:pt x="75298" y="769327"/>
                  </a:lnTo>
                  <a:lnTo>
                    <a:pt x="76263" y="764489"/>
                  </a:lnTo>
                  <a:lnTo>
                    <a:pt x="76263" y="754430"/>
                  </a:lnTo>
                  <a:close/>
                </a:path>
                <a:path w="18101310" h="6067425">
                  <a:moveTo>
                    <a:pt x="76263" y="33807"/>
                  </a:moveTo>
                  <a:lnTo>
                    <a:pt x="48056" y="1866"/>
                  </a:lnTo>
                  <a:lnTo>
                    <a:pt x="43205" y="901"/>
                  </a:lnTo>
                  <a:lnTo>
                    <a:pt x="33096" y="901"/>
                  </a:lnTo>
                  <a:lnTo>
                    <a:pt x="990" y="28968"/>
                  </a:lnTo>
                  <a:lnTo>
                    <a:pt x="25" y="33807"/>
                  </a:lnTo>
                  <a:lnTo>
                    <a:pt x="25" y="43865"/>
                  </a:lnTo>
                  <a:lnTo>
                    <a:pt x="28232" y="75806"/>
                  </a:lnTo>
                  <a:lnTo>
                    <a:pt x="33096" y="76771"/>
                  </a:lnTo>
                  <a:lnTo>
                    <a:pt x="43205" y="76771"/>
                  </a:lnTo>
                  <a:lnTo>
                    <a:pt x="75298" y="48704"/>
                  </a:lnTo>
                  <a:lnTo>
                    <a:pt x="76263" y="43865"/>
                  </a:lnTo>
                  <a:lnTo>
                    <a:pt x="76263" y="33807"/>
                  </a:lnTo>
                  <a:close/>
                </a:path>
                <a:path w="18101310" h="6067425">
                  <a:moveTo>
                    <a:pt x="76352" y="403618"/>
                  </a:moveTo>
                  <a:lnTo>
                    <a:pt x="57213" y="365988"/>
                  </a:lnTo>
                  <a:lnTo>
                    <a:pt x="43154" y="361276"/>
                  </a:lnTo>
                  <a:lnTo>
                    <a:pt x="33070" y="361276"/>
                  </a:lnTo>
                  <a:lnTo>
                    <a:pt x="952" y="389509"/>
                  </a:lnTo>
                  <a:lnTo>
                    <a:pt x="0" y="394373"/>
                  </a:lnTo>
                  <a:lnTo>
                    <a:pt x="63" y="404469"/>
                  </a:lnTo>
                  <a:lnTo>
                    <a:pt x="28613" y="436283"/>
                  </a:lnTo>
                  <a:lnTo>
                    <a:pt x="33502" y="437197"/>
                  </a:lnTo>
                  <a:lnTo>
                    <a:pt x="43649" y="437083"/>
                  </a:lnTo>
                  <a:lnTo>
                    <a:pt x="75450" y="408495"/>
                  </a:lnTo>
                  <a:lnTo>
                    <a:pt x="76352" y="403618"/>
                  </a:lnTo>
                  <a:close/>
                </a:path>
                <a:path w="18101310" h="6067425">
                  <a:moveTo>
                    <a:pt x="427075" y="1135405"/>
                  </a:moveTo>
                  <a:lnTo>
                    <a:pt x="398868" y="1103464"/>
                  </a:lnTo>
                  <a:lnTo>
                    <a:pt x="394017" y="1102499"/>
                  </a:lnTo>
                  <a:lnTo>
                    <a:pt x="383895" y="1102499"/>
                  </a:lnTo>
                  <a:lnTo>
                    <a:pt x="351802" y="1130566"/>
                  </a:lnTo>
                  <a:lnTo>
                    <a:pt x="350837" y="1135405"/>
                  </a:lnTo>
                  <a:lnTo>
                    <a:pt x="350837" y="1145463"/>
                  </a:lnTo>
                  <a:lnTo>
                    <a:pt x="379031" y="1177417"/>
                  </a:lnTo>
                  <a:lnTo>
                    <a:pt x="383895" y="1178369"/>
                  </a:lnTo>
                  <a:lnTo>
                    <a:pt x="394017" y="1178369"/>
                  </a:lnTo>
                  <a:lnTo>
                    <a:pt x="426110" y="1150302"/>
                  </a:lnTo>
                  <a:lnTo>
                    <a:pt x="427075" y="1145463"/>
                  </a:lnTo>
                  <a:lnTo>
                    <a:pt x="427075" y="1135405"/>
                  </a:lnTo>
                  <a:close/>
                </a:path>
                <a:path w="18101310" h="6067425">
                  <a:moveTo>
                    <a:pt x="427075" y="393166"/>
                  </a:moveTo>
                  <a:lnTo>
                    <a:pt x="398868" y="361226"/>
                  </a:lnTo>
                  <a:lnTo>
                    <a:pt x="394017" y="360260"/>
                  </a:lnTo>
                  <a:lnTo>
                    <a:pt x="383895" y="360260"/>
                  </a:lnTo>
                  <a:lnTo>
                    <a:pt x="351802" y="388327"/>
                  </a:lnTo>
                  <a:lnTo>
                    <a:pt x="350837" y="393166"/>
                  </a:lnTo>
                  <a:lnTo>
                    <a:pt x="350837" y="403225"/>
                  </a:lnTo>
                  <a:lnTo>
                    <a:pt x="379031" y="435165"/>
                  </a:lnTo>
                  <a:lnTo>
                    <a:pt x="383895" y="436130"/>
                  </a:lnTo>
                  <a:lnTo>
                    <a:pt x="394017" y="436130"/>
                  </a:lnTo>
                  <a:lnTo>
                    <a:pt x="426110" y="408063"/>
                  </a:lnTo>
                  <a:lnTo>
                    <a:pt x="427075" y="403225"/>
                  </a:lnTo>
                  <a:lnTo>
                    <a:pt x="427075" y="393166"/>
                  </a:lnTo>
                  <a:close/>
                </a:path>
                <a:path w="18101310" h="6067425">
                  <a:moveTo>
                    <a:pt x="427075" y="32918"/>
                  </a:moveTo>
                  <a:lnTo>
                    <a:pt x="398868" y="977"/>
                  </a:lnTo>
                  <a:lnTo>
                    <a:pt x="394017" y="12"/>
                  </a:lnTo>
                  <a:lnTo>
                    <a:pt x="383895" y="12"/>
                  </a:lnTo>
                  <a:lnTo>
                    <a:pt x="351802" y="28079"/>
                  </a:lnTo>
                  <a:lnTo>
                    <a:pt x="350837" y="32918"/>
                  </a:lnTo>
                  <a:lnTo>
                    <a:pt x="350837" y="42976"/>
                  </a:lnTo>
                  <a:lnTo>
                    <a:pt x="379031" y="74917"/>
                  </a:lnTo>
                  <a:lnTo>
                    <a:pt x="383895" y="75882"/>
                  </a:lnTo>
                  <a:lnTo>
                    <a:pt x="394017" y="75882"/>
                  </a:lnTo>
                  <a:lnTo>
                    <a:pt x="426110" y="47815"/>
                  </a:lnTo>
                  <a:lnTo>
                    <a:pt x="427075" y="42976"/>
                  </a:lnTo>
                  <a:lnTo>
                    <a:pt x="427075" y="32918"/>
                  </a:lnTo>
                  <a:close/>
                </a:path>
                <a:path w="18101310" h="6067425">
                  <a:moveTo>
                    <a:pt x="427164" y="762990"/>
                  </a:moveTo>
                  <a:lnTo>
                    <a:pt x="412254" y="727925"/>
                  </a:lnTo>
                  <a:lnTo>
                    <a:pt x="394436" y="720763"/>
                  </a:lnTo>
                  <a:lnTo>
                    <a:pt x="393979" y="720674"/>
                  </a:lnTo>
                  <a:lnTo>
                    <a:pt x="388962" y="720763"/>
                  </a:lnTo>
                  <a:lnTo>
                    <a:pt x="388962" y="720636"/>
                  </a:lnTo>
                  <a:lnTo>
                    <a:pt x="383882" y="720636"/>
                  </a:lnTo>
                  <a:lnTo>
                    <a:pt x="351764" y="748880"/>
                  </a:lnTo>
                  <a:lnTo>
                    <a:pt x="350812" y="753732"/>
                  </a:lnTo>
                  <a:lnTo>
                    <a:pt x="350875" y="763828"/>
                  </a:lnTo>
                  <a:lnTo>
                    <a:pt x="379425" y="795642"/>
                  </a:lnTo>
                  <a:lnTo>
                    <a:pt x="384314" y="796556"/>
                  </a:lnTo>
                  <a:lnTo>
                    <a:pt x="394462" y="796442"/>
                  </a:lnTo>
                  <a:lnTo>
                    <a:pt x="426262" y="767854"/>
                  </a:lnTo>
                  <a:lnTo>
                    <a:pt x="427164" y="762990"/>
                  </a:lnTo>
                  <a:close/>
                </a:path>
                <a:path w="18101310" h="6067425">
                  <a:moveTo>
                    <a:pt x="814743" y="754430"/>
                  </a:moveTo>
                  <a:lnTo>
                    <a:pt x="786536" y="722490"/>
                  </a:lnTo>
                  <a:lnTo>
                    <a:pt x="781672" y="721525"/>
                  </a:lnTo>
                  <a:lnTo>
                    <a:pt x="771563" y="721525"/>
                  </a:lnTo>
                  <a:lnTo>
                    <a:pt x="739470" y="749592"/>
                  </a:lnTo>
                  <a:lnTo>
                    <a:pt x="738505" y="754430"/>
                  </a:lnTo>
                  <a:lnTo>
                    <a:pt x="738505" y="764489"/>
                  </a:lnTo>
                  <a:lnTo>
                    <a:pt x="766699" y="796429"/>
                  </a:lnTo>
                  <a:lnTo>
                    <a:pt x="771563" y="797394"/>
                  </a:lnTo>
                  <a:lnTo>
                    <a:pt x="781672" y="797394"/>
                  </a:lnTo>
                  <a:lnTo>
                    <a:pt x="813765" y="769327"/>
                  </a:lnTo>
                  <a:lnTo>
                    <a:pt x="814743" y="764489"/>
                  </a:lnTo>
                  <a:lnTo>
                    <a:pt x="814743" y="754430"/>
                  </a:lnTo>
                  <a:close/>
                </a:path>
                <a:path w="18101310" h="6067425">
                  <a:moveTo>
                    <a:pt x="814743" y="33807"/>
                  </a:moveTo>
                  <a:lnTo>
                    <a:pt x="786523" y="1866"/>
                  </a:lnTo>
                  <a:lnTo>
                    <a:pt x="781672" y="901"/>
                  </a:lnTo>
                  <a:lnTo>
                    <a:pt x="771563" y="901"/>
                  </a:lnTo>
                  <a:lnTo>
                    <a:pt x="739470" y="28968"/>
                  </a:lnTo>
                  <a:lnTo>
                    <a:pt x="738505" y="33807"/>
                  </a:lnTo>
                  <a:lnTo>
                    <a:pt x="738505" y="43865"/>
                  </a:lnTo>
                  <a:lnTo>
                    <a:pt x="766699" y="75806"/>
                  </a:lnTo>
                  <a:lnTo>
                    <a:pt x="771563" y="76771"/>
                  </a:lnTo>
                  <a:lnTo>
                    <a:pt x="781672" y="76771"/>
                  </a:lnTo>
                  <a:lnTo>
                    <a:pt x="813765" y="48704"/>
                  </a:lnTo>
                  <a:lnTo>
                    <a:pt x="814743" y="43865"/>
                  </a:lnTo>
                  <a:lnTo>
                    <a:pt x="814743" y="33807"/>
                  </a:lnTo>
                  <a:close/>
                </a:path>
                <a:path w="18101310" h="6067425">
                  <a:moveTo>
                    <a:pt x="814832" y="1136396"/>
                  </a:moveTo>
                  <a:lnTo>
                    <a:pt x="786587" y="1104341"/>
                  </a:lnTo>
                  <a:lnTo>
                    <a:pt x="781697" y="1103426"/>
                  </a:lnTo>
                  <a:lnTo>
                    <a:pt x="776617" y="1103515"/>
                  </a:lnTo>
                  <a:lnTo>
                    <a:pt x="771563" y="1103515"/>
                  </a:lnTo>
                  <a:lnTo>
                    <a:pt x="739495" y="1131519"/>
                  </a:lnTo>
                  <a:lnTo>
                    <a:pt x="738505" y="1136396"/>
                  </a:lnTo>
                  <a:lnTo>
                    <a:pt x="738505" y="1146479"/>
                  </a:lnTo>
                  <a:lnTo>
                    <a:pt x="766699" y="1178420"/>
                  </a:lnTo>
                  <a:lnTo>
                    <a:pt x="771563" y="1179385"/>
                  </a:lnTo>
                  <a:lnTo>
                    <a:pt x="781672" y="1179385"/>
                  </a:lnTo>
                  <a:lnTo>
                    <a:pt x="813765" y="1151318"/>
                  </a:lnTo>
                  <a:lnTo>
                    <a:pt x="814743" y="1146479"/>
                  </a:lnTo>
                  <a:lnTo>
                    <a:pt x="814832" y="1136396"/>
                  </a:lnTo>
                  <a:close/>
                </a:path>
                <a:path w="18101310" h="6067425">
                  <a:moveTo>
                    <a:pt x="814832" y="403618"/>
                  </a:moveTo>
                  <a:lnTo>
                    <a:pt x="799947" y="368465"/>
                  </a:lnTo>
                  <a:lnTo>
                    <a:pt x="781646" y="361188"/>
                  </a:lnTo>
                  <a:lnTo>
                    <a:pt x="776617" y="361276"/>
                  </a:lnTo>
                  <a:lnTo>
                    <a:pt x="771550" y="361276"/>
                  </a:lnTo>
                  <a:lnTo>
                    <a:pt x="739432" y="389509"/>
                  </a:lnTo>
                  <a:lnTo>
                    <a:pt x="738479" y="394373"/>
                  </a:lnTo>
                  <a:lnTo>
                    <a:pt x="738543" y="404469"/>
                  </a:lnTo>
                  <a:lnTo>
                    <a:pt x="767092" y="436283"/>
                  </a:lnTo>
                  <a:lnTo>
                    <a:pt x="771982" y="437197"/>
                  </a:lnTo>
                  <a:lnTo>
                    <a:pt x="782116" y="437083"/>
                  </a:lnTo>
                  <a:lnTo>
                    <a:pt x="813917" y="408495"/>
                  </a:lnTo>
                  <a:lnTo>
                    <a:pt x="814832" y="403618"/>
                  </a:lnTo>
                  <a:close/>
                </a:path>
                <a:path w="18101310" h="6067425">
                  <a:moveTo>
                    <a:pt x="1165682" y="393166"/>
                  </a:moveTo>
                  <a:lnTo>
                    <a:pt x="1137475" y="361226"/>
                  </a:lnTo>
                  <a:lnTo>
                    <a:pt x="1132611" y="360260"/>
                  </a:lnTo>
                  <a:lnTo>
                    <a:pt x="1122502" y="360260"/>
                  </a:lnTo>
                  <a:lnTo>
                    <a:pt x="1090409" y="388327"/>
                  </a:lnTo>
                  <a:lnTo>
                    <a:pt x="1089444" y="393166"/>
                  </a:lnTo>
                  <a:lnTo>
                    <a:pt x="1089444" y="403225"/>
                  </a:lnTo>
                  <a:lnTo>
                    <a:pt x="1117638" y="435165"/>
                  </a:lnTo>
                  <a:lnTo>
                    <a:pt x="1122502" y="436130"/>
                  </a:lnTo>
                  <a:lnTo>
                    <a:pt x="1132611" y="436130"/>
                  </a:lnTo>
                  <a:lnTo>
                    <a:pt x="1164717" y="408063"/>
                  </a:lnTo>
                  <a:lnTo>
                    <a:pt x="1165682" y="403225"/>
                  </a:lnTo>
                  <a:lnTo>
                    <a:pt x="1165682" y="393166"/>
                  </a:lnTo>
                  <a:close/>
                </a:path>
                <a:path w="18101310" h="6067425">
                  <a:moveTo>
                    <a:pt x="1165682" y="32918"/>
                  </a:moveTo>
                  <a:lnTo>
                    <a:pt x="1137488" y="977"/>
                  </a:lnTo>
                  <a:lnTo>
                    <a:pt x="1132611" y="12"/>
                  </a:lnTo>
                  <a:lnTo>
                    <a:pt x="1122502" y="12"/>
                  </a:lnTo>
                  <a:lnTo>
                    <a:pt x="1090409" y="28079"/>
                  </a:lnTo>
                  <a:lnTo>
                    <a:pt x="1089444" y="32918"/>
                  </a:lnTo>
                  <a:lnTo>
                    <a:pt x="1089444" y="42976"/>
                  </a:lnTo>
                  <a:lnTo>
                    <a:pt x="1117638" y="74917"/>
                  </a:lnTo>
                  <a:lnTo>
                    <a:pt x="1122502" y="75882"/>
                  </a:lnTo>
                  <a:lnTo>
                    <a:pt x="1132611" y="75882"/>
                  </a:lnTo>
                  <a:lnTo>
                    <a:pt x="1164717" y="47815"/>
                  </a:lnTo>
                  <a:lnTo>
                    <a:pt x="1165682" y="42976"/>
                  </a:lnTo>
                  <a:lnTo>
                    <a:pt x="1165682" y="32918"/>
                  </a:lnTo>
                  <a:close/>
                </a:path>
                <a:path w="18101310" h="6067425">
                  <a:moveTo>
                    <a:pt x="1165694" y="1135519"/>
                  </a:moveTo>
                  <a:lnTo>
                    <a:pt x="1137500" y="1103477"/>
                  </a:lnTo>
                  <a:lnTo>
                    <a:pt x="1132624" y="1102499"/>
                  </a:lnTo>
                  <a:lnTo>
                    <a:pt x="1127556" y="1102499"/>
                  </a:lnTo>
                  <a:lnTo>
                    <a:pt x="1127556" y="1102626"/>
                  </a:lnTo>
                  <a:lnTo>
                    <a:pt x="1122502" y="1102626"/>
                  </a:lnTo>
                  <a:lnTo>
                    <a:pt x="1090422" y="1130668"/>
                  </a:lnTo>
                  <a:lnTo>
                    <a:pt x="1089444" y="1135519"/>
                  </a:lnTo>
                  <a:lnTo>
                    <a:pt x="1089444" y="1145590"/>
                  </a:lnTo>
                  <a:lnTo>
                    <a:pt x="1117638" y="1177531"/>
                  </a:lnTo>
                  <a:lnTo>
                    <a:pt x="1122502" y="1178496"/>
                  </a:lnTo>
                  <a:lnTo>
                    <a:pt x="1132611" y="1178496"/>
                  </a:lnTo>
                  <a:lnTo>
                    <a:pt x="1164717" y="1150429"/>
                  </a:lnTo>
                  <a:lnTo>
                    <a:pt x="1165682" y="1145590"/>
                  </a:lnTo>
                  <a:lnTo>
                    <a:pt x="1165694" y="1135519"/>
                  </a:lnTo>
                  <a:close/>
                </a:path>
                <a:path w="18101310" h="6067425">
                  <a:moveTo>
                    <a:pt x="1165771" y="763117"/>
                  </a:moveTo>
                  <a:lnTo>
                    <a:pt x="1150886" y="727951"/>
                  </a:lnTo>
                  <a:lnTo>
                    <a:pt x="1132586" y="720674"/>
                  </a:lnTo>
                  <a:lnTo>
                    <a:pt x="1127556" y="720763"/>
                  </a:lnTo>
                  <a:lnTo>
                    <a:pt x="1122489" y="720763"/>
                  </a:lnTo>
                  <a:lnTo>
                    <a:pt x="1090371" y="749007"/>
                  </a:lnTo>
                  <a:lnTo>
                    <a:pt x="1089418" y="753859"/>
                  </a:lnTo>
                  <a:lnTo>
                    <a:pt x="1089482" y="763955"/>
                  </a:lnTo>
                  <a:lnTo>
                    <a:pt x="1118031" y="795769"/>
                  </a:lnTo>
                  <a:lnTo>
                    <a:pt x="1122921" y="796683"/>
                  </a:lnTo>
                  <a:lnTo>
                    <a:pt x="1133055" y="796569"/>
                  </a:lnTo>
                  <a:lnTo>
                    <a:pt x="1164869" y="767981"/>
                  </a:lnTo>
                  <a:lnTo>
                    <a:pt x="1165771" y="763117"/>
                  </a:lnTo>
                  <a:close/>
                </a:path>
                <a:path w="18101310" h="6067425">
                  <a:moveTo>
                    <a:pt x="1553337" y="754430"/>
                  </a:moveTo>
                  <a:lnTo>
                    <a:pt x="1525130" y="722490"/>
                  </a:lnTo>
                  <a:lnTo>
                    <a:pt x="1520278" y="721525"/>
                  </a:lnTo>
                  <a:lnTo>
                    <a:pt x="1510157" y="721525"/>
                  </a:lnTo>
                  <a:lnTo>
                    <a:pt x="1478064" y="749592"/>
                  </a:lnTo>
                  <a:lnTo>
                    <a:pt x="1477098" y="754430"/>
                  </a:lnTo>
                  <a:lnTo>
                    <a:pt x="1477098" y="764489"/>
                  </a:lnTo>
                  <a:lnTo>
                    <a:pt x="1505305" y="796429"/>
                  </a:lnTo>
                  <a:lnTo>
                    <a:pt x="1510157" y="797394"/>
                  </a:lnTo>
                  <a:lnTo>
                    <a:pt x="1520278" y="797394"/>
                  </a:lnTo>
                  <a:lnTo>
                    <a:pt x="1552371" y="769327"/>
                  </a:lnTo>
                  <a:lnTo>
                    <a:pt x="1553337" y="764489"/>
                  </a:lnTo>
                  <a:lnTo>
                    <a:pt x="1553337" y="754430"/>
                  </a:lnTo>
                  <a:close/>
                </a:path>
                <a:path w="18101310" h="6067425">
                  <a:moveTo>
                    <a:pt x="1553425" y="1136396"/>
                  </a:moveTo>
                  <a:lnTo>
                    <a:pt x="1525193" y="1104341"/>
                  </a:lnTo>
                  <a:lnTo>
                    <a:pt x="1520304" y="1103426"/>
                  </a:lnTo>
                  <a:lnTo>
                    <a:pt x="1515224" y="1103515"/>
                  </a:lnTo>
                  <a:lnTo>
                    <a:pt x="1510157" y="1103515"/>
                  </a:lnTo>
                  <a:lnTo>
                    <a:pt x="1478089" y="1131519"/>
                  </a:lnTo>
                  <a:lnTo>
                    <a:pt x="1477098" y="1146479"/>
                  </a:lnTo>
                  <a:lnTo>
                    <a:pt x="1478064" y="1151318"/>
                  </a:lnTo>
                  <a:lnTo>
                    <a:pt x="1505305" y="1178420"/>
                  </a:lnTo>
                  <a:lnTo>
                    <a:pt x="1510157" y="1179385"/>
                  </a:lnTo>
                  <a:lnTo>
                    <a:pt x="1520278" y="1179385"/>
                  </a:lnTo>
                  <a:lnTo>
                    <a:pt x="1552371" y="1151318"/>
                  </a:lnTo>
                  <a:lnTo>
                    <a:pt x="1553337" y="1146479"/>
                  </a:lnTo>
                  <a:lnTo>
                    <a:pt x="1553425" y="1136396"/>
                  </a:lnTo>
                  <a:close/>
                </a:path>
                <a:path w="18101310" h="6067425">
                  <a:moveTo>
                    <a:pt x="1553425" y="403745"/>
                  </a:moveTo>
                  <a:lnTo>
                    <a:pt x="1538592" y="368503"/>
                  </a:lnTo>
                  <a:lnTo>
                    <a:pt x="1520253" y="361188"/>
                  </a:lnTo>
                  <a:lnTo>
                    <a:pt x="1515224" y="361276"/>
                  </a:lnTo>
                  <a:lnTo>
                    <a:pt x="1515224" y="361403"/>
                  </a:lnTo>
                  <a:lnTo>
                    <a:pt x="1510144" y="361403"/>
                  </a:lnTo>
                  <a:lnTo>
                    <a:pt x="1478026" y="389636"/>
                  </a:lnTo>
                  <a:lnTo>
                    <a:pt x="1477073" y="394500"/>
                  </a:lnTo>
                  <a:lnTo>
                    <a:pt x="1477137" y="404596"/>
                  </a:lnTo>
                  <a:lnTo>
                    <a:pt x="1505686" y="436410"/>
                  </a:lnTo>
                  <a:lnTo>
                    <a:pt x="1510576" y="437324"/>
                  </a:lnTo>
                  <a:lnTo>
                    <a:pt x="1520723" y="437210"/>
                  </a:lnTo>
                  <a:lnTo>
                    <a:pt x="1552524" y="408622"/>
                  </a:lnTo>
                  <a:lnTo>
                    <a:pt x="1553425" y="403745"/>
                  </a:lnTo>
                  <a:close/>
                </a:path>
                <a:path w="18101310" h="6067425">
                  <a:moveTo>
                    <a:pt x="1553946" y="32905"/>
                  </a:moveTo>
                  <a:lnTo>
                    <a:pt x="1526019" y="1054"/>
                  </a:lnTo>
                  <a:lnTo>
                    <a:pt x="1510995" y="0"/>
                  </a:lnTo>
                  <a:lnTo>
                    <a:pt x="1506105" y="939"/>
                  </a:lnTo>
                  <a:lnTo>
                    <a:pt x="1478711" y="28054"/>
                  </a:lnTo>
                  <a:lnTo>
                    <a:pt x="1477733" y="32905"/>
                  </a:lnTo>
                  <a:lnTo>
                    <a:pt x="1477835" y="43434"/>
                  </a:lnTo>
                  <a:lnTo>
                    <a:pt x="1505419" y="74777"/>
                  </a:lnTo>
                  <a:lnTo>
                    <a:pt x="1520291" y="75971"/>
                  </a:lnTo>
                  <a:lnTo>
                    <a:pt x="1525181" y="75082"/>
                  </a:lnTo>
                  <a:lnTo>
                    <a:pt x="1552879" y="48272"/>
                  </a:lnTo>
                  <a:lnTo>
                    <a:pt x="1553946" y="32905"/>
                  </a:lnTo>
                  <a:close/>
                </a:path>
                <a:path w="18101310" h="6067425">
                  <a:moveTo>
                    <a:pt x="16624491" y="6023432"/>
                  </a:moveTo>
                  <a:lnTo>
                    <a:pt x="16596284" y="5991491"/>
                  </a:lnTo>
                  <a:lnTo>
                    <a:pt x="16591420" y="5990526"/>
                  </a:lnTo>
                  <a:lnTo>
                    <a:pt x="16581311" y="5990526"/>
                  </a:lnTo>
                  <a:lnTo>
                    <a:pt x="16549218" y="6018593"/>
                  </a:lnTo>
                  <a:lnTo>
                    <a:pt x="16548253" y="6023432"/>
                  </a:lnTo>
                  <a:lnTo>
                    <a:pt x="16548253" y="6033490"/>
                  </a:lnTo>
                  <a:lnTo>
                    <a:pt x="16576447" y="6065431"/>
                  </a:lnTo>
                  <a:lnTo>
                    <a:pt x="16581311" y="6066396"/>
                  </a:lnTo>
                  <a:lnTo>
                    <a:pt x="16591420" y="6066396"/>
                  </a:lnTo>
                  <a:lnTo>
                    <a:pt x="16623513" y="6038329"/>
                  </a:lnTo>
                  <a:lnTo>
                    <a:pt x="16624491" y="6033490"/>
                  </a:lnTo>
                  <a:lnTo>
                    <a:pt x="16624491" y="6023432"/>
                  </a:lnTo>
                  <a:close/>
                </a:path>
                <a:path w="18101310" h="6067425">
                  <a:moveTo>
                    <a:pt x="16624491" y="5281193"/>
                  </a:moveTo>
                  <a:lnTo>
                    <a:pt x="16596284" y="5249253"/>
                  </a:lnTo>
                  <a:lnTo>
                    <a:pt x="16591420" y="5248287"/>
                  </a:lnTo>
                  <a:lnTo>
                    <a:pt x="16581311" y="5248287"/>
                  </a:lnTo>
                  <a:lnTo>
                    <a:pt x="16549218" y="5276354"/>
                  </a:lnTo>
                  <a:lnTo>
                    <a:pt x="16548253" y="5281193"/>
                  </a:lnTo>
                  <a:lnTo>
                    <a:pt x="16548253" y="5291252"/>
                  </a:lnTo>
                  <a:lnTo>
                    <a:pt x="16576447" y="5323192"/>
                  </a:lnTo>
                  <a:lnTo>
                    <a:pt x="16581311" y="5324157"/>
                  </a:lnTo>
                  <a:lnTo>
                    <a:pt x="16591420" y="5324157"/>
                  </a:lnTo>
                  <a:lnTo>
                    <a:pt x="16623513" y="5296090"/>
                  </a:lnTo>
                  <a:lnTo>
                    <a:pt x="16624491" y="5291252"/>
                  </a:lnTo>
                  <a:lnTo>
                    <a:pt x="16624491" y="5281193"/>
                  </a:lnTo>
                  <a:close/>
                </a:path>
                <a:path w="18101310" h="6067425">
                  <a:moveTo>
                    <a:pt x="16624491" y="4920945"/>
                  </a:moveTo>
                  <a:lnTo>
                    <a:pt x="16596284" y="4889004"/>
                  </a:lnTo>
                  <a:lnTo>
                    <a:pt x="16591420" y="4888039"/>
                  </a:lnTo>
                  <a:lnTo>
                    <a:pt x="16581311" y="4888039"/>
                  </a:lnTo>
                  <a:lnTo>
                    <a:pt x="16549218" y="4916106"/>
                  </a:lnTo>
                  <a:lnTo>
                    <a:pt x="16548253" y="4920945"/>
                  </a:lnTo>
                  <a:lnTo>
                    <a:pt x="16548253" y="4931003"/>
                  </a:lnTo>
                  <a:lnTo>
                    <a:pt x="16576447" y="4962944"/>
                  </a:lnTo>
                  <a:lnTo>
                    <a:pt x="16581311" y="4963909"/>
                  </a:lnTo>
                  <a:lnTo>
                    <a:pt x="16591420" y="4963909"/>
                  </a:lnTo>
                  <a:lnTo>
                    <a:pt x="16623513" y="4935842"/>
                  </a:lnTo>
                  <a:lnTo>
                    <a:pt x="16624491" y="4931003"/>
                  </a:lnTo>
                  <a:lnTo>
                    <a:pt x="16624491" y="4920945"/>
                  </a:lnTo>
                  <a:close/>
                </a:path>
                <a:path w="18101310" h="6067425">
                  <a:moveTo>
                    <a:pt x="16624567" y="5651144"/>
                  </a:moveTo>
                  <a:lnTo>
                    <a:pt x="16605441" y="5613501"/>
                  </a:lnTo>
                  <a:lnTo>
                    <a:pt x="16591369" y="5608790"/>
                  </a:lnTo>
                  <a:lnTo>
                    <a:pt x="16581298" y="5608790"/>
                  </a:lnTo>
                  <a:lnTo>
                    <a:pt x="16549167" y="5637022"/>
                  </a:lnTo>
                  <a:lnTo>
                    <a:pt x="16548227" y="5641886"/>
                  </a:lnTo>
                  <a:lnTo>
                    <a:pt x="16548278" y="5651982"/>
                  </a:lnTo>
                  <a:lnTo>
                    <a:pt x="16576840" y="5683796"/>
                  </a:lnTo>
                  <a:lnTo>
                    <a:pt x="16581730" y="5684710"/>
                  </a:lnTo>
                  <a:lnTo>
                    <a:pt x="16591864" y="5684596"/>
                  </a:lnTo>
                  <a:lnTo>
                    <a:pt x="16623678" y="5656008"/>
                  </a:lnTo>
                  <a:lnTo>
                    <a:pt x="16624567" y="5651144"/>
                  </a:lnTo>
                  <a:close/>
                </a:path>
                <a:path w="18101310" h="6067425">
                  <a:moveTo>
                    <a:pt x="17011638" y="6024448"/>
                  </a:moveTo>
                  <a:lnTo>
                    <a:pt x="16983431" y="5992507"/>
                  </a:lnTo>
                  <a:lnTo>
                    <a:pt x="16978580" y="5991542"/>
                  </a:lnTo>
                  <a:lnTo>
                    <a:pt x="16968470" y="5991542"/>
                  </a:lnTo>
                  <a:lnTo>
                    <a:pt x="16936365" y="6019609"/>
                  </a:lnTo>
                  <a:lnTo>
                    <a:pt x="16935400" y="6024448"/>
                  </a:lnTo>
                  <a:lnTo>
                    <a:pt x="16935400" y="6034506"/>
                  </a:lnTo>
                  <a:lnTo>
                    <a:pt x="16963606" y="6066447"/>
                  </a:lnTo>
                  <a:lnTo>
                    <a:pt x="16968470" y="6067412"/>
                  </a:lnTo>
                  <a:lnTo>
                    <a:pt x="16978580" y="6067412"/>
                  </a:lnTo>
                  <a:lnTo>
                    <a:pt x="17010672" y="6039345"/>
                  </a:lnTo>
                  <a:lnTo>
                    <a:pt x="17011638" y="6034506"/>
                  </a:lnTo>
                  <a:lnTo>
                    <a:pt x="17011638" y="6024448"/>
                  </a:lnTo>
                  <a:close/>
                </a:path>
                <a:path w="18101310" h="6067425">
                  <a:moveTo>
                    <a:pt x="17011638" y="5642457"/>
                  </a:moveTo>
                  <a:lnTo>
                    <a:pt x="16983431" y="5610504"/>
                  </a:lnTo>
                  <a:lnTo>
                    <a:pt x="16978580" y="5609552"/>
                  </a:lnTo>
                  <a:lnTo>
                    <a:pt x="16968470" y="5609552"/>
                  </a:lnTo>
                  <a:lnTo>
                    <a:pt x="16936365" y="5637606"/>
                  </a:lnTo>
                  <a:lnTo>
                    <a:pt x="16935400" y="5642457"/>
                  </a:lnTo>
                  <a:lnTo>
                    <a:pt x="16935400" y="5652516"/>
                  </a:lnTo>
                  <a:lnTo>
                    <a:pt x="16963606" y="5684456"/>
                  </a:lnTo>
                  <a:lnTo>
                    <a:pt x="16968470" y="5685421"/>
                  </a:lnTo>
                  <a:lnTo>
                    <a:pt x="16978580" y="5685421"/>
                  </a:lnTo>
                  <a:lnTo>
                    <a:pt x="17010672" y="5657354"/>
                  </a:lnTo>
                  <a:lnTo>
                    <a:pt x="17011638" y="5652516"/>
                  </a:lnTo>
                  <a:lnTo>
                    <a:pt x="17011638" y="5642457"/>
                  </a:lnTo>
                  <a:close/>
                </a:path>
                <a:path w="18101310" h="6067425">
                  <a:moveTo>
                    <a:pt x="17011638" y="4921834"/>
                  </a:moveTo>
                  <a:lnTo>
                    <a:pt x="16983431" y="4889893"/>
                  </a:lnTo>
                  <a:lnTo>
                    <a:pt x="16978580" y="4888928"/>
                  </a:lnTo>
                  <a:lnTo>
                    <a:pt x="16968470" y="4888928"/>
                  </a:lnTo>
                  <a:lnTo>
                    <a:pt x="16936365" y="4916995"/>
                  </a:lnTo>
                  <a:lnTo>
                    <a:pt x="16935400" y="4921834"/>
                  </a:lnTo>
                  <a:lnTo>
                    <a:pt x="16935400" y="4931892"/>
                  </a:lnTo>
                  <a:lnTo>
                    <a:pt x="16963606" y="4963833"/>
                  </a:lnTo>
                  <a:lnTo>
                    <a:pt x="16968470" y="4964798"/>
                  </a:lnTo>
                  <a:lnTo>
                    <a:pt x="16978580" y="4964798"/>
                  </a:lnTo>
                  <a:lnTo>
                    <a:pt x="17010672" y="4936731"/>
                  </a:lnTo>
                  <a:lnTo>
                    <a:pt x="17011638" y="4931892"/>
                  </a:lnTo>
                  <a:lnTo>
                    <a:pt x="17011638" y="4921834"/>
                  </a:lnTo>
                  <a:close/>
                </a:path>
                <a:path w="18101310" h="6067425">
                  <a:moveTo>
                    <a:pt x="17011727" y="5291645"/>
                  </a:moveTo>
                  <a:lnTo>
                    <a:pt x="16992588" y="5254015"/>
                  </a:lnTo>
                  <a:lnTo>
                    <a:pt x="16978529" y="5249303"/>
                  </a:lnTo>
                  <a:lnTo>
                    <a:pt x="16968445" y="5249303"/>
                  </a:lnTo>
                  <a:lnTo>
                    <a:pt x="16936327" y="5277536"/>
                  </a:lnTo>
                  <a:lnTo>
                    <a:pt x="16935374" y="5282400"/>
                  </a:lnTo>
                  <a:lnTo>
                    <a:pt x="16935438" y="5292496"/>
                  </a:lnTo>
                  <a:lnTo>
                    <a:pt x="16963987" y="5324310"/>
                  </a:lnTo>
                  <a:lnTo>
                    <a:pt x="16968877" y="5325224"/>
                  </a:lnTo>
                  <a:lnTo>
                    <a:pt x="16979024" y="5325110"/>
                  </a:lnTo>
                  <a:lnTo>
                    <a:pt x="17010825" y="5296522"/>
                  </a:lnTo>
                  <a:lnTo>
                    <a:pt x="17011727" y="5291645"/>
                  </a:lnTo>
                  <a:close/>
                </a:path>
                <a:path w="18101310" h="6067425">
                  <a:moveTo>
                    <a:pt x="17362450" y="6023432"/>
                  </a:moveTo>
                  <a:lnTo>
                    <a:pt x="17334243" y="5991491"/>
                  </a:lnTo>
                  <a:lnTo>
                    <a:pt x="17329392" y="5990526"/>
                  </a:lnTo>
                  <a:lnTo>
                    <a:pt x="17319282" y="5990526"/>
                  </a:lnTo>
                  <a:lnTo>
                    <a:pt x="17287177" y="6018593"/>
                  </a:lnTo>
                  <a:lnTo>
                    <a:pt x="17286212" y="6023432"/>
                  </a:lnTo>
                  <a:lnTo>
                    <a:pt x="17286212" y="6033490"/>
                  </a:lnTo>
                  <a:lnTo>
                    <a:pt x="17314418" y="6065431"/>
                  </a:lnTo>
                  <a:lnTo>
                    <a:pt x="17319282" y="6066396"/>
                  </a:lnTo>
                  <a:lnTo>
                    <a:pt x="17329392" y="6066396"/>
                  </a:lnTo>
                  <a:lnTo>
                    <a:pt x="17361485" y="6038329"/>
                  </a:lnTo>
                  <a:lnTo>
                    <a:pt x="17362450" y="6033490"/>
                  </a:lnTo>
                  <a:lnTo>
                    <a:pt x="17362450" y="6023432"/>
                  </a:lnTo>
                  <a:close/>
                </a:path>
                <a:path w="18101310" h="6067425">
                  <a:moveTo>
                    <a:pt x="17362450" y="5281193"/>
                  </a:moveTo>
                  <a:lnTo>
                    <a:pt x="17334243" y="5249253"/>
                  </a:lnTo>
                  <a:lnTo>
                    <a:pt x="17329392" y="5248287"/>
                  </a:lnTo>
                  <a:lnTo>
                    <a:pt x="17319282" y="5248287"/>
                  </a:lnTo>
                  <a:lnTo>
                    <a:pt x="17287177" y="5276354"/>
                  </a:lnTo>
                  <a:lnTo>
                    <a:pt x="17286212" y="5281193"/>
                  </a:lnTo>
                  <a:lnTo>
                    <a:pt x="17286212" y="5291252"/>
                  </a:lnTo>
                  <a:lnTo>
                    <a:pt x="17314418" y="5323192"/>
                  </a:lnTo>
                  <a:lnTo>
                    <a:pt x="17319282" y="5324157"/>
                  </a:lnTo>
                  <a:lnTo>
                    <a:pt x="17329392" y="5324157"/>
                  </a:lnTo>
                  <a:lnTo>
                    <a:pt x="17361485" y="5296090"/>
                  </a:lnTo>
                  <a:lnTo>
                    <a:pt x="17362450" y="5291252"/>
                  </a:lnTo>
                  <a:lnTo>
                    <a:pt x="17362450" y="5281193"/>
                  </a:lnTo>
                  <a:close/>
                </a:path>
                <a:path w="18101310" h="6067425">
                  <a:moveTo>
                    <a:pt x="17362450" y="4920945"/>
                  </a:moveTo>
                  <a:lnTo>
                    <a:pt x="17334243" y="4889004"/>
                  </a:lnTo>
                  <a:lnTo>
                    <a:pt x="17329392" y="4888039"/>
                  </a:lnTo>
                  <a:lnTo>
                    <a:pt x="17319282" y="4888039"/>
                  </a:lnTo>
                  <a:lnTo>
                    <a:pt x="17287177" y="4916106"/>
                  </a:lnTo>
                  <a:lnTo>
                    <a:pt x="17286212" y="4920945"/>
                  </a:lnTo>
                  <a:lnTo>
                    <a:pt x="17286212" y="4931003"/>
                  </a:lnTo>
                  <a:lnTo>
                    <a:pt x="17314418" y="4962944"/>
                  </a:lnTo>
                  <a:lnTo>
                    <a:pt x="17319282" y="4963909"/>
                  </a:lnTo>
                  <a:lnTo>
                    <a:pt x="17329392" y="4963909"/>
                  </a:lnTo>
                  <a:lnTo>
                    <a:pt x="17361485" y="4935842"/>
                  </a:lnTo>
                  <a:lnTo>
                    <a:pt x="17362450" y="4931003"/>
                  </a:lnTo>
                  <a:lnTo>
                    <a:pt x="17362450" y="4920945"/>
                  </a:lnTo>
                  <a:close/>
                </a:path>
                <a:path w="18101310" h="6067425">
                  <a:moveTo>
                    <a:pt x="17362539" y="5651017"/>
                  </a:moveTo>
                  <a:lnTo>
                    <a:pt x="17347616" y="5615952"/>
                  </a:lnTo>
                  <a:lnTo>
                    <a:pt x="17329811" y="5608790"/>
                  </a:lnTo>
                  <a:lnTo>
                    <a:pt x="17329341" y="5608701"/>
                  </a:lnTo>
                  <a:lnTo>
                    <a:pt x="17324337" y="5608790"/>
                  </a:lnTo>
                  <a:lnTo>
                    <a:pt x="17324337" y="5608663"/>
                  </a:lnTo>
                  <a:lnTo>
                    <a:pt x="17319257" y="5608663"/>
                  </a:lnTo>
                  <a:lnTo>
                    <a:pt x="17287139" y="5636907"/>
                  </a:lnTo>
                  <a:lnTo>
                    <a:pt x="17286186" y="5641759"/>
                  </a:lnTo>
                  <a:lnTo>
                    <a:pt x="17286250" y="5651855"/>
                  </a:lnTo>
                  <a:lnTo>
                    <a:pt x="17314799" y="5683669"/>
                  </a:lnTo>
                  <a:lnTo>
                    <a:pt x="17319689" y="5684583"/>
                  </a:lnTo>
                  <a:lnTo>
                    <a:pt x="17329836" y="5684469"/>
                  </a:lnTo>
                  <a:lnTo>
                    <a:pt x="17361637" y="5655881"/>
                  </a:lnTo>
                  <a:lnTo>
                    <a:pt x="17362539" y="5651017"/>
                  </a:lnTo>
                  <a:close/>
                </a:path>
                <a:path w="18101310" h="6067425">
                  <a:moveTo>
                    <a:pt x="17750232" y="6024448"/>
                  </a:moveTo>
                  <a:lnTo>
                    <a:pt x="17722038" y="5992507"/>
                  </a:lnTo>
                  <a:lnTo>
                    <a:pt x="17717173" y="5991542"/>
                  </a:lnTo>
                  <a:lnTo>
                    <a:pt x="17707064" y="5991542"/>
                  </a:lnTo>
                  <a:lnTo>
                    <a:pt x="17674971" y="6019609"/>
                  </a:lnTo>
                  <a:lnTo>
                    <a:pt x="17674006" y="6024448"/>
                  </a:lnTo>
                  <a:lnTo>
                    <a:pt x="17674006" y="6034506"/>
                  </a:lnTo>
                  <a:lnTo>
                    <a:pt x="17702200" y="6066447"/>
                  </a:lnTo>
                  <a:lnTo>
                    <a:pt x="17707064" y="6067412"/>
                  </a:lnTo>
                  <a:lnTo>
                    <a:pt x="17717173" y="6067412"/>
                  </a:lnTo>
                  <a:lnTo>
                    <a:pt x="17749266" y="6039345"/>
                  </a:lnTo>
                  <a:lnTo>
                    <a:pt x="17750232" y="6034506"/>
                  </a:lnTo>
                  <a:lnTo>
                    <a:pt x="17750232" y="6024448"/>
                  </a:lnTo>
                  <a:close/>
                </a:path>
                <a:path w="18101310" h="6067425">
                  <a:moveTo>
                    <a:pt x="17750232" y="5642457"/>
                  </a:moveTo>
                  <a:lnTo>
                    <a:pt x="17722038" y="5610504"/>
                  </a:lnTo>
                  <a:lnTo>
                    <a:pt x="17717173" y="5609552"/>
                  </a:lnTo>
                  <a:lnTo>
                    <a:pt x="17707064" y="5609552"/>
                  </a:lnTo>
                  <a:lnTo>
                    <a:pt x="17674971" y="5637606"/>
                  </a:lnTo>
                  <a:lnTo>
                    <a:pt x="17674006" y="5642457"/>
                  </a:lnTo>
                  <a:lnTo>
                    <a:pt x="17674006" y="5652516"/>
                  </a:lnTo>
                  <a:lnTo>
                    <a:pt x="17702200" y="5684456"/>
                  </a:lnTo>
                  <a:lnTo>
                    <a:pt x="17707064" y="5685421"/>
                  </a:lnTo>
                  <a:lnTo>
                    <a:pt x="17717173" y="5685421"/>
                  </a:lnTo>
                  <a:lnTo>
                    <a:pt x="17749266" y="5657354"/>
                  </a:lnTo>
                  <a:lnTo>
                    <a:pt x="17750232" y="5652516"/>
                  </a:lnTo>
                  <a:lnTo>
                    <a:pt x="17750232" y="5642457"/>
                  </a:lnTo>
                  <a:close/>
                </a:path>
                <a:path w="18101310" h="6067425">
                  <a:moveTo>
                    <a:pt x="17750232" y="4921834"/>
                  </a:moveTo>
                  <a:lnTo>
                    <a:pt x="17722038" y="4889893"/>
                  </a:lnTo>
                  <a:lnTo>
                    <a:pt x="17717173" y="4888928"/>
                  </a:lnTo>
                  <a:lnTo>
                    <a:pt x="17707064" y="4888928"/>
                  </a:lnTo>
                  <a:lnTo>
                    <a:pt x="17674971" y="4916995"/>
                  </a:lnTo>
                  <a:lnTo>
                    <a:pt x="17674006" y="4921834"/>
                  </a:lnTo>
                  <a:lnTo>
                    <a:pt x="17674006" y="4931892"/>
                  </a:lnTo>
                  <a:lnTo>
                    <a:pt x="17702200" y="4963833"/>
                  </a:lnTo>
                  <a:lnTo>
                    <a:pt x="17707064" y="4964798"/>
                  </a:lnTo>
                  <a:lnTo>
                    <a:pt x="17717173" y="4964798"/>
                  </a:lnTo>
                  <a:lnTo>
                    <a:pt x="17749266" y="4936731"/>
                  </a:lnTo>
                  <a:lnTo>
                    <a:pt x="17750232" y="4931892"/>
                  </a:lnTo>
                  <a:lnTo>
                    <a:pt x="17750232" y="4921834"/>
                  </a:lnTo>
                  <a:close/>
                </a:path>
                <a:path w="18101310" h="6067425">
                  <a:moveTo>
                    <a:pt x="17750320" y="5291645"/>
                  </a:moveTo>
                  <a:lnTo>
                    <a:pt x="17731194" y="5254015"/>
                  </a:lnTo>
                  <a:lnTo>
                    <a:pt x="17717123" y="5249303"/>
                  </a:lnTo>
                  <a:lnTo>
                    <a:pt x="17707052" y="5249303"/>
                  </a:lnTo>
                  <a:lnTo>
                    <a:pt x="17674921" y="5277536"/>
                  </a:lnTo>
                  <a:lnTo>
                    <a:pt x="17673981" y="5282400"/>
                  </a:lnTo>
                  <a:lnTo>
                    <a:pt x="17674032" y="5292496"/>
                  </a:lnTo>
                  <a:lnTo>
                    <a:pt x="17702594" y="5324310"/>
                  </a:lnTo>
                  <a:lnTo>
                    <a:pt x="17707483" y="5325224"/>
                  </a:lnTo>
                  <a:lnTo>
                    <a:pt x="17717618" y="5325110"/>
                  </a:lnTo>
                  <a:lnTo>
                    <a:pt x="17749431" y="5296522"/>
                  </a:lnTo>
                  <a:lnTo>
                    <a:pt x="17750320" y="5291645"/>
                  </a:lnTo>
                  <a:close/>
                </a:path>
                <a:path w="18101310" h="6067425">
                  <a:moveTo>
                    <a:pt x="18101056" y="6023432"/>
                  </a:moveTo>
                  <a:lnTo>
                    <a:pt x="18072850" y="5991491"/>
                  </a:lnTo>
                  <a:lnTo>
                    <a:pt x="18067986" y="5990526"/>
                  </a:lnTo>
                  <a:lnTo>
                    <a:pt x="18057876" y="5990526"/>
                  </a:lnTo>
                  <a:lnTo>
                    <a:pt x="18025783" y="6018593"/>
                  </a:lnTo>
                  <a:lnTo>
                    <a:pt x="18024818" y="6023432"/>
                  </a:lnTo>
                  <a:lnTo>
                    <a:pt x="18024818" y="6033490"/>
                  </a:lnTo>
                  <a:lnTo>
                    <a:pt x="18053012" y="6065431"/>
                  </a:lnTo>
                  <a:lnTo>
                    <a:pt x="18057876" y="6066396"/>
                  </a:lnTo>
                  <a:lnTo>
                    <a:pt x="18067986" y="6066396"/>
                  </a:lnTo>
                  <a:lnTo>
                    <a:pt x="18100091" y="6038329"/>
                  </a:lnTo>
                  <a:lnTo>
                    <a:pt x="18101056" y="6033490"/>
                  </a:lnTo>
                  <a:lnTo>
                    <a:pt x="18101056" y="6023432"/>
                  </a:lnTo>
                  <a:close/>
                </a:path>
                <a:path w="18101310" h="6067425">
                  <a:moveTo>
                    <a:pt x="18101056" y="5281193"/>
                  </a:moveTo>
                  <a:lnTo>
                    <a:pt x="18072850" y="5249253"/>
                  </a:lnTo>
                  <a:lnTo>
                    <a:pt x="18067986" y="5248287"/>
                  </a:lnTo>
                  <a:lnTo>
                    <a:pt x="18057876" y="5248287"/>
                  </a:lnTo>
                  <a:lnTo>
                    <a:pt x="18025783" y="5276354"/>
                  </a:lnTo>
                  <a:lnTo>
                    <a:pt x="18024818" y="5281193"/>
                  </a:lnTo>
                  <a:lnTo>
                    <a:pt x="18024818" y="5291252"/>
                  </a:lnTo>
                  <a:lnTo>
                    <a:pt x="18053012" y="5323192"/>
                  </a:lnTo>
                  <a:lnTo>
                    <a:pt x="18057876" y="5324157"/>
                  </a:lnTo>
                  <a:lnTo>
                    <a:pt x="18067986" y="5324157"/>
                  </a:lnTo>
                  <a:lnTo>
                    <a:pt x="18100091" y="5296090"/>
                  </a:lnTo>
                  <a:lnTo>
                    <a:pt x="18101056" y="5291252"/>
                  </a:lnTo>
                  <a:lnTo>
                    <a:pt x="18101056" y="5281193"/>
                  </a:lnTo>
                  <a:close/>
                </a:path>
                <a:path w="18101310" h="6067425">
                  <a:moveTo>
                    <a:pt x="18101056" y="4920945"/>
                  </a:moveTo>
                  <a:lnTo>
                    <a:pt x="18072850" y="4889004"/>
                  </a:lnTo>
                  <a:lnTo>
                    <a:pt x="18067986" y="4888039"/>
                  </a:lnTo>
                  <a:lnTo>
                    <a:pt x="18057876" y="4888039"/>
                  </a:lnTo>
                  <a:lnTo>
                    <a:pt x="18025783" y="4916106"/>
                  </a:lnTo>
                  <a:lnTo>
                    <a:pt x="18024818" y="4920945"/>
                  </a:lnTo>
                  <a:lnTo>
                    <a:pt x="18024818" y="4931003"/>
                  </a:lnTo>
                  <a:lnTo>
                    <a:pt x="18053012" y="4962944"/>
                  </a:lnTo>
                  <a:lnTo>
                    <a:pt x="18057876" y="4963909"/>
                  </a:lnTo>
                  <a:lnTo>
                    <a:pt x="18067986" y="4963909"/>
                  </a:lnTo>
                  <a:lnTo>
                    <a:pt x="18100091" y="4935842"/>
                  </a:lnTo>
                  <a:lnTo>
                    <a:pt x="18101056" y="4931003"/>
                  </a:lnTo>
                  <a:lnTo>
                    <a:pt x="18101056" y="4920945"/>
                  </a:lnTo>
                  <a:close/>
                </a:path>
                <a:path w="18101310" h="6067425">
                  <a:moveTo>
                    <a:pt x="18101145" y="5651017"/>
                  </a:moveTo>
                  <a:lnTo>
                    <a:pt x="18086223" y="5615952"/>
                  </a:lnTo>
                  <a:lnTo>
                    <a:pt x="18068417" y="5608790"/>
                  </a:lnTo>
                  <a:lnTo>
                    <a:pt x="18067947" y="5608701"/>
                  </a:lnTo>
                  <a:lnTo>
                    <a:pt x="18062931" y="5608790"/>
                  </a:lnTo>
                  <a:lnTo>
                    <a:pt x="18062931" y="5608663"/>
                  </a:lnTo>
                  <a:lnTo>
                    <a:pt x="18057864" y="5608663"/>
                  </a:lnTo>
                  <a:lnTo>
                    <a:pt x="18025745" y="5636907"/>
                  </a:lnTo>
                  <a:lnTo>
                    <a:pt x="18024793" y="5641759"/>
                  </a:lnTo>
                  <a:lnTo>
                    <a:pt x="18024856" y="5651855"/>
                  </a:lnTo>
                  <a:lnTo>
                    <a:pt x="18053406" y="5683669"/>
                  </a:lnTo>
                  <a:lnTo>
                    <a:pt x="18058295" y="5684583"/>
                  </a:lnTo>
                  <a:lnTo>
                    <a:pt x="18068430" y="5684469"/>
                  </a:lnTo>
                  <a:lnTo>
                    <a:pt x="18100244" y="5655881"/>
                  </a:lnTo>
                  <a:lnTo>
                    <a:pt x="18101145" y="565101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67263" y="340747"/>
              <a:ext cx="12153900" cy="0"/>
            </a:xfrm>
            <a:custGeom>
              <a:avLst/>
              <a:gdLst/>
              <a:ahLst/>
              <a:cxnLst/>
              <a:rect l="l" t="t" r="r" b="b"/>
              <a:pathLst>
                <a:path w="12153900">
                  <a:moveTo>
                    <a:pt x="0" y="0"/>
                  </a:moveTo>
                  <a:lnTo>
                    <a:pt x="12153851" y="0"/>
                  </a:lnTo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9069377"/>
              <a:ext cx="14044294" cy="9525"/>
            </a:xfrm>
            <a:custGeom>
              <a:avLst/>
              <a:gdLst/>
              <a:ahLst/>
              <a:cxnLst/>
              <a:rect l="l" t="t" r="r" b="b"/>
              <a:pathLst>
                <a:path w="14044294" h="9525">
                  <a:moveTo>
                    <a:pt x="0" y="9525"/>
                  </a:moveTo>
                  <a:lnTo>
                    <a:pt x="0" y="0"/>
                  </a:lnTo>
                  <a:lnTo>
                    <a:pt x="14044015" y="0"/>
                  </a:lnTo>
                  <a:lnTo>
                    <a:pt x="14044015" y="9525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7819521"/>
              <a:ext cx="2252215" cy="246379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742448" y="0"/>
              <a:ext cx="2545550" cy="223519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15390" y="2393383"/>
              <a:ext cx="13458809" cy="7572387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515038" y="691503"/>
            <a:ext cx="296799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80" dirty="0"/>
              <a:t>M</a:t>
            </a:r>
            <a:r>
              <a:rPr spc="-535" dirty="0"/>
              <a:t>ee</a:t>
            </a:r>
            <a:r>
              <a:rPr spc="-80" dirty="0"/>
              <a:t>t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4723309" y="8833990"/>
            <a:ext cx="248158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B</a:t>
            </a:r>
            <a:r>
              <a:rPr sz="25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sz="25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25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25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25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25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25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25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 S</a:t>
            </a:r>
            <a:r>
              <a:rPr sz="25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25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25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25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25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sz="25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p</a:t>
            </a:r>
            <a:endParaRPr sz="25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"/>
            <a:ext cx="18288000" cy="10287000"/>
            <a:chOff x="0" y="2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"/>
              <a:ext cx="18288000" cy="10287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28763" y="156031"/>
              <a:ext cx="17148175" cy="8296909"/>
            </a:xfrm>
            <a:custGeom>
              <a:avLst/>
              <a:gdLst/>
              <a:ahLst/>
              <a:cxnLst/>
              <a:rect l="l" t="t" r="r" b="b"/>
              <a:pathLst>
                <a:path w="17148175" h="8296909">
                  <a:moveTo>
                    <a:pt x="103835" y="1005319"/>
                  </a:moveTo>
                  <a:lnTo>
                    <a:pt x="99733" y="985266"/>
                  </a:lnTo>
                  <a:lnTo>
                    <a:pt x="88582" y="968844"/>
                  </a:lnTo>
                  <a:lnTo>
                    <a:pt x="72072" y="957757"/>
                  </a:lnTo>
                  <a:lnTo>
                    <a:pt x="51917" y="953681"/>
                  </a:lnTo>
                  <a:lnTo>
                    <a:pt x="31762" y="957757"/>
                  </a:lnTo>
                  <a:lnTo>
                    <a:pt x="15252" y="968844"/>
                  </a:lnTo>
                  <a:lnTo>
                    <a:pt x="4102" y="985266"/>
                  </a:lnTo>
                  <a:lnTo>
                    <a:pt x="0" y="1005319"/>
                  </a:lnTo>
                  <a:lnTo>
                    <a:pt x="4102" y="1025359"/>
                  </a:lnTo>
                  <a:lnTo>
                    <a:pt x="15252" y="1041781"/>
                  </a:lnTo>
                  <a:lnTo>
                    <a:pt x="31762" y="1052868"/>
                  </a:lnTo>
                  <a:lnTo>
                    <a:pt x="51917" y="1056944"/>
                  </a:lnTo>
                  <a:lnTo>
                    <a:pt x="72072" y="1052868"/>
                  </a:lnTo>
                  <a:lnTo>
                    <a:pt x="88582" y="1041781"/>
                  </a:lnTo>
                  <a:lnTo>
                    <a:pt x="99733" y="1025359"/>
                  </a:lnTo>
                  <a:lnTo>
                    <a:pt x="103835" y="1005319"/>
                  </a:lnTo>
                  <a:close/>
                </a:path>
                <a:path w="17148175" h="8296909">
                  <a:moveTo>
                    <a:pt x="103835" y="528739"/>
                  </a:moveTo>
                  <a:lnTo>
                    <a:pt x="99733" y="508685"/>
                  </a:lnTo>
                  <a:lnTo>
                    <a:pt x="88582" y="492264"/>
                  </a:lnTo>
                  <a:lnTo>
                    <a:pt x="72072" y="481177"/>
                  </a:lnTo>
                  <a:lnTo>
                    <a:pt x="51917" y="477100"/>
                  </a:lnTo>
                  <a:lnTo>
                    <a:pt x="31762" y="481177"/>
                  </a:lnTo>
                  <a:lnTo>
                    <a:pt x="15252" y="492264"/>
                  </a:lnTo>
                  <a:lnTo>
                    <a:pt x="4102" y="508685"/>
                  </a:lnTo>
                  <a:lnTo>
                    <a:pt x="0" y="528739"/>
                  </a:lnTo>
                  <a:lnTo>
                    <a:pt x="4102" y="548779"/>
                  </a:lnTo>
                  <a:lnTo>
                    <a:pt x="15252" y="565200"/>
                  </a:lnTo>
                  <a:lnTo>
                    <a:pt x="31762" y="576287"/>
                  </a:lnTo>
                  <a:lnTo>
                    <a:pt x="51917" y="580364"/>
                  </a:lnTo>
                  <a:lnTo>
                    <a:pt x="72072" y="576287"/>
                  </a:lnTo>
                  <a:lnTo>
                    <a:pt x="88582" y="565200"/>
                  </a:lnTo>
                  <a:lnTo>
                    <a:pt x="99733" y="548779"/>
                  </a:lnTo>
                  <a:lnTo>
                    <a:pt x="103835" y="528739"/>
                  </a:lnTo>
                  <a:close/>
                </a:path>
                <a:path w="17148175" h="8296909">
                  <a:moveTo>
                    <a:pt x="103835" y="51638"/>
                  </a:moveTo>
                  <a:lnTo>
                    <a:pt x="99733" y="31584"/>
                  </a:lnTo>
                  <a:lnTo>
                    <a:pt x="88582" y="15176"/>
                  </a:lnTo>
                  <a:lnTo>
                    <a:pt x="72072" y="4076"/>
                  </a:lnTo>
                  <a:lnTo>
                    <a:pt x="51917" y="0"/>
                  </a:lnTo>
                  <a:lnTo>
                    <a:pt x="31762" y="4076"/>
                  </a:lnTo>
                  <a:lnTo>
                    <a:pt x="15252" y="15176"/>
                  </a:lnTo>
                  <a:lnTo>
                    <a:pt x="4102" y="31584"/>
                  </a:lnTo>
                  <a:lnTo>
                    <a:pt x="0" y="51638"/>
                  </a:lnTo>
                  <a:lnTo>
                    <a:pt x="4102" y="71691"/>
                  </a:lnTo>
                  <a:lnTo>
                    <a:pt x="15252" y="88099"/>
                  </a:lnTo>
                  <a:lnTo>
                    <a:pt x="31762" y="99199"/>
                  </a:lnTo>
                  <a:lnTo>
                    <a:pt x="51917" y="103276"/>
                  </a:lnTo>
                  <a:lnTo>
                    <a:pt x="72072" y="99199"/>
                  </a:lnTo>
                  <a:lnTo>
                    <a:pt x="88582" y="88099"/>
                  </a:lnTo>
                  <a:lnTo>
                    <a:pt x="99733" y="71691"/>
                  </a:lnTo>
                  <a:lnTo>
                    <a:pt x="103835" y="51638"/>
                  </a:lnTo>
                  <a:close/>
                </a:path>
                <a:path w="17148175" h="8296909">
                  <a:moveTo>
                    <a:pt x="510324" y="1005319"/>
                  </a:moveTo>
                  <a:lnTo>
                    <a:pt x="506234" y="985266"/>
                  </a:lnTo>
                  <a:lnTo>
                    <a:pt x="495084" y="968844"/>
                  </a:lnTo>
                  <a:lnTo>
                    <a:pt x="478574" y="957757"/>
                  </a:lnTo>
                  <a:lnTo>
                    <a:pt x="458419" y="953681"/>
                  </a:lnTo>
                  <a:lnTo>
                    <a:pt x="438251" y="957757"/>
                  </a:lnTo>
                  <a:lnTo>
                    <a:pt x="421754" y="968844"/>
                  </a:lnTo>
                  <a:lnTo>
                    <a:pt x="410591" y="985266"/>
                  </a:lnTo>
                  <a:lnTo>
                    <a:pt x="406501" y="1005319"/>
                  </a:lnTo>
                  <a:lnTo>
                    <a:pt x="410591" y="1025359"/>
                  </a:lnTo>
                  <a:lnTo>
                    <a:pt x="421754" y="1041781"/>
                  </a:lnTo>
                  <a:lnTo>
                    <a:pt x="438251" y="1052868"/>
                  </a:lnTo>
                  <a:lnTo>
                    <a:pt x="458419" y="1056944"/>
                  </a:lnTo>
                  <a:lnTo>
                    <a:pt x="478574" y="1052868"/>
                  </a:lnTo>
                  <a:lnTo>
                    <a:pt x="495084" y="1041781"/>
                  </a:lnTo>
                  <a:lnTo>
                    <a:pt x="506234" y="1025359"/>
                  </a:lnTo>
                  <a:lnTo>
                    <a:pt x="510324" y="1005319"/>
                  </a:lnTo>
                  <a:close/>
                </a:path>
                <a:path w="17148175" h="8296909">
                  <a:moveTo>
                    <a:pt x="510324" y="528739"/>
                  </a:moveTo>
                  <a:lnTo>
                    <a:pt x="506234" y="508685"/>
                  </a:lnTo>
                  <a:lnTo>
                    <a:pt x="495084" y="492264"/>
                  </a:lnTo>
                  <a:lnTo>
                    <a:pt x="478574" y="481177"/>
                  </a:lnTo>
                  <a:lnTo>
                    <a:pt x="458419" y="477100"/>
                  </a:lnTo>
                  <a:lnTo>
                    <a:pt x="438251" y="481177"/>
                  </a:lnTo>
                  <a:lnTo>
                    <a:pt x="421754" y="492264"/>
                  </a:lnTo>
                  <a:lnTo>
                    <a:pt x="410591" y="508685"/>
                  </a:lnTo>
                  <a:lnTo>
                    <a:pt x="406501" y="528739"/>
                  </a:lnTo>
                  <a:lnTo>
                    <a:pt x="410591" y="548779"/>
                  </a:lnTo>
                  <a:lnTo>
                    <a:pt x="421754" y="565200"/>
                  </a:lnTo>
                  <a:lnTo>
                    <a:pt x="438251" y="576287"/>
                  </a:lnTo>
                  <a:lnTo>
                    <a:pt x="458419" y="580364"/>
                  </a:lnTo>
                  <a:lnTo>
                    <a:pt x="478574" y="576287"/>
                  </a:lnTo>
                  <a:lnTo>
                    <a:pt x="495084" y="565200"/>
                  </a:lnTo>
                  <a:lnTo>
                    <a:pt x="506234" y="548779"/>
                  </a:lnTo>
                  <a:lnTo>
                    <a:pt x="510324" y="528739"/>
                  </a:lnTo>
                  <a:close/>
                </a:path>
                <a:path w="17148175" h="8296909">
                  <a:moveTo>
                    <a:pt x="510324" y="51638"/>
                  </a:moveTo>
                  <a:lnTo>
                    <a:pt x="506234" y="31584"/>
                  </a:lnTo>
                  <a:lnTo>
                    <a:pt x="495084" y="15176"/>
                  </a:lnTo>
                  <a:lnTo>
                    <a:pt x="478574" y="4076"/>
                  </a:lnTo>
                  <a:lnTo>
                    <a:pt x="458419" y="0"/>
                  </a:lnTo>
                  <a:lnTo>
                    <a:pt x="438251" y="4076"/>
                  </a:lnTo>
                  <a:lnTo>
                    <a:pt x="421754" y="15176"/>
                  </a:lnTo>
                  <a:lnTo>
                    <a:pt x="410591" y="31584"/>
                  </a:lnTo>
                  <a:lnTo>
                    <a:pt x="406501" y="51638"/>
                  </a:lnTo>
                  <a:lnTo>
                    <a:pt x="410591" y="71691"/>
                  </a:lnTo>
                  <a:lnTo>
                    <a:pt x="421754" y="88099"/>
                  </a:lnTo>
                  <a:lnTo>
                    <a:pt x="438251" y="99199"/>
                  </a:lnTo>
                  <a:lnTo>
                    <a:pt x="458419" y="103276"/>
                  </a:lnTo>
                  <a:lnTo>
                    <a:pt x="478574" y="99199"/>
                  </a:lnTo>
                  <a:lnTo>
                    <a:pt x="495084" y="88099"/>
                  </a:lnTo>
                  <a:lnTo>
                    <a:pt x="506234" y="71691"/>
                  </a:lnTo>
                  <a:lnTo>
                    <a:pt x="510324" y="51638"/>
                  </a:lnTo>
                  <a:close/>
                </a:path>
                <a:path w="17148175" h="8296909">
                  <a:moveTo>
                    <a:pt x="917346" y="1005319"/>
                  </a:moveTo>
                  <a:lnTo>
                    <a:pt x="913244" y="985266"/>
                  </a:lnTo>
                  <a:lnTo>
                    <a:pt x="902093" y="968844"/>
                  </a:lnTo>
                  <a:lnTo>
                    <a:pt x="885583" y="957757"/>
                  </a:lnTo>
                  <a:lnTo>
                    <a:pt x="865428" y="953681"/>
                  </a:lnTo>
                  <a:lnTo>
                    <a:pt x="845045" y="957757"/>
                  </a:lnTo>
                  <a:lnTo>
                    <a:pt x="828573" y="968844"/>
                  </a:lnTo>
                  <a:lnTo>
                    <a:pt x="817537" y="985266"/>
                  </a:lnTo>
                  <a:lnTo>
                    <a:pt x="813511" y="1005319"/>
                  </a:lnTo>
                  <a:lnTo>
                    <a:pt x="817613" y="1025359"/>
                  </a:lnTo>
                  <a:lnTo>
                    <a:pt x="828763" y="1041781"/>
                  </a:lnTo>
                  <a:lnTo>
                    <a:pt x="845273" y="1052868"/>
                  </a:lnTo>
                  <a:lnTo>
                    <a:pt x="865428" y="1056944"/>
                  </a:lnTo>
                  <a:lnTo>
                    <a:pt x="885583" y="1052868"/>
                  </a:lnTo>
                  <a:lnTo>
                    <a:pt x="902093" y="1041781"/>
                  </a:lnTo>
                  <a:lnTo>
                    <a:pt x="913244" y="1025359"/>
                  </a:lnTo>
                  <a:lnTo>
                    <a:pt x="917346" y="1005319"/>
                  </a:lnTo>
                  <a:close/>
                </a:path>
                <a:path w="17148175" h="8296909">
                  <a:moveTo>
                    <a:pt x="917346" y="528739"/>
                  </a:moveTo>
                  <a:lnTo>
                    <a:pt x="913244" y="508685"/>
                  </a:lnTo>
                  <a:lnTo>
                    <a:pt x="902093" y="492264"/>
                  </a:lnTo>
                  <a:lnTo>
                    <a:pt x="885583" y="481177"/>
                  </a:lnTo>
                  <a:lnTo>
                    <a:pt x="865428" y="477100"/>
                  </a:lnTo>
                  <a:lnTo>
                    <a:pt x="845045" y="481177"/>
                  </a:lnTo>
                  <a:lnTo>
                    <a:pt x="828573" y="492264"/>
                  </a:lnTo>
                  <a:lnTo>
                    <a:pt x="817537" y="508685"/>
                  </a:lnTo>
                  <a:lnTo>
                    <a:pt x="813511" y="528739"/>
                  </a:lnTo>
                  <a:lnTo>
                    <a:pt x="817613" y="548779"/>
                  </a:lnTo>
                  <a:lnTo>
                    <a:pt x="828763" y="565200"/>
                  </a:lnTo>
                  <a:lnTo>
                    <a:pt x="845273" y="576287"/>
                  </a:lnTo>
                  <a:lnTo>
                    <a:pt x="865428" y="580364"/>
                  </a:lnTo>
                  <a:lnTo>
                    <a:pt x="885583" y="576287"/>
                  </a:lnTo>
                  <a:lnTo>
                    <a:pt x="902093" y="565200"/>
                  </a:lnTo>
                  <a:lnTo>
                    <a:pt x="913244" y="548779"/>
                  </a:lnTo>
                  <a:lnTo>
                    <a:pt x="917346" y="528739"/>
                  </a:lnTo>
                  <a:close/>
                </a:path>
                <a:path w="17148175" h="8296909">
                  <a:moveTo>
                    <a:pt x="917346" y="51638"/>
                  </a:moveTo>
                  <a:lnTo>
                    <a:pt x="913244" y="31584"/>
                  </a:lnTo>
                  <a:lnTo>
                    <a:pt x="902093" y="15176"/>
                  </a:lnTo>
                  <a:lnTo>
                    <a:pt x="885583" y="4076"/>
                  </a:lnTo>
                  <a:lnTo>
                    <a:pt x="865428" y="0"/>
                  </a:lnTo>
                  <a:lnTo>
                    <a:pt x="845045" y="4076"/>
                  </a:lnTo>
                  <a:lnTo>
                    <a:pt x="828573" y="15176"/>
                  </a:lnTo>
                  <a:lnTo>
                    <a:pt x="817537" y="31584"/>
                  </a:lnTo>
                  <a:lnTo>
                    <a:pt x="813511" y="51638"/>
                  </a:lnTo>
                  <a:lnTo>
                    <a:pt x="817613" y="71691"/>
                  </a:lnTo>
                  <a:lnTo>
                    <a:pt x="828763" y="88099"/>
                  </a:lnTo>
                  <a:lnTo>
                    <a:pt x="845273" y="99199"/>
                  </a:lnTo>
                  <a:lnTo>
                    <a:pt x="865428" y="103276"/>
                  </a:lnTo>
                  <a:lnTo>
                    <a:pt x="885583" y="99199"/>
                  </a:lnTo>
                  <a:lnTo>
                    <a:pt x="902093" y="88099"/>
                  </a:lnTo>
                  <a:lnTo>
                    <a:pt x="913244" y="71691"/>
                  </a:lnTo>
                  <a:lnTo>
                    <a:pt x="917346" y="51638"/>
                  </a:lnTo>
                  <a:close/>
                </a:path>
                <a:path w="17148175" h="8296909">
                  <a:moveTo>
                    <a:pt x="1323835" y="1005319"/>
                  </a:moveTo>
                  <a:lnTo>
                    <a:pt x="1319745" y="985266"/>
                  </a:lnTo>
                  <a:lnTo>
                    <a:pt x="1308582" y="968844"/>
                  </a:lnTo>
                  <a:lnTo>
                    <a:pt x="1292085" y="957757"/>
                  </a:lnTo>
                  <a:lnTo>
                    <a:pt x="1271917" y="953681"/>
                  </a:lnTo>
                  <a:lnTo>
                    <a:pt x="1251762" y="957757"/>
                  </a:lnTo>
                  <a:lnTo>
                    <a:pt x="1235252" y="968844"/>
                  </a:lnTo>
                  <a:lnTo>
                    <a:pt x="1224102" y="985266"/>
                  </a:lnTo>
                  <a:lnTo>
                    <a:pt x="1220012" y="1005319"/>
                  </a:lnTo>
                  <a:lnTo>
                    <a:pt x="1224102" y="1025359"/>
                  </a:lnTo>
                  <a:lnTo>
                    <a:pt x="1235252" y="1041781"/>
                  </a:lnTo>
                  <a:lnTo>
                    <a:pt x="1251762" y="1052868"/>
                  </a:lnTo>
                  <a:lnTo>
                    <a:pt x="1271917" y="1056944"/>
                  </a:lnTo>
                  <a:lnTo>
                    <a:pt x="1292085" y="1052868"/>
                  </a:lnTo>
                  <a:lnTo>
                    <a:pt x="1308582" y="1041781"/>
                  </a:lnTo>
                  <a:lnTo>
                    <a:pt x="1319745" y="1025359"/>
                  </a:lnTo>
                  <a:lnTo>
                    <a:pt x="1323835" y="1005319"/>
                  </a:lnTo>
                  <a:close/>
                </a:path>
                <a:path w="17148175" h="8296909">
                  <a:moveTo>
                    <a:pt x="1323835" y="528739"/>
                  </a:moveTo>
                  <a:lnTo>
                    <a:pt x="1319745" y="508685"/>
                  </a:lnTo>
                  <a:lnTo>
                    <a:pt x="1308582" y="492264"/>
                  </a:lnTo>
                  <a:lnTo>
                    <a:pt x="1292085" y="481177"/>
                  </a:lnTo>
                  <a:lnTo>
                    <a:pt x="1271917" y="477100"/>
                  </a:lnTo>
                  <a:lnTo>
                    <a:pt x="1251762" y="481177"/>
                  </a:lnTo>
                  <a:lnTo>
                    <a:pt x="1235252" y="492264"/>
                  </a:lnTo>
                  <a:lnTo>
                    <a:pt x="1224102" y="508685"/>
                  </a:lnTo>
                  <a:lnTo>
                    <a:pt x="1220012" y="528739"/>
                  </a:lnTo>
                  <a:lnTo>
                    <a:pt x="1224102" y="548779"/>
                  </a:lnTo>
                  <a:lnTo>
                    <a:pt x="1235252" y="565200"/>
                  </a:lnTo>
                  <a:lnTo>
                    <a:pt x="1251762" y="576287"/>
                  </a:lnTo>
                  <a:lnTo>
                    <a:pt x="1271917" y="580364"/>
                  </a:lnTo>
                  <a:lnTo>
                    <a:pt x="1292085" y="576287"/>
                  </a:lnTo>
                  <a:lnTo>
                    <a:pt x="1308582" y="565200"/>
                  </a:lnTo>
                  <a:lnTo>
                    <a:pt x="1319745" y="548779"/>
                  </a:lnTo>
                  <a:lnTo>
                    <a:pt x="1323835" y="528739"/>
                  </a:lnTo>
                  <a:close/>
                </a:path>
                <a:path w="17148175" h="8296909">
                  <a:moveTo>
                    <a:pt x="1323835" y="51638"/>
                  </a:moveTo>
                  <a:lnTo>
                    <a:pt x="1319745" y="31584"/>
                  </a:lnTo>
                  <a:lnTo>
                    <a:pt x="1308582" y="15176"/>
                  </a:lnTo>
                  <a:lnTo>
                    <a:pt x="1292085" y="4076"/>
                  </a:lnTo>
                  <a:lnTo>
                    <a:pt x="1271917" y="0"/>
                  </a:lnTo>
                  <a:lnTo>
                    <a:pt x="1251762" y="4076"/>
                  </a:lnTo>
                  <a:lnTo>
                    <a:pt x="1235252" y="15176"/>
                  </a:lnTo>
                  <a:lnTo>
                    <a:pt x="1224102" y="31584"/>
                  </a:lnTo>
                  <a:lnTo>
                    <a:pt x="1220012" y="51638"/>
                  </a:lnTo>
                  <a:lnTo>
                    <a:pt x="1224102" y="71691"/>
                  </a:lnTo>
                  <a:lnTo>
                    <a:pt x="1235252" y="88099"/>
                  </a:lnTo>
                  <a:lnTo>
                    <a:pt x="1251762" y="99199"/>
                  </a:lnTo>
                  <a:lnTo>
                    <a:pt x="1271917" y="103276"/>
                  </a:lnTo>
                  <a:lnTo>
                    <a:pt x="1292085" y="99199"/>
                  </a:lnTo>
                  <a:lnTo>
                    <a:pt x="1308582" y="88099"/>
                  </a:lnTo>
                  <a:lnTo>
                    <a:pt x="1319745" y="71691"/>
                  </a:lnTo>
                  <a:lnTo>
                    <a:pt x="1323835" y="51638"/>
                  </a:lnTo>
                  <a:close/>
                </a:path>
                <a:path w="17148175" h="8296909">
                  <a:moveTo>
                    <a:pt x="16334423" y="8245246"/>
                  </a:moveTo>
                  <a:lnTo>
                    <a:pt x="16330321" y="8225206"/>
                  </a:lnTo>
                  <a:lnTo>
                    <a:pt x="16319170" y="8208785"/>
                  </a:lnTo>
                  <a:lnTo>
                    <a:pt x="16302660" y="8197685"/>
                  </a:lnTo>
                  <a:lnTo>
                    <a:pt x="16282505" y="8193621"/>
                  </a:lnTo>
                  <a:lnTo>
                    <a:pt x="16262350" y="8197685"/>
                  </a:lnTo>
                  <a:lnTo>
                    <a:pt x="16245840" y="8208785"/>
                  </a:lnTo>
                  <a:lnTo>
                    <a:pt x="16234690" y="8225206"/>
                  </a:lnTo>
                  <a:lnTo>
                    <a:pt x="16230588" y="8245246"/>
                  </a:lnTo>
                  <a:lnTo>
                    <a:pt x="16234690" y="8265300"/>
                  </a:lnTo>
                  <a:lnTo>
                    <a:pt x="16245840" y="8281721"/>
                  </a:lnTo>
                  <a:lnTo>
                    <a:pt x="16262350" y="8292808"/>
                  </a:lnTo>
                  <a:lnTo>
                    <a:pt x="16282505" y="8296884"/>
                  </a:lnTo>
                  <a:lnTo>
                    <a:pt x="16302660" y="8292808"/>
                  </a:lnTo>
                  <a:lnTo>
                    <a:pt x="16319170" y="8281721"/>
                  </a:lnTo>
                  <a:lnTo>
                    <a:pt x="16330321" y="8265300"/>
                  </a:lnTo>
                  <a:lnTo>
                    <a:pt x="16334423" y="8245246"/>
                  </a:lnTo>
                  <a:close/>
                </a:path>
                <a:path w="17148175" h="8296909">
                  <a:moveTo>
                    <a:pt x="16334423" y="7768666"/>
                  </a:moveTo>
                  <a:lnTo>
                    <a:pt x="16330321" y="7748625"/>
                  </a:lnTo>
                  <a:lnTo>
                    <a:pt x="16319170" y="7732204"/>
                  </a:lnTo>
                  <a:lnTo>
                    <a:pt x="16302660" y="7721105"/>
                  </a:lnTo>
                  <a:lnTo>
                    <a:pt x="16282505" y="7717041"/>
                  </a:lnTo>
                  <a:lnTo>
                    <a:pt x="16262350" y="7721105"/>
                  </a:lnTo>
                  <a:lnTo>
                    <a:pt x="16245840" y="7732204"/>
                  </a:lnTo>
                  <a:lnTo>
                    <a:pt x="16234690" y="7748625"/>
                  </a:lnTo>
                  <a:lnTo>
                    <a:pt x="16230588" y="7768666"/>
                  </a:lnTo>
                  <a:lnTo>
                    <a:pt x="16234690" y="7788719"/>
                  </a:lnTo>
                  <a:lnTo>
                    <a:pt x="16245840" y="7805140"/>
                  </a:lnTo>
                  <a:lnTo>
                    <a:pt x="16262350" y="7816228"/>
                  </a:lnTo>
                  <a:lnTo>
                    <a:pt x="16282505" y="7820304"/>
                  </a:lnTo>
                  <a:lnTo>
                    <a:pt x="16302660" y="7816228"/>
                  </a:lnTo>
                  <a:lnTo>
                    <a:pt x="16319170" y="7805140"/>
                  </a:lnTo>
                  <a:lnTo>
                    <a:pt x="16330321" y="7788719"/>
                  </a:lnTo>
                  <a:lnTo>
                    <a:pt x="16334423" y="7768666"/>
                  </a:lnTo>
                  <a:close/>
                </a:path>
                <a:path w="17148175" h="8296909">
                  <a:moveTo>
                    <a:pt x="16334423" y="7291578"/>
                  </a:moveTo>
                  <a:lnTo>
                    <a:pt x="16330321" y="7271525"/>
                  </a:lnTo>
                  <a:lnTo>
                    <a:pt x="16319170" y="7255103"/>
                  </a:lnTo>
                  <a:lnTo>
                    <a:pt x="16302660" y="7244016"/>
                  </a:lnTo>
                  <a:lnTo>
                    <a:pt x="16282505" y="7239940"/>
                  </a:lnTo>
                  <a:lnTo>
                    <a:pt x="16262350" y="7244016"/>
                  </a:lnTo>
                  <a:lnTo>
                    <a:pt x="16245840" y="7255103"/>
                  </a:lnTo>
                  <a:lnTo>
                    <a:pt x="16234690" y="7271525"/>
                  </a:lnTo>
                  <a:lnTo>
                    <a:pt x="16230588" y="7291578"/>
                  </a:lnTo>
                  <a:lnTo>
                    <a:pt x="16234690" y="7311618"/>
                  </a:lnTo>
                  <a:lnTo>
                    <a:pt x="16245840" y="7328040"/>
                  </a:lnTo>
                  <a:lnTo>
                    <a:pt x="16262350" y="7339139"/>
                  </a:lnTo>
                  <a:lnTo>
                    <a:pt x="16282505" y="7343203"/>
                  </a:lnTo>
                  <a:lnTo>
                    <a:pt x="16302660" y="7339139"/>
                  </a:lnTo>
                  <a:lnTo>
                    <a:pt x="16319170" y="7328040"/>
                  </a:lnTo>
                  <a:lnTo>
                    <a:pt x="16330321" y="7311618"/>
                  </a:lnTo>
                  <a:lnTo>
                    <a:pt x="16334423" y="7291578"/>
                  </a:lnTo>
                  <a:close/>
                </a:path>
                <a:path w="17148175" h="8296909">
                  <a:moveTo>
                    <a:pt x="16334423" y="6814998"/>
                  </a:moveTo>
                  <a:lnTo>
                    <a:pt x="16330321" y="6794944"/>
                  </a:lnTo>
                  <a:lnTo>
                    <a:pt x="16319170" y="6778523"/>
                  </a:lnTo>
                  <a:lnTo>
                    <a:pt x="16302660" y="6767436"/>
                  </a:lnTo>
                  <a:lnTo>
                    <a:pt x="16282505" y="6763359"/>
                  </a:lnTo>
                  <a:lnTo>
                    <a:pt x="16262350" y="6767436"/>
                  </a:lnTo>
                  <a:lnTo>
                    <a:pt x="16245840" y="6778523"/>
                  </a:lnTo>
                  <a:lnTo>
                    <a:pt x="16234690" y="6794944"/>
                  </a:lnTo>
                  <a:lnTo>
                    <a:pt x="16230588" y="6814998"/>
                  </a:lnTo>
                  <a:lnTo>
                    <a:pt x="16234690" y="6835038"/>
                  </a:lnTo>
                  <a:lnTo>
                    <a:pt x="16245840" y="6851459"/>
                  </a:lnTo>
                  <a:lnTo>
                    <a:pt x="16262350" y="6862559"/>
                  </a:lnTo>
                  <a:lnTo>
                    <a:pt x="16282505" y="6866623"/>
                  </a:lnTo>
                  <a:lnTo>
                    <a:pt x="16302660" y="6862559"/>
                  </a:lnTo>
                  <a:lnTo>
                    <a:pt x="16319170" y="6851459"/>
                  </a:lnTo>
                  <a:lnTo>
                    <a:pt x="16330321" y="6835038"/>
                  </a:lnTo>
                  <a:lnTo>
                    <a:pt x="16334423" y="6814998"/>
                  </a:lnTo>
                  <a:close/>
                </a:path>
                <a:path w="17148175" h="8296909">
                  <a:moveTo>
                    <a:pt x="16740912" y="8245246"/>
                  </a:moveTo>
                  <a:lnTo>
                    <a:pt x="16736822" y="8225206"/>
                  </a:lnTo>
                  <a:lnTo>
                    <a:pt x="16725672" y="8208785"/>
                  </a:lnTo>
                  <a:lnTo>
                    <a:pt x="16709162" y="8197685"/>
                  </a:lnTo>
                  <a:lnTo>
                    <a:pt x="16689007" y="8193621"/>
                  </a:lnTo>
                  <a:lnTo>
                    <a:pt x="16668839" y="8197685"/>
                  </a:lnTo>
                  <a:lnTo>
                    <a:pt x="16652342" y="8208785"/>
                  </a:lnTo>
                  <a:lnTo>
                    <a:pt x="16641179" y="8225206"/>
                  </a:lnTo>
                  <a:lnTo>
                    <a:pt x="16637089" y="8245246"/>
                  </a:lnTo>
                  <a:lnTo>
                    <a:pt x="16641179" y="8265300"/>
                  </a:lnTo>
                  <a:lnTo>
                    <a:pt x="16652342" y="8281721"/>
                  </a:lnTo>
                  <a:lnTo>
                    <a:pt x="16668839" y="8292808"/>
                  </a:lnTo>
                  <a:lnTo>
                    <a:pt x="16689007" y="8296884"/>
                  </a:lnTo>
                  <a:lnTo>
                    <a:pt x="16709162" y="8292808"/>
                  </a:lnTo>
                  <a:lnTo>
                    <a:pt x="16725672" y="8281721"/>
                  </a:lnTo>
                  <a:lnTo>
                    <a:pt x="16736822" y="8265300"/>
                  </a:lnTo>
                  <a:lnTo>
                    <a:pt x="16740912" y="8245246"/>
                  </a:lnTo>
                  <a:close/>
                </a:path>
                <a:path w="17148175" h="8296909">
                  <a:moveTo>
                    <a:pt x="16740912" y="7768666"/>
                  </a:moveTo>
                  <a:lnTo>
                    <a:pt x="16736822" y="7748625"/>
                  </a:lnTo>
                  <a:lnTo>
                    <a:pt x="16725672" y="7732204"/>
                  </a:lnTo>
                  <a:lnTo>
                    <a:pt x="16709162" y="7721105"/>
                  </a:lnTo>
                  <a:lnTo>
                    <a:pt x="16689007" y="7717041"/>
                  </a:lnTo>
                  <a:lnTo>
                    <a:pt x="16668839" y="7721105"/>
                  </a:lnTo>
                  <a:lnTo>
                    <a:pt x="16652342" y="7732204"/>
                  </a:lnTo>
                  <a:lnTo>
                    <a:pt x="16641179" y="7748625"/>
                  </a:lnTo>
                  <a:lnTo>
                    <a:pt x="16637089" y="7768666"/>
                  </a:lnTo>
                  <a:lnTo>
                    <a:pt x="16641179" y="7788719"/>
                  </a:lnTo>
                  <a:lnTo>
                    <a:pt x="16652342" y="7805140"/>
                  </a:lnTo>
                  <a:lnTo>
                    <a:pt x="16668839" y="7816228"/>
                  </a:lnTo>
                  <a:lnTo>
                    <a:pt x="16689007" y="7820304"/>
                  </a:lnTo>
                  <a:lnTo>
                    <a:pt x="16709162" y="7816228"/>
                  </a:lnTo>
                  <a:lnTo>
                    <a:pt x="16725672" y="7805140"/>
                  </a:lnTo>
                  <a:lnTo>
                    <a:pt x="16736822" y="7788719"/>
                  </a:lnTo>
                  <a:lnTo>
                    <a:pt x="16740912" y="7768666"/>
                  </a:lnTo>
                  <a:close/>
                </a:path>
                <a:path w="17148175" h="8296909">
                  <a:moveTo>
                    <a:pt x="16740912" y="7291578"/>
                  </a:moveTo>
                  <a:lnTo>
                    <a:pt x="16736822" y="7271525"/>
                  </a:lnTo>
                  <a:lnTo>
                    <a:pt x="16725672" y="7255103"/>
                  </a:lnTo>
                  <a:lnTo>
                    <a:pt x="16709162" y="7244016"/>
                  </a:lnTo>
                  <a:lnTo>
                    <a:pt x="16689007" y="7239940"/>
                  </a:lnTo>
                  <a:lnTo>
                    <a:pt x="16668839" y="7244016"/>
                  </a:lnTo>
                  <a:lnTo>
                    <a:pt x="16652342" y="7255103"/>
                  </a:lnTo>
                  <a:lnTo>
                    <a:pt x="16641179" y="7271525"/>
                  </a:lnTo>
                  <a:lnTo>
                    <a:pt x="16637089" y="7291578"/>
                  </a:lnTo>
                  <a:lnTo>
                    <a:pt x="16641179" y="7311618"/>
                  </a:lnTo>
                  <a:lnTo>
                    <a:pt x="16652342" y="7328040"/>
                  </a:lnTo>
                  <a:lnTo>
                    <a:pt x="16668839" y="7339139"/>
                  </a:lnTo>
                  <a:lnTo>
                    <a:pt x="16689007" y="7343203"/>
                  </a:lnTo>
                  <a:lnTo>
                    <a:pt x="16709162" y="7339139"/>
                  </a:lnTo>
                  <a:lnTo>
                    <a:pt x="16725672" y="7328040"/>
                  </a:lnTo>
                  <a:lnTo>
                    <a:pt x="16736822" y="7311618"/>
                  </a:lnTo>
                  <a:lnTo>
                    <a:pt x="16740912" y="7291578"/>
                  </a:lnTo>
                  <a:close/>
                </a:path>
                <a:path w="17148175" h="8296909">
                  <a:moveTo>
                    <a:pt x="16740912" y="6814998"/>
                  </a:moveTo>
                  <a:lnTo>
                    <a:pt x="16736822" y="6794944"/>
                  </a:lnTo>
                  <a:lnTo>
                    <a:pt x="16725672" y="6778523"/>
                  </a:lnTo>
                  <a:lnTo>
                    <a:pt x="16709162" y="6767436"/>
                  </a:lnTo>
                  <a:lnTo>
                    <a:pt x="16689007" y="6763359"/>
                  </a:lnTo>
                  <a:lnTo>
                    <a:pt x="16668839" y="6767436"/>
                  </a:lnTo>
                  <a:lnTo>
                    <a:pt x="16652342" y="6778523"/>
                  </a:lnTo>
                  <a:lnTo>
                    <a:pt x="16641179" y="6794944"/>
                  </a:lnTo>
                  <a:lnTo>
                    <a:pt x="16637089" y="6814998"/>
                  </a:lnTo>
                  <a:lnTo>
                    <a:pt x="16641179" y="6835038"/>
                  </a:lnTo>
                  <a:lnTo>
                    <a:pt x="16652342" y="6851459"/>
                  </a:lnTo>
                  <a:lnTo>
                    <a:pt x="16668839" y="6862559"/>
                  </a:lnTo>
                  <a:lnTo>
                    <a:pt x="16689007" y="6866623"/>
                  </a:lnTo>
                  <a:lnTo>
                    <a:pt x="16709162" y="6862559"/>
                  </a:lnTo>
                  <a:lnTo>
                    <a:pt x="16725672" y="6851459"/>
                  </a:lnTo>
                  <a:lnTo>
                    <a:pt x="16736822" y="6835038"/>
                  </a:lnTo>
                  <a:lnTo>
                    <a:pt x="16740912" y="6814998"/>
                  </a:lnTo>
                  <a:close/>
                </a:path>
                <a:path w="17148175" h="8296909">
                  <a:moveTo>
                    <a:pt x="17147934" y="8245246"/>
                  </a:moveTo>
                  <a:lnTo>
                    <a:pt x="17143832" y="8225206"/>
                  </a:lnTo>
                  <a:lnTo>
                    <a:pt x="17132681" y="8208785"/>
                  </a:lnTo>
                  <a:lnTo>
                    <a:pt x="17116171" y="8197685"/>
                  </a:lnTo>
                  <a:lnTo>
                    <a:pt x="17096016" y="8193621"/>
                  </a:lnTo>
                  <a:lnTo>
                    <a:pt x="17075633" y="8197685"/>
                  </a:lnTo>
                  <a:lnTo>
                    <a:pt x="17059161" y="8208785"/>
                  </a:lnTo>
                  <a:lnTo>
                    <a:pt x="17048125" y="8225206"/>
                  </a:lnTo>
                  <a:lnTo>
                    <a:pt x="17044099" y="8245246"/>
                  </a:lnTo>
                  <a:lnTo>
                    <a:pt x="17048201" y="8265300"/>
                  </a:lnTo>
                  <a:lnTo>
                    <a:pt x="17059352" y="8281721"/>
                  </a:lnTo>
                  <a:lnTo>
                    <a:pt x="17075862" y="8292808"/>
                  </a:lnTo>
                  <a:lnTo>
                    <a:pt x="17096016" y="8296884"/>
                  </a:lnTo>
                  <a:lnTo>
                    <a:pt x="17116171" y="8292808"/>
                  </a:lnTo>
                  <a:lnTo>
                    <a:pt x="17132681" y="8281721"/>
                  </a:lnTo>
                  <a:lnTo>
                    <a:pt x="17143832" y="8265300"/>
                  </a:lnTo>
                  <a:lnTo>
                    <a:pt x="17147934" y="8245246"/>
                  </a:lnTo>
                  <a:close/>
                </a:path>
                <a:path w="17148175" h="8296909">
                  <a:moveTo>
                    <a:pt x="17147934" y="7768666"/>
                  </a:moveTo>
                  <a:lnTo>
                    <a:pt x="17143832" y="7748625"/>
                  </a:lnTo>
                  <a:lnTo>
                    <a:pt x="17132681" y="7732204"/>
                  </a:lnTo>
                  <a:lnTo>
                    <a:pt x="17116171" y="7721105"/>
                  </a:lnTo>
                  <a:lnTo>
                    <a:pt x="17096016" y="7717041"/>
                  </a:lnTo>
                  <a:lnTo>
                    <a:pt x="17075633" y="7721105"/>
                  </a:lnTo>
                  <a:lnTo>
                    <a:pt x="17059161" y="7732204"/>
                  </a:lnTo>
                  <a:lnTo>
                    <a:pt x="17048125" y="7748625"/>
                  </a:lnTo>
                  <a:lnTo>
                    <a:pt x="17044099" y="7768666"/>
                  </a:lnTo>
                  <a:lnTo>
                    <a:pt x="17048201" y="7788719"/>
                  </a:lnTo>
                  <a:lnTo>
                    <a:pt x="17059352" y="7805140"/>
                  </a:lnTo>
                  <a:lnTo>
                    <a:pt x="17075862" y="7816228"/>
                  </a:lnTo>
                  <a:lnTo>
                    <a:pt x="17096016" y="7820304"/>
                  </a:lnTo>
                  <a:lnTo>
                    <a:pt x="17116171" y="7816228"/>
                  </a:lnTo>
                  <a:lnTo>
                    <a:pt x="17132681" y="7805140"/>
                  </a:lnTo>
                  <a:lnTo>
                    <a:pt x="17143832" y="7788719"/>
                  </a:lnTo>
                  <a:lnTo>
                    <a:pt x="17147934" y="7768666"/>
                  </a:lnTo>
                  <a:close/>
                </a:path>
                <a:path w="17148175" h="8296909">
                  <a:moveTo>
                    <a:pt x="17147934" y="7291578"/>
                  </a:moveTo>
                  <a:lnTo>
                    <a:pt x="17143832" y="7271525"/>
                  </a:lnTo>
                  <a:lnTo>
                    <a:pt x="17132681" y="7255103"/>
                  </a:lnTo>
                  <a:lnTo>
                    <a:pt x="17116171" y="7244016"/>
                  </a:lnTo>
                  <a:lnTo>
                    <a:pt x="17096016" y="7239940"/>
                  </a:lnTo>
                  <a:lnTo>
                    <a:pt x="17075633" y="7244016"/>
                  </a:lnTo>
                  <a:lnTo>
                    <a:pt x="17059161" y="7255103"/>
                  </a:lnTo>
                  <a:lnTo>
                    <a:pt x="17048125" y="7271525"/>
                  </a:lnTo>
                  <a:lnTo>
                    <a:pt x="17044099" y="7291578"/>
                  </a:lnTo>
                  <a:lnTo>
                    <a:pt x="17048201" y="7311618"/>
                  </a:lnTo>
                  <a:lnTo>
                    <a:pt x="17059352" y="7328040"/>
                  </a:lnTo>
                  <a:lnTo>
                    <a:pt x="17075862" y="7339139"/>
                  </a:lnTo>
                  <a:lnTo>
                    <a:pt x="17096016" y="7343203"/>
                  </a:lnTo>
                  <a:lnTo>
                    <a:pt x="17116171" y="7339139"/>
                  </a:lnTo>
                  <a:lnTo>
                    <a:pt x="17132681" y="7328040"/>
                  </a:lnTo>
                  <a:lnTo>
                    <a:pt x="17143832" y="7311618"/>
                  </a:lnTo>
                  <a:lnTo>
                    <a:pt x="17147934" y="7291578"/>
                  </a:lnTo>
                  <a:close/>
                </a:path>
                <a:path w="17148175" h="8296909">
                  <a:moveTo>
                    <a:pt x="17147934" y="6814998"/>
                  </a:moveTo>
                  <a:lnTo>
                    <a:pt x="17143832" y="6794944"/>
                  </a:lnTo>
                  <a:lnTo>
                    <a:pt x="17132681" y="6778523"/>
                  </a:lnTo>
                  <a:lnTo>
                    <a:pt x="17116171" y="6767436"/>
                  </a:lnTo>
                  <a:lnTo>
                    <a:pt x="17096016" y="6763359"/>
                  </a:lnTo>
                  <a:lnTo>
                    <a:pt x="17075633" y="6767436"/>
                  </a:lnTo>
                  <a:lnTo>
                    <a:pt x="17059161" y="6778523"/>
                  </a:lnTo>
                  <a:lnTo>
                    <a:pt x="17048125" y="6794944"/>
                  </a:lnTo>
                  <a:lnTo>
                    <a:pt x="17044099" y="6814998"/>
                  </a:lnTo>
                  <a:lnTo>
                    <a:pt x="17048201" y="6835038"/>
                  </a:lnTo>
                  <a:lnTo>
                    <a:pt x="17059352" y="6851459"/>
                  </a:lnTo>
                  <a:lnTo>
                    <a:pt x="17075862" y="6862559"/>
                  </a:lnTo>
                  <a:lnTo>
                    <a:pt x="17096016" y="6866623"/>
                  </a:lnTo>
                  <a:lnTo>
                    <a:pt x="17116171" y="6862559"/>
                  </a:lnTo>
                  <a:lnTo>
                    <a:pt x="17132681" y="6851459"/>
                  </a:lnTo>
                  <a:lnTo>
                    <a:pt x="17143832" y="6835038"/>
                  </a:lnTo>
                  <a:lnTo>
                    <a:pt x="17147934" y="68149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831585" y="1831101"/>
              <a:ext cx="6629400" cy="6629400"/>
            </a:xfrm>
            <a:custGeom>
              <a:avLst/>
              <a:gdLst/>
              <a:ahLst/>
              <a:cxnLst/>
              <a:rect l="l" t="t" r="r" b="b"/>
              <a:pathLst>
                <a:path w="6629400" h="6629400">
                  <a:moveTo>
                    <a:pt x="3314700" y="6629400"/>
                  </a:moveTo>
                  <a:lnTo>
                    <a:pt x="3266180" y="6629052"/>
                  </a:lnTo>
                  <a:lnTo>
                    <a:pt x="3217829" y="6628011"/>
                  </a:lnTo>
                  <a:lnTo>
                    <a:pt x="3169649" y="6626283"/>
                  </a:lnTo>
                  <a:lnTo>
                    <a:pt x="3121647" y="6623871"/>
                  </a:lnTo>
                  <a:lnTo>
                    <a:pt x="3073827" y="6620782"/>
                  </a:lnTo>
                  <a:lnTo>
                    <a:pt x="3026193" y="6617018"/>
                  </a:lnTo>
                  <a:lnTo>
                    <a:pt x="2978750" y="6612585"/>
                  </a:lnTo>
                  <a:lnTo>
                    <a:pt x="2931503" y="6607489"/>
                  </a:lnTo>
                  <a:lnTo>
                    <a:pt x="2884457" y="6601732"/>
                  </a:lnTo>
                  <a:lnTo>
                    <a:pt x="2837617" y="6595321"/>
                  </a:lnTo>
                  <a:lnTo>
                    <a:pt x="2790986" y="6588260"/>
                  </a:lnTo>
                  <a:lnTo>
                    <a:pt x="2744571" y="6580554"/>
                  </a:lnTo>
                  <a:lnTo>
                    <a:pt x="2698375" y="6572207"/>
                  </a:lnTo>
                  <a:lnTo>
                    <a:pt x="2652403" y="6563224"/>
                  </a:lnTo>
                  <a:lnTo>
                    <a:pt x="2606661" y="6553610"/>
                  </a:lnTo>
                  <a:lnTo>
                    <a:pt x="2561152" y="6543370"/>
                  </a:lnTo>
                  <a:lnTo>
                    <a:pt x="2515882" y="6532508"/>
                  </a:lnTo>
                  <a:lnTo>
                    <a:pt x="2470855" y="6521029"/>
                  </a:lnTo>
                  <a:lnTo>
                    <a:pt x="2426076" y="6508938"/>
                  </a:lnTo>
                  <a:lnTo>
                    <a:pt x="2381550" y="6496239"/>
                  </a:lnTo>
                  <a:lnTo>
                    <a:pt x="2337281" y="6482938"/>
                  </a:lnTo>
                  <a:lnTo>
                    <a:pt x="2293275" y="6469039"/>
                  </a:lnTo>
                  <a:lnTo>
                    <a:pt x="2249535" y="6454546"/>
                  </a:lnTo>
                  <a:lnTo>
                    <a:pt x="2206068" y="6439465"/>
                  </a:lnTo>
                  <a:lnTo>
                    <a:pt x="2162876" y="6423800"/>
                  </a:lnTo>
                  <a:lnTo>
                    <a:pt x="2119966" y="6407556"/>
                  </a:lnTo>
                  <a:lnTo>
                    <a:pt x="2077341" y="6390737"/>
                  </a:lnTo>
                  <a:lnTo>
                    <a:pt x="2035007" y="6373349"/>
                  </a:lnTo>
                  <a:lnTo>
                    <a:pt x="1992969" y="6355396"/>
                  </a:lnTo>
                  <a:lnTo>
                    <a:pt x="1951230" y="6336883"/>
                  </a:lnTo>
                  <a:lnTo>
                    <a:pt x="1909796" y="6317815"/>
                  </a:lnTo>
                  <a:lnTo>
                    <a:pt x="1868672" y="6298195"/>
                  </a:lnTo>
                  <a:lnTo>
                    <a:pt x="1827862" y="6278030"/>
                  </a:lnTo>
                  <a:lnTo>
                    <a:pt x="1787371" y="6257324"/>
                  </a:lnTo>
                  <a:lnTo>
                    <a:pt x="1747203" y="6236081"/>
                  </a:lnTo>
                  <a:lnTo>
                    <a:pt x="1707364" y="6214306"/>
                  </a:lnTo>
                  <a:lnTo>
                    <a:pt x="1667858" y="6192004"/>
                  </a:lnTo>
                  <a:lnTo>
                    <a:pt x="1628690" y="6169180"/>
                  </a:lnTo>
                  <a:lnTo>
                    <a:pt x="1589864" y="6145838"/>
                  </a:lnTo>
                  <a:lnTo>
                    <a:pt x="1551386" y="6121983"/>
                  </a:lnTo>
                  <a:lnTo>
                    <a:pt x="1513260" y="6097620"/>
                  </a:lnTo>
                  <a:lnTo>
                    <a:pt x="1475491" y="6072754"/>
                  </a:lnTo>
                  <a:lnTo>
                    <a:pt x="1438083" y="6047389"/>
                  </a:lnTo>
                  <a:lnTo>
                    <a:pt x="1401042" y="6021530"/>
                  </a:lnTo>
                  <a:lnTo>
                    <a:pt x="1364371" y="5995182"/>
                  </a:lnTo>
                  <a:lnTo>
                    <a:pt x="1328076" y="5968349"/>
                  </a:lnTo>
                  <a:lnTo>
                    <a:pt x="1292162" y="5941037"/>
                  </a:lnTo>
                  <a:lnTo>
                    <a:pt x="1256633" y="5913250"/>
                  </a:lnTo>
                  <a:lnTo>
                    <a:pt x="1221493" y="5884992"/>
                  </a:lnTo>
                  <a:lnTo>
                    <a:pt x="1186748" y="5856269"/>
                  </a:lnTo>
                  <a:lnTo>
                    <a:pt x="1152403" y="5827085"/>
                  </a:lnTo>
                  <a:lnTo>
                    <a:pt x="1118462" y="5797444"/>
                  </a:lnTo>
                  <a:lnTo>
                    <a:pt x="1084929" y="5767353"/>
                  </a:lnTo>
                  <a:lnTo>
                    <a:pt x="1051811" y="5736814"/>
                  </a:lnTo>
                  <a:lnTo>
                    <a:pt x="1019110" y="5705834"/>
                  </a:lnTo>
                  <a:lnTo>
                    <a:pt x="986832" y="5674417"/>
                  </a:lnTo>
                  <a:lnTo>
                    <a:pt x="954982" y="5642567"/>
                  </a:lnTo>
                  <a:lnTo>
                    <a:pt x="923565" y="5610289"/>
                  </a:lnTo>
                  <a:lnTo>
                    <a:pt x="892585" y="5577589"/>
                  </a:lnTo>
                  <a:lnTo>
                    <a:pt x="862047" y="5544470"/>
                  </a:lnTo>
                  <a:lnTo>
                    <a:pt x="831955" y="5510937"/>
                  </a:lnTo>
                  <a:lnTo>
                    <a:pt x="802315" y="5476996"/>
                  </a:lnTo>
                  <a:lnTo>
                    <a:pt x="773131" y="5442651"/>
                  </a:lnTo>
                  <a:lnTo>
                    <a:pt x="744407" y="5407906"/>
                  </a:lnTo>
                  <a:lnTo>
                    <a:pt x="716150" y="5372767"/>
                  </a:lnTo>
                  <a:lnTo>
                    <a:pt x="688362" y="5337237"/>
                  </a:lnTo>
                  <a:lnTo>
                    <a:pt x="661050" y="5301323"/>
                  </a:lnTo>
                  <a:lnTo>
                    <a:pt x="634217" y="5265028"/>
                  </a:lnTo>
                  <a:lnTo>
                    <a:pt x="607869" y="5228358"/>
                  </a:lnTo>
                  <a:lnTo>
                    <a:pt x="582010" y="5191316"/>
                  </a:lnTo>
                  <a:lnTo>
                    <a:pt x="556645" y="5153908"/>
                  </a:lnTo>
                  <a:lnTo>
                    <a:pt x="531779" y="5116139"/>
                  </a:lnTo>
                  <a:lnTo>
                    <a:pt x="507416" y="5078013"/>
                  </a:lnTo>
                  <a:lnTo>
                    <a:pt x="483561" y="5039535"/>
                  </a:lnTo>
                  <a:lnTo>
                    <a:pt x="460220" y="5000709"/>
                  </a:lnTo>
                  <a:lnTo>
                    <a:pt x="437395" y="4961541"/>
                  </a:lnTo>
                  <a:lnTo>
                    <a:pt x="415093" y="4922035"/>
                  </a:lnTo>
                  <a:lnTo>
                    <a:pt x="393319" y="4882196"/>
                  </a:lnTo>
                  <a:lnTo>
                    <a:pt x="372076" y="4842029"/>
                  </a:lnTo>
                  <a:lnTo>
                    <a:pt x="351369" y="4801537"/>
                  </a:lnTo>
                  <a:lnTo>
                    <a:pt x="331204" y="4760727"/>
                  </a:lnTo>
                  <a:lnTo>
                    <a:pt x="311585" y="4719603"/>
                  </a:lnTo>
                  <a:lnTo>
                    <a:pt x="292516" y="4678169"/>
                  </a:lnTo>
                  <a:lnTo>
                    <a:pt x="274003" y="4636431"/>
                  </a:lnTo>
                  <a:lnTo>
                    <a:pt x="256050" y="4594392"/>
                  </a:lnTo>
                  <a:lnTo>
                    <a:pt x="238662" y="4552058"/>
                  </a:lnTo>
                  <a:lnTo>
                    <a:pt x="221843" y="4509433"/>
                  </a:lnTo>
                  <a:lnTo>
                    <a:pt x="205599" y="4466523"/>
                  </a:lnTo>
                  <a:lnTo>
                    <a:pt x="189934" y="4423332"/>
                  </a:lnTo>
                  <a:lnTo>
                    <a:pt x="174853" y="4379864"/>
                  </a:lnTo>
                  <a:lnTo>
                    <a:pt x="160361" y="4336124"/>
                  </a:lnTo>
                  <a:lnTo>
                    <a:pt x="146461" y="4292118"/>
                  </a:lnTo>
                  <a:lnTo>
                    <a:pt x="133160" y="4247849"/>
                  </a:lnTo>
                  <a:lnTo>
                    <a:pt x="120461" y="4203323"/>
                  </a:lnTo>
                  <a:lnTo>
                    <a:pt x="108370" y="4158544"/>
                  </a:lnTo>
                  <a:lnTo>
                    <a:pt x="96891" y="4113517"/>
                  </a:lnTo>
                  <a:lnTo>
                    <a:pt x="86029" y="4068247"/>
                  </a:lnTo>
                  <a:lnTo>
                    <a:pt x="75789" y="4022739"/>
                  </a:lnTo>
                  <a:lnTo>
                    <a:pt x="66175" y="3976996"/>
                  </a:lnTo>
                  <a:lnTo>
                    <a:pt x="57192" y="3931025"/>
                  </a:lnTo>
                  <a:lnTo>
                    <a:pt x="48845" y="3884829"/>
                  </a:lnTo>
                  <a:lnTo>
                    <a:pt x="41139" y="3838413"/>
                  </a:lnTo>
                  <a:lnTo>
                    <a:pt x="34078" y="3791783"/>
                  </a:lnTo>
                  <a:lnTo>
                    <a:pt x="27667" y="3744942"/>
                  </a:lnTo>
                  <a:lnTo>
                    <a:pt x="21911" y="3697896"/>
                  </a:lnTo>
                  <a:lnTo>
                    <a:pt x="16814" y="3650649"/>
                  </a:lnTo>
                  <a:lnTo>
                    <a:pt x="12381" y="3603207"/>
                  </a:lnTo>
                  <a:lnTo>
                    <a:pt x="8618" y="3555573"/>
                  </a:lnTo>
                  <a:lnTo>
                    <a:pt x="5528" y="3507752"/>
                  </a:lnTo>
                  <a:lnTo>
                    <a:pt x="3116" y="3459750"/>
                  </a:lnTo>
                  <a:lnTo>
                    <a:pt x="1388" y="3411571"/>
                  </a:lnTo>
                  <a:lnTo>
                    <a:pt x="347" y="3363219"/>
                  </a:lnTo>
                  <a:lnTo>
                    <a:pt x="0" y="3314700"/>
                  </a:lnTo>
                  <a:lnTo>
                    <a:pt x="347" y="3266180"/>
                  </a:lnTo>
                  <a:lnTo>
                    <a:pt x="1388" y="3217829"/>
                  </a:lnTo>
                  <a:lnTo>
                    <a:pt x="3116" y="3169649"/>
                  </a:lnTo>
                  <a:lnTo>
                    <a:pt x="5528" y="3121647"/>
                  </a:lnTo>
                  <a:lnTo>
                    <a:pt x="8618" y="3073827"/>
                  </a:lnTo>
                  <a:lnTo>
                    <a:pt x="12381" y="3026193"/>
                  </a:lnTo>
                  <a:lnTo>
                    <a:pt x="16814" y="2978750"/>
                  </a:lnTo>
                  <a:lnTo>
                    <a:pt x="21911" y="2931503"/>
                  </a:lnTo>
                  <a:lnTo>
                    <a:pt x="27667" y="2884457"/>
                  </a:lnTo>
                  <a:lnTo>
                    <a:pt x="34078" y="2837617"/>
                  </a:lnTo>
                  <a:lnTo>
                    <a:pt x="41139" y="2790986"/>
                  </a:lnTo>
                  <a:lnTo>
                    <a:pt x="48845" y="2744571"/>
                  </a:lnTo>
                  <a:lnTo>
                    <a:pt x="57192" y="2698375"/>
                  </a:lnTo>
                  <a:lnTo>
                    <a:pt x="66175" y="2652403"/>
                  </a:lnTo>
                  <a:lnTo>
                    <a:pt x="75789" y="2606661"/>
                  </a:lnTo>
                  <a:lnTo>
                    <a:pt x="86029" y="2561152"/>
                  </a:lnTo>
                  <a:lnTo>
                    <a:pt x="96891" y="2515882"/>
                  </a:lnTo>
                  <a:lnTo>
                    <a:pt x="108370" y="2470855"/>
                  </a:lnTo>
                  <a:lnTo>
                    <a:pt x="120461" y="2426076"/>
                  </a:lnTo>
                  <a:lnTo>
                    <a:pt x="133160" y="2381550"/>
                  </a:lnTo>
                  <a:lnTo>
                    <a:pt x="146461" y="2337281"/>
                  </a:lnTo>
                  <a:lnTo>
                    <a:pt x="160361" y="2293275"/>
                  </a:lnTo>
                  <a:lnTo>
                    <a:pt x="174853" y="2249535"/>
                  </a:lnTo>
                  <a:lnTo>
                    <a:pt x="189934" y="2206068"/>
                  </a:lnTo>
                  <a:lnTo>
                    <a:pt x="205599" y="2162876"/>
                  </a:lnTo>
                  <a:lnTo>
                    <a:pt x="221843" y="2119966"/>
                  </a:lnTo>
                  <a:lnTo>
                    <a:pt x="238662" y="2077341"/>
                  </a:lnTo>
                  <a:lnTo>
                    <a:pt x="256050" y="2035007"/>
                  </a:lnTo>
                  <a:lnTo>
                    <a:pt x="274003" y="1992969"/>
                  </a:lnTo>
                  <a:lnTo>
                    <a:pt x="292516" y="1951230"/>
                  </a:lnTo>
                  <a:lnTo>
                    <a:pt x="311585" y="1909796"/>
                  </a:lnTo>
                  <a:lnTo>
                    <a:pt x="331204" y="1868672"/>
                  </a:lnTo>
                  <a:lnTo>
                    <a:pt x="351369" y="1827862"/>
                  </a:lnTo>
                  <a:lnTo>
                    <a:pt x="372076" y="1787371"/>
                  </a:lnTo>
                  <a:lnTo>
                    <a:pt x="393319" y="1747203"/>
                  </a:lnTo>
                  <a:lnTo>
                    <a:pt x="415093" y="1707364"/>
                  </a:lnTo>
                  <a:lnTo>
                    <a:pt x="437395" y="1667858"/>
                  </a:lnTo>
                  <a:lnTo>
                    <a:pt x="460220" y="1628690"/>
                  </a:lnTo>
                  <a:lnTo>
                    <a:pt x="483561" y="1589864"/>
                  </a:lnTo>
                  <a:lnTo>
                    <a:pt x="507416" y="1551386"/>
                  </a:lnTo>
                  <a:lnTo>
                    <a:pt x="531779" y="1513260"/>
                  </a:lnTo>
                  <a:lnTo>
                    <a:pt x="556645" y="1475491"/>
                  </a:lnTo>
                  <a:lnTo>
                    <a:pt x="582010" y="1438083"/>
                  </a:lnTo>
                  <a:lnTo>
                    <a:pt x="607869" y="1401042"/>
                  </a:lnTo>
                  <a:lnTo>
                    <a:pt x="634217" y="1364371"/>
                  </a:lnTo>
                  <a:lnTo>
                    <a:pt x="661050" y="1328076"/>
                  </a:lnTo>
                  <a:lnTo>
                    <a:pt x="688362" y="1292162"/>
                  </a:lnTo>
                  <a:lnTo>
                    <a:pt x="716150" y="1256633"/>
                  </a:lnTo>
                  <a:lnTo>
                    <a:pt x="744407" y="1221493"/>
                  </a:lnTo>
                  <a:lnTo>
                    <a:pt x="773131" y="1186748"/>
                  </a:lnTo>
                  <a:lnTo>
                    <a:pt x="802315" y="1152403"/>
                  </a:lnTo>
                  <a:lnTo>
                    <a:pt x="831955" y="1118462"/>
                  </a:lnTo>
                  <a:lnTo>
                    <a:pt x="862047" y="1084929"/>
                  </a:lnTo>
                  <a:lnTo>
                    <a:pt x="892585" y="1051811"/>
                  </a:lnTo>
                  <a:lnTo>
                    <a:pt x="923565" y="1019110"/>
                  </a:lnTo>
                  <a:lnTo>
                    <a:pt x="954982" y="986832"/>
                  </a:lnTo>
                  <a:lnTo>
                    <a:pt x="986832" y="954982"/>
                  </a:lnTo>
                  <a:lnTo>
                    <a:pt x="1019110" y="923565"/>
                  </a:lnTo>
                  <a:lnTo>
                    <a:pt x="1051811" y="892585"/>
                  </a:lnTo>
                  <a:lnTo>
                    <a:pt x="1084929" y="862047"/>
                  </a:lnTo>
                  <a:lnTo>
                    <a:pt x="1118462" y="831955"/>
                  </a:lnTo>
                  <a:lnTo>
                    <a:pt x="1152403" y="802315"/>
                  </a:lnTo>
                  <a:lnTo>
                    <a:pt x="1186748" y="773131"/>
                  </a:lnTo>
                  <a:lnTo>
                    <a:pt x="1221493" y="744407"/>
                  </a:lnTo>
                  <a:lnTo>
                    <a:pt x="1256633" y="716150"/>
                  </a:lnTo>
                  <a:lnTo>
                    <a:pt x="1292162" y="688362"/>
                  </a:lnTo>
                  <a:lnTo>
                    <a:pt x="1328076" y="661050"/>
                  </a:lnTo>
                  <a:lnTo>
                    <a:pt x="1364371" y="634217"/>
                  </a:lnTo>
                  <a:lnTo>
                    <a:pt x="1401042" y="607869"/>
                  </a:lnTo>
                  <a:lnTo>
                    <a:pt x="1438083" y="582010"/>
                  </a:lnTo>
                  <a:lnTo>
                    <a:pt x="1475491" y="556645"/>
                  </a:lnTo>
                  <a:lnTo>
                    <a:pt x="1513260" y="531779"/>
                  </a:lnTo>
                  <a:lnTo>
                    <a:pt x="1551386" y="507416"/>
                  </a:lnTo>
                  <a:lnTo>
                    <a:pt x="1589864" y="483561"/>
                  </a:lnTo>
                  <a:lnTo>
                    <a:pt x="1628690" y="460220"/>
                  </a:lnTo>
                  <a:lnTo>
                    <a:pt x="1667858" y="437395"/>
                  </a:lnTo>
                  <a:lnTo>
                    <a:pt x="1707364" y="415093"/>
                  </a:lnTo>
                  <a:lnTo>
                    <a:pt x="1747203" y="393319"/>
                  </a:lnTo>
                  <a:lnTo>
                    <a:pt x="1787371" y="372076"/>
                  </a:lnTo>
                  <a:lnTo>
                    <a:pt x="1827862" y="351369"/>
                  </a:lnTo>
                  <a:lnTo>
                    <a:pt x="1868672" y="331204"/>
                  </a:lnTo>
                  <a:lnTo>
                    <a:pt x="1909796" y="311585"/>
                  </a:lnTo>
                  <a:lnTo>
                    <a:pt x="1951230" y="292516"/>
                  </a:lnTo>
                  <a:lnTo>
                    <a:pt x="1992969" y="274003"/>
                  </a:lnTo>
                  <a:lnTo>
                    <a:pt x="2035007" y="256050"/>
                  </a:lnTo>
                  <a:lnTo>
                    <a:pt x="2077341" y="238662"/>
                  </a:lnTo>
                  <a:lnTo>
                    <a:pt x="2119966" y="221843"/>
                  </a:lnTo>
                  <a:lnTo>
                    <a:pt x="2162876" y="205599"/>
                  </a:lnTo>
                  <a:lnTo>
                    <a:pt x="2206068" y="189934"/>
                  </a:lnTo>
                  <a:lnTo>
                    <a:pt x="2249535" y="174853"/>
                  </a:lnTo>
                  <a:lnTo>
                    <a:pt x="2293275" y="160361"/>
                  </a:lnTo>
                  <a:lnTo>
                    <a:pt x="2337281" y="146461"/>
                  </a:lnTo>
                  <a:lnTo>
                    <a:pt x="2381550" y="133160"/>
                  </a:lnTo>
                  <a:lnTo>
                    <a:pt x="2426076" y="120461"/>
                  </a:lnTo>
                  <a:lnTo>
                    <a:pt x="2470855" y="108370"/>
                  </a:lnTo>
                  <a:lnTo>
                    <a:pt x="2515882" y="96891"/>
                  </a:lnTo>
                  <a:lnTo>
                    <a:pt x="2561152" y="86029"/>
                  </a:lnTo>
                  <a:lnTo>
                    <a:pt x="2606661" y="75789"/>
                  </a:lnTo>
                  <a:lnTo>
                    <a:pt x="2652403" y="66175"/>
                  </a:lnTo>
                  <a:lnTo>
                    <a:pt x="2698375" y="57192"/>
                  </a:lnTo>
                  <a:lnTo>
                    <a:pt x="2744571" y="48845"/>
                  </a:lnTo>
                  <a:lnTo>
                    <a:pt x="2790986" y="41139"/>
                  </a:lnTo>
                  <a:lnTo>
                    <a:pt x="2837617" y="34078"/>
                  </a:lnTo>
                  <a:lnTo>
                    <a:pt x="2884457" y="27667"/>
                  </a:lnTo>
                  <a:lnTo>
                    <a:pt x="2931503" y="21911"/>
                  </a:lnTo>
                  <a:lnTo>
                    <a:pt x="2978750" y="16814"/>
                  </a:lnTo>
                  <a:lnTo>
                    <a:pt x="3026193" y="12381"/>
                  </a:lnTo>
                  <a:lnTo>
                    <a:pt x="3073827" y="8618"/>
                  </a:lnTo>
                  <a:lnTo>
                    <a:pt x="3121647" y="5528"/>
                  </a:lnTo>
                  <a:lnTo>
                    <a:pt x="3169649" y="3116"/>
                  </a:lnTo>
                  <a:lnTo>
                    <a:pt x="3217829" y="1388"/>
                  </a:lnTo>
                  <a:lnTo>
                    <a:pt x="3266180" y="347"/>
                  </a:lnTo>
                  <a:lnTo>
                    <a:pt x="3314700" y="0"/>
                  </a:lnTo>
                  <a:lnTo>
                    <a:pt x="3363219" y="347"/>
                  </a:lnTo>
                  <a:lnTo>
                    <a:pt x="3411571" y="1388"/>
                  </a:lnTo>
                  <a:lnTo>
                    <a:pt x="3459750" y="3116"/>
                  </a:lnTo>
                  <a:lnTo>
                    <a:pt x="3507752" y="5528"/>
                  </a:lnTo>
                  <a:lnTo>
                    <a:pt x="3555573" y="8618"/>
                  </a:lnTo>
                  <a:lnTo>
                    <a:pt x="3603207" y="12381"/>
                  </a:lnTo>
                  <a:lnTo>
                    <a:pt x="3650649" y="16814"/>
                  </a:lnTo>
                  <a:lnTo>
                    <a:pt x="3697896" y="21911"/>
                  </a:lnTo>
                  <a:lnTo>
                    <a:pt x="3744942" y="27667"/>
                  </a:lnTo>
                  <a:lnTo>
                    <a:pt x="3791783" y="34078"/>
                  </a:lnTo>
                  <a:lnTo>
                    <a:pt x="3838413" y="41139"/>
                  </a:lnTo>
                  <a:lnTo>
                    <a:pt x="3884829" y="48845"/>
                  </a:lnTo>
                  <a:lnTo>
                    <a:pt x="3931025" y="57192"/>
                  </a:lnTo>
                  <a:lnTo>
                    <a:pt x="3976996" y="66175"/>
                  </a:lnTo>
                  <a:lnTo>
                    <a:pt x="4022739" y="75789"/>
                  </a:lnTo>
                  <a:lnTo>
                    <a:pt x="4068247" y="86029"/>
                  </a:lnTo>
                  <a:lnTo>
                    <a:pt x="4113517" y="96891"/>
                  </a:lnTo>
                  <a:lnTo>
                    <a:pt x="4158544" y="108370"/>
                  </a:lnTo>
                  <a:lnTo>
                    <a:pt x="4203323" y="120461"/>
                  </a:lnTo>
                  <a:lnTo>
                    <a:pt x="4247849" y="133160"/>
                  </a:lnTo>
                  <a:lnTo>
                    <a:pt x="4292118" y="146461"/>
                  </a:lnTo>
                  <a:lnTo>
                    <a:pt x="4336124" y="160361"/>
                  </a:lnTo>
                  <a:lnTo>
                    <a:pt x="4379864" y="174853"/>
                  </a:lnTo>
                  <a:lnTo>
                    <a:pt x="4423332" y="189934"/>
                  </a:lnTo>
                  <a:lnTo>
                    <a:pt x="4466523" y="205599"/>
                  </a:lnTo>
                  <a:lnTo>
                    <a:pt x="4509433" y="221843"/>
                  </a:lnTo>
                  <a:lnTo>
                    <a:pt x="4552058" y="238662"/>
                  </a:lnTo>
                  <a:lnTo>
                    <a:pt x="4594392" y="256050"/>
                  </a:lnTo>
                  <a:lnTo>
                    <a:pt x="4636431" y="274003"/>
                  </a:lnTo>
                  <a:lnTo>
                    <a:pt x="4678169" y="292516"/>
                  </a:lnTo>
                  <a:lnTo>
                    <a:pt x="4719603" y="311585"/>
                  </a:lnTo>
                  <a:lnTo>
                    <a:pt x="4760727" y="331204"/>
                  </a:lnTo>
                  <a:lnTo>
                    <a:pt x="4801537" y="351369"/>
                  </a:lnTo>
                  <a:lnTo>
                    <a:pt x="4842029" y="372076"/>
                  </a:lnTo>
                  <a:lnTo>
                    <a:pt x="4882196" y="393319"/>
                  </a:lnTo>
                  <a:lnTo>
                    <a:pt x="4922035" y="415093"/>
                  </a:lnTo>
                  <a:lnTo>
                    <a:pt x="4961541" y="437395"/>
                  </a:lnTo>
                  <a:lnTo>
                    <a:pt x="5000709" y="460220"/>
                  </a:lnTo>
                  <a:lnTo>
                    <a:pt x="5039535" y="483561"/>
                  </a:lnTo>
                  <a:lnTo>
                    <a:pt x="5078013" y="507416"/>
                  </a:lnTo>
                  <a:lnTo>
                    <a:pt x="5116139" y="531779"/>
                  </a:lnTo>
                  <a:lnTo>
                    <a:pt x="5153908" y="556645"/>
                  </a:lnTo>
                  <a:lnTo>
                    <a:pt x="5191316" y="582010"/>
                  </a:lnTo>
                  <a:lnTo>
                    <a:pt x="5228358" y="607869"/>
                  </a:lnTo>
                  <a:lnTo>
                    <a:pt x="5265028" y="634217"/>
                  </a:lnTo>
                  <a:lnTo>
                    <a:pt x="5301323" y="661050"/>
                  </a:lnTo>
                  <a:lnTo>
                    <a:pt x="5337237" y="688362"/>
                  </a:lnTo>
                  <a:lnTo>
                    <a:pt x="5372767" y="716150"/>
                  </a:lnTo>
                  <a:lnTo>
                    <a:pt x="5407906" y="744407"/>
                  </a:lnTo>
                  <a:lnTo>
                    <a:pt x="5442651" y="773131"/>
                  </a:lnTo>
                  <a:lnTo>
                    <a:pt x="5476996" y="802315"/>
                  </a:lnTo>
                  <a:lnTo>
                    <a:pt x="5510937" y="831955"/>
                  </a:lnTo>
                  <a:lnTo>
                    <a:pt x="5544470" y="862047"/>
                  </a:lnTo>
                  <a:lnTo>
                    <a:pt x="5577589" y="892585"/>
                  </a:lnTo>
                  <a:lnTo>
                    <a:pt x="5610289" y="923565"/>
                  </a:lnTo>
                  <a:lnTo>
                    <a:pt x="5642567" y="954982"/>
                  </a:lnTo>
                  <a:lnTo>
                    <a:pt x="5674417" y="986832"/>
                  </a:lnTo>
                  <a:lnTo>
                    <a:pt x="5705834" y="1019110"/>
                  </a:lnTo>
                  <a:lnTo>
                    <a:pt x="5736814" y="1051811"/>
                  </a:lnTo>
                  <a:lnTo>
                    <a:pt x="5767353" y="1084929"/>
                  </a:lnTo>
                  <a:lnTo>
                    <a:pt x="5797444" y="1118462"/>
                  </a:lnTo>
                  <a:lnTo>
                    <a:pt x="5827085" y="1152403"/>
                  </a:lnTo>
                  <a:lnTo>
                    <a:pt x="5856269" y="1186748"/>
                  </a:lnTo>
                  <a:lnTo>
                    <a:pt x="5884992" y="1221493"/>
                  </a:lnTo>
                  <a:lnTo>
                    <a:pt x="5913250" y="1256633"/>
                  </a:lnTo>
                  <a:lnTo>
                    <a:pt x="5941037" y="1292162"/>
                  </a:lnTo>
                  <a:lnTo>
                    <a:pt x="5968349" y="1328076"/>
                  </a:lnTo>
                  <a:lnTo>
                    <a:pt x="5995182" y="1364371"/>
                  </a:lnTo>
                  <a:lnTo>
                    <a:pt x="6021530" y="1401042"/>
                  </a:lnTo>
                  <a:lnTo>
                    <a:pt x="6047389" y="1438083"/>
                  </a:lnTo>
                  <a:lnTo>
                    <a:pt x="6072754" y="1475491"/>
                  </a:lnTo>
                  <a:lnTo>
                    <a:pt x="6097620" y="1513260"/>
                  </a:lnTo>
                  <a:lnTo>
                    <a:pt x="6121983" y="1551386"/>
                  </a:lnTo>
                  <a:lnTo>
                    <a:pt x="6145838" y="1589864"/>
                  </a:lnTo>
                  <a:lnTo>
                    <a:pt x="6169180" y="1628690"/>
                  </a:lnTo>
                  <a:lnTo>
                    <a:pt x="6192004" y="1667858"/>
                  </a:lnTo>
                  <a:lnTo>
                    <a:pt x="6214306" y="1707364"/>
                  </a:lnTo>
                  <a:lnTo>
                    <a:pt x="6236081" y="1747203"/>
                  </a:lnTo>
                  <a:lnTo>
                    <a:pt x="6257324" y="1787371"/>
                  </a:lnTo>
                  <a:lnTo>
                    <a:pt x="6278030" y="1827862"/>
                  </a:lnTo>
                  <a:lnTo>
                    <a:pt x="6298195" y="1868672"/>
                  </a:lnTo>
                  <a:lnTo>
                    <a:pt x="6317815" y="1909796"/>
                  </a:lnTo>
                  <a:lnTo>
                    <a:pt x="6336883" y="1951230"/>
                  </a:lnTo>
                  <a:lnTo>
                    <a:pt x="6355396" y="1992969"/>
                  </a:lnTo>
                  <a:lnTo>
                    <a:pt x="6373349" y="2035007"/>
                  </a:lnTo>
                  <a:lnTo>
                    <a:pt x="6390737" y="2077341"/>
                  </a:lnTo>
                  <a:lnTo>
                    <a:pt x="6407556" y="2119966"/>
                  </a:lnTo>
                  <a:lnTo>
                    <a:pt x="6423800" y="2162876"/>
                  </a:lnTo>
                  <a:lnTo>
                    <a:pt x="6439465" y="2206068"/>
                  </a:lnTo>
                  <a:lnTo>
                    <a:pt x="6454546" y="2249535"/>
                  </a:lnTo>
                  <a:lnTo>
                    <a:pt x="6469039" y="2293275"/>
                  </a:lnTo>
                  <a:lnTo>
                    <a:pt x="6482938" y="2337281"/>
                  </a:lnTo>
                  <a:lnTo>
                    <a:pt x="6496239" y="2381550"/>
                  </a:lnTo>
                  <a:lnTo>
                    <a:pt x="6508938" y="2426076"/>
                  </a:lnTo>
                  <a:lnTo>
                    <a:pt x="6521029" y="2470855"/>
                  </a:lnTo>
                  <a:lnTo>
                    <a:pt x="6532508" y="2515882"/>
                  </a:lnTo>
                  <a:lnTo>
                    <a:pt x="6543370" y="2561152"/>
                  </a:lnTo>
                  <a:lnTo>
                    <a:pt x="6553610" y="2606661"/>
                  </a:lnTo>
                  <a:lnTo>
                    <a:pt x="6563224" y="2652403"/>
                  </a:lnTo>
                  <a:lnTo>
                    <a:pt x="6572207" y="2698375"/>
                  </a:lnTo>
                  <a:lnTo>
                    <a:pt x="6580554" y="2744571"/>
                  </a:lnTo>
                  <a:lnTo>
                    <a:pt x="6588260" y="2790986"/>
                  </a:lnTo>
                  <a:lnTo>
                    <a:pt x="6595321" y="2837617"/>
                  </a:lnTo>
                  <a:lnTo>
                    <a:pt x="6601732" y="2884457"/>
                  </a:lnTo>
                  <a:lnTo>
                    <a:pt x="6607489" y="2931503"/>
                  </a:lnTo>
                  <a:lnTo>
                    <a:pt x="6612585" y="2978750"/>
                  </a:lnTo>
                  <a:lnTo>
                    <a:pt x="6617018" y="3026193"/>
                  </a:lnTo>
                  <a:lnTo>
                    <a:pt x="6620782" y="3073827"/>
                  </a:lnTo>
                  <a:lnTo>
                    <a:pt x="6623871" y="3121647"/>
                  </a:lnTo>
                  <a:lnTo>
                    <a:pt x="6626283" y="3169649"/>
                  </a:lnTo>
                  <a:lnTo>
                    <a:pt x="6628011" y="3217829"/>
                  </a:lnTo>
                  <a:lnTo>
                    <a:pt x="6629052" y="3266180"/>
                  </a:lnTo>
                  <a:lnTo>
                    <a:pt x="6629400" y="3314700"/>
                  </a:lnTo>
                  <a:lnTo>
                    <a:pt x="6629052" y="3363219"/>
                  </a:lnTo>
                  <a:lnTo>
                    <a:pt x="6628011" y="3411571"/>
                  </a:lnTo>
                  <a:lnTo>
                    <a:pt x="6626283" y="3459750"/>
                  </a:lnTo>
                  <a:lnTo>
                    <a:pt x="6623871" y="3507752"/>
                  </a:lnTo>
                  <a:lnTo>
                    <a:pt x="6620782" y="3555573"/>
                  </a:lnTo>
                  <a:lnTo>
                    <a:pt x="6617018" y="3603207"/>
                  </a:lnTo>
                  <a:lnTo>
                    <a:pt x="6612585" y="3650649"/>
                  </a:lnTo>
                  <a:lnTo>
                    <a:pt x="6607489" y="3697896"/>
                  </a:lnTo>
                  <a:lnTo>
                    <a:pt x="6601732" y="3744942"/>
                  </a:lnTo>
                  <a:lnTo>
                    <a:pt x="6595321" y="3791783"/>
                  </a:lnTo>
                  <a:lnTo>
                    <a:pt x="6588260" y="3838413"/>
                  </a:lnTo>
                  <a:lnTo>
                    <a:pt x="6580554" y="3884829"/>
                  </a:lnTo>
                  <a:lnTo>
                    <a:pt x="6572207" y="3931025"/>
                  </a:lnTo>
                  <a:lnTo>
                    <a:pt x="6563224" y="3976996"/>
                  </a:lnTo>
                  <a:lnTo>
                    <a:pt x="6553610" y="4022739"/>
                  </a:lnTo>
                  <a:lnTo>
                    <a:pt x="6543370" y="4068247"/>
                  </a:lnTo>
                  <a:lnTo>
                    <a:pt x="6532508" y="4113517"/>
                  </a:lnTo>
                  <a:lnTo>
                    <a:pt x="6521029" y="4158544"/>
                  </a:lnTo>
                  <a:lnTo>
                    <a:pt x="6508938" y="4203323"/>
                  </a:lnTo>
                  <a:lnTo>
                    <a:pt x="6496239" y="4247849"/>
                  </a:lnTo>
                  <a:lnTo>
                    <a:pt x="6482938" y="4292118"/>
                  </a:lnTo>
                  <a:lnTo>
                    <a:pt x="6469039" y="4336124"/>
                  </a:lnTo>
                  <a:lnTo>
                    <a:pt x="6454546" y="4379864"/>
                  </a:lnTo>
                  <a:lnTo>
                    <a:pt x="6439465" y="4423332"/>
                  </a:lnTo>
                  <a:lnTo>
                    <a:pt x="6423800" y="4466523"/>
                  </a:lnTo>
                  <a:lnTo>
                    <a:pt x="6407556" y="4509433"/>
                  </a:lnTo>
                  <a:lnTo>
                    <a:pt x="6390737" y="4552058"/>
                  </a:lnTo>
                  <a:lnTo>
                    <a:pt x="6373349" y="4594392"/>
                  </a:lnTo>
                  <a:lnTo>
                    <a:pt x="6355396" y="4636431"/>
                  </a:lnTo>
                  <a:lnTo>
                    <a:pt x="6336883" y="4678169"/>
                  </a:lnTo>
                  <a:lnTo>
                    <a:pt x="6317815" y="4719603"/>
                  </a:lnTo>
                  <a:lnTo>
                    <a:pt x="6298195" y="4760727"/>
                  </a:lnTo>
                  <a:lnTo>
                    <a:pt x="6278030" y="4801537"/>
                  </a:lnTo>
                  <a:lnTo>
                    <a:pt x="6257324" y="4842029"/>
                  </a:lnTo>
                  <a:lnTo>
                    <a:pt x="6236081" y="4882196"/>
                  </a:lnTo>
                  <a:lnTo>
                    <a:pt x="6214306" y="4922035"/>
                  </a:lnTo>
                  <a:lnTo>
                    <a:pt x="6192004" y="4961541"/>
                  </a:lnTo>
                  <a:lnTo>
                    <a:pt x="6169180" y="5000709"/>
                  </a:lnTo>
                  <a:lnTo>
                    <a:pt x="6145838" y="5039535"/>
                  </a:lnTo>
                  <a:lnTo>
                    <a:pt x="6121983" y="5078013"/>
                  </a:lnTo>
                  <a:lnTo>
                    <a:pt x="6097620" y="5116139"/>
                  </a:lnTo>
                  <a:lnTo>
                    <a:pt x="6072754" y="5153908"/>
                  </a:lnTo>
                  <a:lnTo>
                    <a:pt x="6047389" y="5191316"/>
                  </a:lnTo>
                  <a:lnTo>
                    <a:pt x="6021530" y="5228358"/>
                  </a:lnTo>
                  <a:lnTo>
                    <a:pt x="5995182" y="5265028"/>
                  </a:lnTo>
                  <a:lnTo>
                    <a:pt x="5968349" y="5301323"/>
                  </a:lnTo>
                  <a:lnTo>
                    <a:pt x="5941037" y="5337237"/>
                  </a:lnTo>
                  <a:lnTo>
                    <a:pt x="5913250" y="5372767"/>
                  </a:lnTo>
                  <a:lnTo>
                    <a:pt x="5884992" y="5407906"/>
                  </a:lnTo>
                  <a:lnTo>
                    <a:pt x="5856269" y="5442651"/>
                  </a:lnTo>
                  <a:lnTo>
                    <a:pt x="5827085" y="5476996"/>
                  </a:lnTo>
                  <a:lnTo>
                    <a:pt x="5797444" y="5510937"/>
                  </a:lnTo>
                  <a:lnTo>
                    <a:pt x="5767353" y="5544470"/>
                  </a:lnTo>
                  <a:lnTo>
                    <a:pt x="5736814" y="5577589"/>
                  </a:lnTo>
                  <a:lnTo>
                    <a:pt x="5705834" y="5610289"/>
                  </a:lnTo>
                  <a:lnTo>
                    <a:pt x="5674417" y="5642567"/>
                  </a:lnTo>
                  <a:lnTo>
                    <a:pt x="5642567" y="5674417"/>
                  </a:lnTo>
                  <a:lnTo>
                    <a:pt x="5610289" y="5705834"/>
                  </a:lnTo>
                  <a:lnTo>
                    <a:pt x="5577589" y="5736814"/>
                  </a:lnTo>
                  <a:lnTo>
                    <a:pt x="5544470" y="5767353"/>
                  </a:lnTo>
                  <a:lnTo>
                    <a:pt x="5510937" y="5797444"/>
                  </a:lnTo>
                  <a:lnTo>
                    <a:pt x="5476996" y="5827085"/>
                  </a:lnTo>
                  <a:lnTo>
                    <a:pt x="5442651" y="5856269"/>
                  </a:lnTo>
                  <a:lnTo>
                    <a:pt x="5407906" y="5884992"/>
                  </a:lnTo>
                  <a:lnTo>
                    <a:pt x="5372767" y="5913250"/>
                  </a:lnTo>
                  <a:lnTo>
                    <a:pt x="5337237" y="5941037"/>
                  </a:lnTo>
                  <a:lnTo>
                    <a:pt x="5301323" y="5968349"/>
                  </a:lnTo>
                  <a:lnTo>
                    <a:pt x="5265028" y="5995182"/>
                  </a:lnTo>
                  <a:lnTo>
                    <a:pt x="5228358" y="6021530"/>
                  </a:lnTo>
                  <a:lnTo>
                    <a:pt x="5191316" y="6047389"/>
                  </a:lnTo>
                  <a:lnTo>
                    <a:pt x="5153908" y="6072754"/>
                  </a:lnTo>
                  <a:lnTo>
                    <a:pt x="5116139" y="6097620"/>
                  </a:lnTo>
                  <a:lnTo>
                    <a:pt x="5078013" y="6121983"/>
                  </a:lnTo>
                  <a:lnTo>
                    <a:pt x="5039535" y="6145838"/>
                  </a:lnTo>
                  <a:lnTo>
                    <a:pt x="5000709" y="6169180"/>
                  </a:lnTo>
                  <a:lnTo>
                    <a:pt x="4961541" y="6192004"/>
                  </a:lnTo>
                  <a:lnTo>
                    <a:pt x="4922035" y="6214306"/>
                  </a:lnTo>
                  <a:lnTo>
                    <a:pt x="4882196" y="6236081"/>
                  </a:lnTo>
                  <a:lnTo>
                    <a:pt x="4842029" y="6257324"/>
                  </a:lnTo>
                  <a:lnTo>
                    <a:pt x="4801537" y="6278030"/>
                  </a:lnTo>
                  <a:lnTo>
                    <a:pt x="4760727" y="6298195"/>
                  </a:lnTo>
                  <a:lnTo>
                    <a:pt x="4719603" y="6317815"/>
                  </a:lnTo>
                  <a:lnTo>
                    <a:pt x="4678169" y="6336883"/>
                  </a:lnTo>
                  <a:lnTo>
                    <a:pt x="4636431" y="6355396"/>
                  </a:lnTo>
                  <a:lnTo>
                    <a:pt x="4594392" y="6373349"/>
                  </a:lnTo>
                  <a:lnTo>
                    <a:pt x="4552058" y="6390737"/>
                  </a:lnTo>
                  <a:lnTo>
                    <a:pt x="4509433" y="6407556"/>
                  </a:lnTo>
                  <a:lnTo>
                    <a:pt x="4466523" y="6423800"/>
                  </a:lnTo>
                  <a:lnTo>
                    <a:pt x="4423332" y="6439465"/>
                  </a:lnTo>
                  <a:lnTo>
                    <a:pt x="4379864" y="6454546"/>
                  </a:lnTo>
                  <a:lnTo>
                    <a:pt x="4336124" y="6469039"/>
                  </a:lnTo>
                  <a:lnTo>
                    <a:pt x="4292118" y="6482938"/>
                  </a:lnTo>
                  <a:lnTo>
                    <a:pt x="4247849" y="6496239"/>
                  </a:lnTo>
                  <a:lnTo>
                    <a:pt x="4203323" y="6508938"/>
                  </a:lnTo>
                  <a:lnTo>
                    <a:pt x="4158544" y="6521029"/>
                  </a:lnTo>
                  <a:lnTo>
                    <a:pt x="4113517" y="6532508"/>
                  </a:lnTo>
                  <a:lnTo>
                    <a:pt x="4068247" y="6543370"/>
                  </a:lnTo>
                  <a:lnTo>
                    <a:pt x="4022739" y="6553610"/>
                  </a:lnTo>
                  <a:lnTo>
                    <a:pt x="3976996" y="6563224"/>
                  </a:lnTo>
                  <a:lnTo>
                    <a:pt x="3931025" y="6572207"/>
                  </a:lnTo>
                  <a:lnTo>
                    <a:pt x="3884829" y="6580554"/>
                  </a:lnTo>
                  <a:lnTo>
                    <a:pt x="3838413" y="6588260"/>
                  </a:lnTo>
                  <a:lnTo>
                    <a:pt x="3791783" y="6595321"/>
                  </a:lnTo>
                  <a:lnTo>
                    <a:pt x="3744942" y="6601732"/>
                  </a:lnTo>
                  <a:lnTo>
                    <a:pt x="3697896" y="6607489"/>
                  </a:lnTo>
                  <a:lnTo>
                    <a:pt x="3650649" y="6612585"/>
                  </a:lnTo>
                  <a:lnTo>
                    <a:pt x="3603207" y="6617018"/>
                  </a:lnTo>
                  <a:lnTo>
                    <a:pt x="3555573" y="6620782"/>
                  </a:lnTo>
                  <a:lnTo>
                    <a:pt x="3507752" y="6623871"/>
                  </a:lnTo>
                  <a:lnTo>
                    <a:pt x="3459750" y="6626283"/>
                  </a:lnTo>
                  <a:lnTo>
                    <a:pt x="3411571" y="6628011"/>
                  </a:lnTo>
                  <a:lnTo>
                    <a:pt x="3363219" y="6629052"/>
                  </a:lnTo>
                  <a:lnTo>
                    <a:pt x="3314700" y="6629400"/>
                  </a:lnTo>
                  <a:close/>
                </a:path>
              </a:pathLst>
            </a:custGeom>
            <a:solidFill>
              <a:srgbClr val="342C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028712"/>
              <a:ext cx="18288000" cy="8229600"/>
            </a:xfrm>
            <a:custGeom>
              <a:avLst/>
              <a:gdLst/>
              <a:ahLst/>
              <a:cxnLst/>
              <a:rect l="l" t="t" r="r" b="b"/>
              <a:pathLst>
                <a:path w="18288000" h="8229600">
                  <a:moveTo>
                    <a:pt x="2534094" y="8128736"/>
                  </a:moveTo>
                  <a:lnTo>
                    <a:pt x="2531097" y="8086509"/>
                  </a:lnTo>
                  <a:lnTo>
                    <a:pt x="2526436" y="8039570"/>
                  </a:lnTo>
                  <a:lnTo>
                    <a:pt x="2520467" y="7993012"/>
                  </a:lnTo>
                  <a:lnTo>
                    <a:pt x="2513241" y="7946872"/>
                  </a:lnTo>
                  <a:lnTo>
                    <a:pt x="2504744" y="7901165"/>
                  </a:lnTo>
                  <a:lnTo>
                    <a:pt x="2495016" y="7855902"/>
                  </a:lnTo>
                  <a:lnTo>
                    <a:pt x="2484069" y="7811109"/>
                  </a:lnTo>
                  <a:lnTo>
                    <a:pt x="2471915" y="7766812"/>
                  </a:lnTo>
                  <a:lnTo>
                    <a:pt x="2458593" y="7723010"/>
                  </a:lnTo>
                  <a:lnTo>
                    <a:pt x="2444089" y="7679728"/>
                  </a:lnTo>
                  <a:lnTo>
                    <a:pt x="2428456" y="7636992"/>
                  </a:lnTo>
                  <a:lnTo>
                    <a:pt x="2411679" y="7594816"/>
                  </a:lnTo>
                  <a:lnTo>
                    <a:pt x="2393810" y="7553223"/>
                  </a:lnTo>
                  <a:lnTo>
                    <a:pt x="2374836" y="7512215"/>
                  </a:lnTo>
                  <a:lnTo>
                    <a:pt x="2354796" y="7471829"/>
                  </a:lnTo>
                  <a:lnTo>
                    <a:pt x="2333701" y="7432078"/>
                  </a:lnTo>
                  <a:lnTo>
                    <a:pt x="2311565" y="7392975"/>
                  </a:lnTo>
                  <a:lnTo>
                    <a:pt x="2288425" y="7354544"/>
                  </a:lnTo>
                  <a:lnTo>
                    <a:pt x="2264270" y="7316800"/>
                  </a:lnTo>
                  <a:lnTo>
                    <a:pt x="2239149" y="7279767"/>
                  </a:lnTo>
                  <a:lnTo>
                    <a:pt x="2213064" y="7243458"/>
                  </a:lnTo>
                  <a:lnTo>
                    <a:pt x="2186025" y="7207898"/>
                  </a:lnTo>
                  <a:lnTo>
                    <a:pt x="2158060" y="7173100"/>
                  </a:lnTo>
                  <a:lnTo>
                    <a:pt x="2129193" y="7139076"/>
                  </a:lnTo>
                  <a:lnTo>
                    <a:pt x="2099449" y="7105853"/>
                  </a:lnTo>
                  <a:lnTo>
                    <a:pt x="2068817" y="7073443"/>
                  </a:lnTo>
                  <a:lnTo>
                    <a:pt x="2037346" y="7041883"/>
                  </a:lnTo>
                  <a:lnTo>
                    <a:pt x="2005025" y="7011162"/>
                  </a:lnTo>
                  <a:lnTo>
                    <a:pt x="1971903" y="6981330"/>
                  </a:lnTo>
                  <a:lnTo>
                    <a:pt x="1937981" y="6952374"/>
                  </a:lnTo>
                  <a:lnTo>
                    <a:pt x="1903272" y="6924332"/>
                  </a:lnTo>
                  <a:lnTo>
                    <a:pt x="1867814" y="6897230"/>
                  </a:lnTo>
                  <a:lnTo>
                    <a:pt x="1831606" y="6871055"/>
                  </a:lnTo>
                  <a:lnTo>
                    <a:pt x="1794687" y="6845859"/>
                  </a:lnTo>
                  <a:lnTo>
                    <a:pt x="1757045" y="6821640"/>
                  </a:lnTo>
                  <a:lnTo>
                    <a:pt x="1718729" y="6798424"/>
                  </a:lnTo>
                  <a:lnTo>
                    <a:pt x="1679740" y="6776237"/>
                  </a:lnTo>
                  <a:lnTo>
                    <a:pt x="1640103" y="6755079"/>
                  </a:lnTo>
                  <a:lnTo>
                    <a:pt x="1599831" y="6734975"/>
                  </a:lnTo>
                  <a:lnTo>
                    <a:pt x="1558950" y="6715963"/>
                  </a:lnTo>
                  <a:lnTo>
                    <a:pt x="1517472" y="6698031"/>
                  </a:lnTo>
                  <a:lnTo>
                    <a:pt x="1475422" y="6681216"/>
                  </a:lnTo>
                  <a:lnTo>
                    <a:pt x="1432801" y="6665519"/>
                  </a:lnTo>
                  <a:lnTo>
                    <a:pt x="1389646" y="6650990"/>
                  </a:lnTo>
                  <a:lnTo>
                    <a:pt x="1345971" y="6637617"/>
                  </a:lnTo>
                  <a:lnTo>
                    <a:pt x="1301800" y="6625437"/>
                  </a:lnTo>
                  <a:lnTo>
                    <a:pt x="1257134" y="6614452"/>
                  </a:lnTo>
                  <a:lnTo>
                    <a:pt x="1212011" y="6604698"/>
                  </a:lnTo>
                  <a:lnTo>
                    <a:pt x="1166431" y="6596177"/>
                  </a:lnTo>
                  <a:lnTo>
                    <a:pt x="1120419" y="6588925"/>
                  </a:lnTo>
                  <a:lnTo>
                    <a:pt x="1074000" y="6582943"/>
                  </a:lnTo>
                  <a:lnTo>
                    <a:pt x="1027188" y="6578270"/>
                  </a:lnTo>
                  <a:lnTo>
                    <a:pt x="980008" y="6574891"/>
                  </a:lnTo>
                  <a:lnTo>
                    <a:pt x="975677" y="6574714"/>
                  </a:lnTo>
                  <a:lnTo>
                    <a:pt x="793496" y="6574714"/>
                  </a:lnTo>
                  <a:lnTo>
                    <a:pt x="0" y="6574714"/>
                  </a:lnTo>
                  <a:lnTo>
                    <a:pt x="0" y="6829958"/>
                  </a:lnTo>
                  <a:lnTo>
                    <a:pt x="0" y="7067702"/>
                  </a:lnTo>
                  <a:lnTo>
                    <a:pt x="0" y="7479919"/>
                  </a:lnTo>
                  <a:lnTo>
                    <a:pt x="5143" y="7473658"/>
                  </a:lnTo>
                  <a:lnTo>
                    <a:pt x="34759" y="7440346"/>
                  </a:lnTo>
                  <a:lnTo>
                    <a:pt x="65608" y="7408202"/>
                  </a:lnTo>
                  <a:lnTo>
                    <a:pt x="97663" y="7377265"/>
                  </a:lnTo>
                  <a:lnTo>
                    <a:pt x="130873" y="7347559"/>
                  </a:lnTo>
                  <a:lnTo>
                    <a:pt x="165214" y="7319137"/>
                  </a:lnTo>
                  <a:lnTo>
                    <a:pt x="200634" y="7292035"/>
                  </a:lnTo>
                  <a:lnTo>
                    <a:pt x="237109" y="7266279"/>
                  </a:lnTo>
                  <a:lnTo>
                    <a:pt x="274586" y="7241908"/>
                  </a:lnTo>
                  <a:lnTo>
                    <a:pt x="313042" y="7218972"/>
                  </a:lnTo>
                  <a:lnTo>
                    <a:pt x="352437" y="7197496"/>
                  </a:lnTo>
                  <a:lnTo>
                    <a:pt x="392722" y="7177519"/>
                  </a:lnTo>
                  <a:lnTo>
                    <a:pt x="433882" y="7159091"/>
                  </a:lnTo>
                  <a:lnTo>
                    <a:pt x="475856" y="7142226"/>
                  </a:lnTo>
                  <a:lnTo>
                    <a:pt x="518617" y="7126986"/>
                  </a:lnTo>
                  <a:lnTo>
                    <a:pt x="562140" y="7113397"/>
                  </a:lnTo>
                  <a:lnTo>
                    <a:pt x="606361" y="7101510"/>
                  </a:lnTo>
                  <a:lnTo>
                    <a:pt x="651268" y="7091337"/>
                  </a:lnTo>
                  <a:lnTo>
                    <a:pt x="696798" y="7082930"/>
                  </a:lnTo>
                  <a:lnTo>
                    <a:pt x="742937" y="7076326"/>
                  </a:lnTo>
                  <a:lnTo>
                    <a:pt x="789635" y="7071563"/>
                  </a:lnTo>
                  <a:lnTo>
                    <a:pt x="836866" y="7068680"/>
                  </a:lnTo>
                  <a:lnTo>
                    <a:pt x="884580" y="7067702"/>
                  </a:lnTo>
                  <a:lnTo>
                    <a:pt x="932294" y="7068680"/>
                  </a:lnTo>
                  <a:lnTo>
                    <a:pt x="979512" y="7071563"/>
                  </a:lnTo>
                  <a:lnTo>
                    <a:pt x="1026223" y="7076326"/>
                  </a:lnTo>
                  <a:lnTo>
                    <a:pt x="1072362" y="7082930"/>
                  </a:lnTo>
                  <a:lnTo>
                    <a:pt x="1117892" y="7091337"/>
                  </a:lnTo>
                  <a:lnTo>
                    <a:pt x="1162799" y="7101510"/>
                  </a:lnTo>
                  <a:lnTo>
                    <a:pt x="1207020" y="7113397"/>
                  </a:lnTo>
                  <a:lnTo>
                    <a:pt x="1250543" y="7126986"/>
                  </a:lnTo>
                  <a:lnTo>
                    <a:pt x="1293304" y="7142226"/>
                  </a:lnTo>
                  <a:lnTo>
                    <a:pt x="1335278" y="7159091"/>
                  </a:lnTo>
                  <a:lnTo>
                    <a:pt x="1376438" y="7177519"/>
                  </a:lnTo>
                  <a:lnTo>
                    <a:pt x="1416723" y="7197496"/>
                  </a:lnTo>
                  <a:lnTo>
                    <a:pt x="1456118" y="7218972"/>
                  </a:lnTo>
                  <a:lnTo>
                    <a:pt x="1494574" y="7241908"/>
                  </a:lnTo>
                  <a:lnTo>
                    <a:pt x="1532051" y="7266279"/>
                  </a:lnTo>
                  <a:lnTo>
                    <a:pt x="1568526" y="7292035"/>
                  </a:lnTo>
                  <a:lnTo>
                    <a:pt x="1603946" y="7319137"/>
                  </a:lnTo>
                  <a:lnTo>
                    <a:pt x="1638287" y="7347559"/>
                  </a:lnTo>
                  <a:lnTo>
                    <a:pt x="1671497" y="7377265"/>
                  </a:lnTo>
                  <a:lnTo>
                    <a:pt x="1703539" y="7408202"/>
                  </a:lnTo>
                  <a:lnTo>
                    <a:pt x="1734400" y="7440346"/>
                  </a:lnTo>
                  <a:lnTo>
                    <a:pt x="1764017" y="7473658"/>
                  </a:lnTo>
                  <a:lnTo>
                    <a:pt x="1792351" y="7508087"/>
                  </a:lnTo>
                  <a:lnTo>
                    <a:pt x="1819389" y="7543609"/>
                  </a:lnTo>
                  <a:lnTo>
                    <a:pt x="1845068" y="7580185"/>
                  </a:lnTo>
                  <a:lnTo>
                    <a:pt x="1869363" y="7617777"/>
                  </a:lnTo>
                  <a:lnTo>
                    <a:pt x="1892236" y="7656347"/>
                  </a:lnTo>
                  <a:lnTo>
                    <a:pt x="1913648" y="7695857"/>
                  </a:lnTo>
                  <a:lnTo>
                    <a:pt x="1933562" y="7736256"/>
                  </a:lnTo>
                  <a:lnTo>
                    <a:pt x="1951951" y="7777531"/>
                  </a:lnTo>
                  <a:lnTo>
                    <a:pt x="1968754" y="7819631"/>
                  </a:lnTo>
                  <a:lnTo>
                    <a:pt x="1983955" y="7862519"/>
                  </a:lnTo>
                  <a:lnTo>
                    <a:pt x="1997506" y="7906156"/>
                  </a:lnTo>
                  <a:lnTo>
                    <a:pt x="2009368" y="7950517"/>
                  </a:lnTo>
                  <a:lnTo>
                    <a:pt x="2019503" y="7995539"/>
                  </a:lnTo>
                  <a:lnTo>
                    <a:pt x="2027885" y="8041208"/>
                  </a:lnTo>
                  <a:lnTo>
                    <a:pt x="2034476" y="8087487"/>
                  </a:lnTo>
                  <a:lnTo>
                    <a:pt x="2039226" y="8134324"/>
                  </a:lnTo>
                  <a:lnTo>
                    <a:pt x="2042096" y="8181683"/>
                  </a:lnTo>
                  <a:lnTo>
                    <a:pt x="2043061" y="8229536"/>
                  </a:lnTo>
                  <a:lnTo>
                    <a:pt x="2534094" y="8229536"/>
                  </a:lnTo>
                  <a:lnTo>
                    <a:pt x="2534094" y="8128736"/>
                  </a:lnTo>
                  <a:close/>
                </a:path>
                <a:path w="18288000" h="8229600">
                  <a:moveTo>
                    <a:pt x="18287988" y="532625"/>
                  </a:moveTo>
                  <a:lnTo>
                    <a:pt x="18266067" y="573189"/>
                  </a:lnTo>
                  <a:lnTo>
                    <a:pt x="18243182" y="611746"/>
                  </a:lnTo>
                  <a:lnTo>
                    <a:pt x="18218887" y="649338"/>
                  </a:lnTo>
                  <a:lnTo>
                    <a:pt x="18193208" y="685914"/>
                  </a:lnTo>
                  <a:lnTo>
                    <a:pt x="18166182" y="721436"/>
                  </a:lnTo>
                  <a:lnTo>
                    <a:pt x="18137836" y="755878"/>
                  </a:lnTo>
                  <a:lnTo>
                    <a:pt x="18108219" y="789178"/>
                  </a:lnTo>
                  <a:lnTo>
                    <a:pt x="18077371" y="821321"/>
                  </a:lnTo>
                  <a:lnTo>
                    <a:pt x="18045316" y="852258"/>
                  </a:lnTo>
                  <a:lnTo>
                    <a:pt x="18012106" y="881964"/>
                  </a:lnTo>
                  <a:lnTo>
                    <a:pt x="17977777" y="910386"/>
                  </a:lnTo>
                  <a:lnTo>
                    <a:pt x="17942344" y="937501"/>
                  </a:lnTo>
                  <a:lnTo>
                    <a:pt x="17905883" y="963256"/>
                  </a:lnTo>
                  <a:lnTo>
                    <a:pt x="17868392" y="987615"/>
                  </a:lnTo>
                  <a:lnTo>
                    <a:pt x="17829937" y="1010564"/>
                  </a:lnTo>
                  <a:lnTo>
                    <a:pt x="17790554" y="1032040"/>
                  </a:lnTo>
                  <a:lnTo>
                    <a:pt x="17750257" y="1052004"/>
                  </a:lnTo>
                  <a:lnTo>
                    <a:pt x="17709109" y="1070444"/>
                  </a:lnTo>
                  <a:lnTo>
                    <a:pt x="17667123" y="1087297"/>
                  </a:lnTo>
                  <a:lnTo>
                    <a:pt x="17624362" y="1102537"/>
                  </a:lnTo>
                  <a:lnTo>
                    <a:pt x="17580852" y="1116126"/>
                  </a:lnTo>
                  <a:lnTo>
                    <a:pt x="17536618" y="1128026"/>
                  </a:lnTo>
                  <a:lnTo>
                    <a:pt x="17491723" y="1138199"/>
                  </a:lnTo>
                  <a:lnTo>
                    <a:pt x="17446181" y="1146606"/>
                  </a:lnTo>
                  <a:lnTo>
                    <a:pt x="17400042" y="1153198"/>
                  </a:lnTo>
                  <a:lnTo>
                    <a:pt x="17353344" y="1157960"/>
                  </a:lnTo>
                  <a:lnTo>
                    <a:pt x="17306113" y="1160856"/>
                  </a:lnTo>
                  <a:lnTo>
                    <a:pt x="17258399" y="1161821"/>
                  </a:lnTo>
                  <a:lnTo>
                    <a:pt x="17210685" y="1160856"/>
                  </a:lnTo>
                  <a:lnTo>
                    <a:pt x="17163466" y="1157960"/>
                  </a:lnTo>
                  <a:lnTo>
                    <a:pt x="17116768" y="1153198"/>
                  </a:lnTo>
                  <a:lnTo>
                    <a:pt x="17070629" y="1146606"/>
                  </a:lnTo>
                  <a:lnTo>
                    <a:pt x="17025087" y="1138199"/>
                  </a:lnTo>
                  <a:lnTo>
                    <a:pt x="16980180" y="1128026"/>
                  </a:lnTo>
                  <a:lnTo>
                    <a:pt x="16935958" y="1116126"/>
                  </a:lnTo>
                  <a:lnTo>
                    <a:pt x="16892448" y="1102537"/>
                  </a:lnTo>
                  <a:lnTo>
                    <a:pt x="16849675" y="1087297"/>
                  </a:lnTo>
                  <a:lnTo>
                    <a:pt x="16807701" y="1070444"/>
                  </a:lnTo>
                  <a:lnTo>
                    <a:pt x="16766553" y="1052004"/>
                  </a:lnTo>
                  <a:lnTo>
                    <a:pt x="16726256" y="1032040"/>
                  </a:lnTo>
                  <a:lnTo>
                    <a:pt x="16686860" y="1010564"/>
                  </a:lnTo>
                  <a:lnTo>
                    <a:pt x="16648405" y="987615"/>
                  </a:lnTo>
                  <a:lnTo>
                    <a:pt x="16610927" y="963256"/>
                  </a:lnTo>
                  <a:lnTo>
                    <a:pt x="16574453" y="937501"/>
                  </a:lnTo>
                  <a:lnTo>
                    <a:pt x="16539032" y="910386"/>
                  </a:lnTo>
                  <a:lnTo>
                    <a:pt x="16504692" y="881964"/>
                  </a:lnTo>
                  <a:lnTo>
                    <a:pt x="16471481" y="852258"/>
                  </a:lnTo>
                  <a:lnTo>
                    <a:pt x="16439439" y="821321"/>
                  </a:lnTo>
                  <a:lnTo>
                    <a:pt x="16408591" y="789178"/>
                  </a:lnTo>
                  <a:lnTo>
                    <a:pt x="16378974" y="755878"/>
                  </a:lnTo>
                  <a:lnTo>
                    <a:pt x="16350628" y="721436"/>
                  </a:lnTo>
                  <a:lnTo>
                    <a:pt x="16323590" y="685914"/>
                  </a:lnTo>
                  <a:lnTo>
                    <a:pt x="16297910" y="649338"/>
                  </a:lnTo>
                  <a:lnTo>
                    <a:pt x="16273615" y="611746"/>
                  </a:lnTo>
                  <a:lnTo>
                    <a:pt x="16250742" y="573189"/>
                  </a:lnTo>
                  <a:lnTo>
                    <a:pt x="16229330" y="533679"/>
                  </a:lnTo>
                  <a:lnTo>
                    <a:pt x="16209417" y="493268"/>
                  </a:lnTo>
                  <a:lnTo>
                    <a:pt x="16191040" y="451993"/>
                  </a:lnTo>
                  <a:lnTo>
                    <a:pt x="16174225" y="409892"/>
                  </a:lnTo>
                  <a:lnTo>
                    <a:pt x="16159036" y="367004"/>
                  </a:lnTo>
                  <a:lnTo>
                    <a:pt x="16145485" y="323367"/>
                  </a:lnTo>
                  <a:lnTo>
                    <a:pt x="16133610" y="279019"/>
                  </a:lnTo>
                  <a:lnTo>
                    <a:pt x="16123476" y="233984"/>
                  </a:lnTo>
                  <a:lnTo>
                    <a:pt x="16115094" y="188315"/>
                  </a:lnTo>
                  <a:lnTo>
                    <a:pt x="16108515" y="142049"/>
                  </a:lnTo>
                  <a:lnTo>
                    <a:pt x="16103765" y="95211"/>
                  </a:lnTo>
                  <a:lnTo>
                    <a:pt x="16100895" y="48018"/>
                  </a:lnTo>
                  <a:lnTo>
                    <a:pt x="16099917" y="0"/>
                  </a:lnTo>
                  <a:lnTo>
                    <a:pt x="15605811" y="0"/>
                  </a:lnTo>
                  <a:lnTo>
                    <a:pt x="15606497" y="47853"/>
                  </a:lnTo>
                  <a:lnTo>
                    <a:pt x="15608529" y="95694"/>
                  </a:lnTo>
                  <a:lnTo>
                    <a:pt x="15611882" y="143014"/>
                  </a:lnTo>
                  <a:lnTo>
                    <a:pt x="15616543" y="189966"/>
                  </a:lnTo>
                  <a:lnTo>
                    <a:pt x="15622512" y="236512"/>
                  </a:lnTo>
                  <a:lnTo>
                    <a:pt x="15629738" y="282651"/>
                  </a:lnTo>
                  <a:lnTo>
                    <a:pt x="15638234" y="328371"/>
                  </a:lnTo>
                  <a:lnTo>
                    <a:pt x="15647962" y="373621"/>
                  </a:lnTo>
                  <a:lnTo>
                    <a:pt x="15658910" y="418414"/>
                  </a:lnTo>
                  <a:lnTo>
                    <a:pt x="15671064" y="462724"/>
                  </a:lnTo>
                  <a:lnTo>
                    <a:pt x="15684399" y="506526"/>
                  </a:lnTo>
                  <a:lnTo>
                    <a:pt x="15698889" y="549795"/>
                  </a:lnTo>
                  <a:lnTo>
                    <a:pt x="15714536" y="592543"/>
                  </a:lnTo>
                  <a:lnTo>
                    <a:pt x="15731300" y="634707"/>
                  </a:lnTo>
                  <a:lnTo>
                    <a:pt x="15749181" y="676313"/>
                  </a:lnTo>
                  <a:lnTo>
                    <a:pt x="15768142" y="717308"/>
                  </a:lnTo>
                  <a:lnTo>
                    <a:pt x="15788183" y="757694"/>
                  </a:lnTo>
                  <a:lnTo>
                    <a:pt x="15809278" y="797445"/>
                  </a:lnTo>
                  <a:lnTo>
                    <a:pt x="15831414" y="836549"/>
                  </a:lnTo>
                  <a:lnTo>
                    <a:pt x="15854566" y="874979"/>
                  </a:lnTo>
                  <a:lnTo>
                    <a:pt x="15878709" y="912723"/>
                  </a:lnTo>
                  <a:lnTo>
                    <a:pt x="15903829" y="949756"/>
                  </a:lnTo>
                  <a:lnTo>
                    <a:pt x="15929928" y="986066"/>
                  </a:lnTo>
                  <a:lnTo>
                    <a:pt x="15956953" y="1021626"/>
                  </a:lnTo>
                  <a:lnTo>
                    <a:pt x="15984919" y="1056436"/>
                  </a:lnTo>
                  <a:lnTo>
                    <a:pt x="16013786" y="1090460"/>
                  </a:lnTo>
                  <a:lnTo>
                    <a:pt x="16043542" y="1123670"/>
                  </a:lnTo>
                  <a:lnTo>
                    <a:pt x="16074162" y="1156081"/>
                  </a:lnTo>
                  <a:lnTo>
                    <a:pt x="16105645" y="1187653"/>
                  </a:lnTo>
                  <a:lnTo>
                    <a:pt x="16137954" y="1218361"/>
                  </a:lnTo>
                  <a:lnTo>
                    <a:pt x="16171075" y="1248206"/>
                  </a:lnTo>
                  <a:lnTo>
                    <a:pt x="16204997" y="1277150"/>
                  </a:lnTo>
                  <a:lnTo>
                    <a:pt x="16239706" y="1305191"/>
                  </a:lnTo>
                  <a:lnTo>
                    <a:pt x="16275165" y="1332306"/>
                  </a:lnTo>
                  <a:lnTo>
                    <a:pt x="16311372" y="1358468"/>
                  </a:lnTo>
                  <a:lnTo>
                    <a:pt x="16348304" y="1383665"/>
                  </a:lnTo>
                  <a:lnTo>
                    <a:pt x="16385934" y="1407883"/>
                  </a:lnTo>
                  <a:lnTo>
                    <a:pt x="16424250" y="1431099"/>
                  </a:lnTo>
                  <a:lnTo>
                    <a:pt x="16463239" y="1453299"/>
                  </a:lnTo>
                  <a:lnTo>
                    <a:pt x="16502876" y="1474444"/>
                  </a:lnTo>
                  <a:lnTo>
                    <a:pt x="16543147" y="1494548"/>
                  </a:lnTo>
                  <a:lnTo>
                    <a:pt x="16584029" y="1513573"/>
                  </a:lnTo>
                  <a:lnTo>
                    <a:pt x="16625507" y="1531505"/>
                  </a:lnTo>
                  <a:lnTo>
                    <a:pt x="16667569" y="1548320"/>
                  </a:lnTo>
                  <a:lnTo>
                    <a:pt x="16710178" y="1564005"/>
                  </a:lnTo>
                  <a:lnTo>
                    <a:pt x="16753332" y="1578546"/>
                  </a:lnTo>
                  <a:lnTo>
                    <a:pt x="16797008" y="1591906"/>
                  </a:lnTo>
                  <a:lnTo>
                    <a:pt x="16841178" y="1604098"/>
                  </a:lnTo>
                  <a:lnTo>
                    <a:pt x="16885844" y="1615071"/>
                  </a:lnTo>
                  <a:lnTo>
                    <a:pt x="16930980" y="1624838"/>
                  </a:lnTo>
                  <a:lnTo>
                    <a:pt x="16976548" y="1633347"/>
                  </a:lnTo>
                  <a:lnTo>
                    <a:pt x="17022560" y="1640611"/>
                  </a:lnTo>
                  <a:lnTo>
                    <a:pt x="17068978" y="1646580"/>
                  </a:lnTo>
                  <a:lnTo>
                    <a:pt x="17115790" y="1651266"/>
                  </a:lnTo>
                  <a:lnTo>
                    <a:pt x="17162984" y="1654632"/>
                  </a:lnTo>
                  <a:lnTo>
                    <a:pt x="17210520" y="1656664"/>
                  </a:lnTo>
                  <a:lnTo>
                    <a:pt x="17258488" y="1657350"/>
                  </a:lnTo>
                  <a:lnTo>
                    <a:pt x="18287988" y="1657350"/>
                  </a:lnTo>
                  <a:lnTo>
                    <a:pt x="18287988" y="1295501"/>
                  </a:lnTo>
                  <a:lnTo>
                    <a:pt x="18287988" y="1161821"/>
                  </a:lnTo>
                  <a:lnTo>
                    <a:pt x="18287988" y="532625"/>
                  </a:lnTo>
                  <a:close/>
                </a:path>
              </a:pathLst>
            </a:custGeom>
            <a:solidFill>
              <a:srgbClr val="FFD4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19273" y="346530"/>
              <a:ext cx="1323975" cy="1057275"/>
            </a:xfrm>
            <a:custGeom>
              <a:avLst/>
              <a:gdLst/>
              <a:ahLst/>
              <a:cxnLst/>
              <a:rect l="l" t="t" r="r" b="b"/>
              <a:pathLst>
                <a:path w="1323975" h="1057275">
                  <a:moveTo>
                    <a:pt x="865424" y="103267"/>
                  </a:moveTo>
                  <a:lnTo>
                    <a:pt x="845266" y="99193"/>
                  </a:lnTo>
                  <a:lnTo>
                    <a:pt x="828759" y="88100"/>
                  </a:lnTo>
                  <a:lnTo>
                    <a:pt x="817605" y="71682"/>
                  </a:lnTo>
                  <a:lnTo>
                    <a:pt x="813509" y="51633"/>
                  </a:lnTo>
                  <a:lnTo>
                    <a:pt x="817532" y="31585"/>
                  </a:lnTo>
                  <a:lnTo>
                    <a:pt x="828564" y="15167"/>
                  </a:lnTo>
                  <a:lnTo>
                    <a:pt x="845047" y="4074"/>
                  </a:lnTo>
                  <a:lnTo>
                    <a:pt x="865424" y="0"/>
                  </a:lnTo>
                  <a:lnTo>
                    <a:pt x="885581" y="4074"/>
                  </a:lnTo>
                  <a:lnTo>
                    <a:pt x="902089" y="15167"/>
                  </a:lnTo>
                  <a:lnTo>
                    <a:pt x="913242" y="31585"/>
                  </a:lnTo>
                  <a:lnTo>
                    <a:pt x="917339" y="51633"/>
                  </a:lnTo>
                  <a:lnTo>
                    <a:pt x="913242" y="71682"/>
                  </a:lnTo>
                  <a:lnTo>
                    <a:pt x="902089" y="88100"/>
                  </a:lnTo>
                  <a:lnTo>
                    <a:pt x="885581" y="99193"/>
                  </a:lnTo>
                  <a:lnTo>
                    <a:pt x="865424" y="103267"/>
                  </a:lnTo>
                  <a:close/>
                </a:path>
                <a:path w="1323975" h="1057275">
                  <a:moveTo>
                    <a:pt x="458409" y="103267"/>
                  </a:moveTo>
                  <a:lnTo>
                    <a:pt x="438252" y="99193"/>
                  </a:lnTo>
                  <a:lnTo>
                    <a:pt x="421744" y="88100"/>
                  </a:lnTo>
                  <a:lnTo>
                    <a:pt x="410591" y="71682"/>
                  </a:lnTo>
                  <a:lnTo>
                    <a:pt x="406494" y="51633"/>
                  </a:lnTo>
                  <a:lnTo>
                    <a:pt x="410591" y="31585"/>
                  </a:lnTo>
                  <a:lnTo>
                    <a:pt x="421744" y="15167"/>
                  </a:lnTo>
                  <a:lnTo>
                    <a:pt x="438252" y="4074"/>
                  </a:lnTo>
                  <a:lnTo>
                    <a:pt x="458409" y="0"/>
                  </a:lnTo>
                  <a:lnTo>
                    <a:pt x="478567" y="4074"/>
                  </a:lnTo>
                  <a:lnTo>
                    <a:pt x="495075" y="15167"/>
                  </a:lnTo>
                  <a:lnTo>
                    <a:pt x="506228" y="31585"/>
                  </a:lnTo>
                  <a:lnTo>
                    <a:pt x="510325" y="51633"/>
                  </a:lnTo>
                  <a:lnTo>
                    <a:pt x="506228" y="71682"/>
                  </a:lnTo>
                  <a:lnTo>
                    <a:pt x="495075" y="88100"/>
                  </a:lnTo>
                  <a:lnTo>
                    <a:pt x="478567" y="99193"/>
                  </a:lnTo>
                  <a:lnTo>
                    <a:pt x="458409" y="103267"/>
                  </a:lnTo>
                  <a:close/>
                </a:path>
                <a:path w="1323975" h="1057275">
                  <a:moveTo>
                    <a:pt x="51915" y="103267"/>
                  </a:moveTo>
                  <a:lnTo>
                    <a:pt x="31757" y="99193"/>
                  </a:lnTo>
                  <a:lnTo>
                    <a:pt x="15250" y="88100"/>
                  </a:lnTo>
                  <a:lnTo>
                    <a:pt x="4096" y="71682"/>
                  </a:lnTo>
                  <a:lnTo>
                    <a:pt x="0" y="51633"/>
                  </a:lnTo>
                  <a:lnTo>
                    <a:pt x="4096" y="31585"/>
                  </a:lnTo>
                  <a:lnTo>
                    <a:pt x="15250" y="15167"/>
                  </a:lnTo>
                  <a:lnTo>
                    <a:pt x="31757" y="4074"/>
                  </a:lnTo>
                  <a:lnTo>
                    <a:pt x="51915" y="0"/>
                  </a:lnTo>
                  <a:lnTo>
                    <a:pt x="72072" y="4074"/>
                  </a:lnTo>
                  <a:lnTo>
                    <a:pt x="88580" y="15167"/>
                  </a:lnTo>
                  <a:lnTo>
                    <a:pt x="99733" y="31585"/>
                  </a:lnTo>
                  <a:lnTo>
                    <a:pt x="103830" y="51633"/>
                  </a:lnTo>
                  <a:lnTo>
                    <a:pt x="99733" y="71682"/>
                  </a:lnTo>
                  <a:lnTo>
                    <a:pt x="88580" y="88100"/>
                  </a:lnTo>
                  <a:lnTo>
                    <a:pt x="72072" y="99193"/>
                  </a:lnTo>
                  <a:lnTo>
                    <a:pt x="51915" y="103267"/>
                  </a:lnTo>
                  <a:close/>
                </a:path>
                <a:path w="1323975" h="1057275">
                  <a:moveTo>
                    <a:pt x="1271919" y="103267"/>
                  </a:moveTo>
                  <a:lnTo>
                    <a:pt x="1251761" y="99193"/>
                  </a:lnTo>
                  <a:lnTo>
                    <a:pt x="1235253" y="88100"/>
                  </a:lnTo>
                  <a:lnTo>
                    <a:pt x="1224100" y="71682"/>
                  </a:lnTo>
                  <a:lnTo>
                    <a:pt x="1220003" y="51633"/>
                  </a:lnTo>
                  <a:lnTo>
                    <a:pt x="1224100" y="31585"/>
                  </a:lnTo>
                  <a:lnTo>
                    <a:pt x="1235253" y="15167"/>
                  </a:lnTo>
                  <a:lnTo>
                    <a:pt x="1251761" y="4074"/>
                  </a:lnTo>
                  <a:lnTo>
                    <a:pt x="1271919" y="0"/>
                  </a:lnTo>
                  <a:lnTo>
                    <a:pt x="1292076" y="4074"/>
                  </a:lnTo>
                  <a:lnTo>
                    <a:pt x="1308584" y="15167"/>
                  </a:lnTo>
                  <a:lnTo>
                    <a:pt x="1319737" y="31585"/>
                  </a:lnTo>
                  <a:lnTo>
                    <a:pt x="1323834" y="51633"/>
                  </a:lnTo>
                  <a:lnTo>
                    <a:pt x="1319737" y="71682"/>
                  </a:lnTo>
                  <a:lnTo>
                    <a:pt x="1308584" y="88100"/>
                  </a:lnTo>
                  <a:lnTo>
                    <a:pt x="1292076" y="99193"/>
                  </a:lnTo>
                  <a:lnTo>
                    <a:pt x="1271919" y="103267"/>
                  </a:lnTo>
                  <a:close/>
                </a:path>
                <a:path w="1323975" h="1057275">
                  <a:moveTo>
                    <a:pt x="865424" y="580363"/>
                  </a:moveTo>
                  <a:lnTo>
                    <a:pt x="845266" y="576288"/>
                  </a:lnTo>
                  <a:lnTo>
                    <a:pt x="828759" y="565195"/>
                  </a:lnTo>
                  <a:lnTo>
                    <a:pt x="817605" y="548777"/>
                  </a:lnTo>
                  <a:lnTo>
                    <a:pt x="813509" y="528729"/>
                  </a:lnTo>
                  <a:lnTo>
                    <a:pt x="817532" y="508680"/>
                  </a:lnTo>
                  <a:lnTo>
                    <a:pt x="828564" y="492263"/>
                  </a:lnTo>
                  <a:lnTo>
                    <a:pt x="845047" y="481169"/>
                  </a:lnTo>
                  <a:lnTo>
                    <a:pt x="865424" y="477095"/>
                  </a:lnTo>
                  <a:lnTo>
                    <a:pt x="885581" y="481169"/>
                  </a:lnTo>
                  <a:lnTo>
                    <a:pt x="902089" y="492263"/>
                  </a:lnTo>
                  <a:lnTo>
                    <a:pt x="913242" y="508680"/>
                  </a:lnTo>
                  <a:lnTo>
                    <a:pt x="917339" y="528729"/>
                  </a:lnTo>
                  <a:lnTo>
                    <a:pt x="913242" y="548777"/>
                  </a:lnTo>
                  <a:lnTo>
                    <a:pt x="902089" y="565195"/>
                  </a:lnTo>
                  <a:lnTo>
                    <a:pt x="885581" y="576288"/>
                  </a:lnTo>
                  <a:lnTo>
                    <a:pt x="865424" y="580363"/>
                  </a:lnTo>
                  <a:close/>
                </a:path>
                <a:path w="1323975" h="1057275">
                  <a:moveTo>
                    <a:pt x="458409" y="580363"/>
                  </a:moveTo>
                  <a:lnTo>
                    <a:pt x="438252" y="576288"/>
                  </a:lnTo>
                  <a:lnTo>
                    <a:pt x="421744" y="565195"/>
                  </a:lnTo>
                  <a:lnTo>
                    <a:pt x="410591" y="548777"/>
                  </a:lnTo>
                  <a:lnTo>
                    <a:pt x="406494" y="528729"/>
                  </a:lnTo>
                  <a:lnTo>
                    <a:pt x="410591" y="508680"/>
                  </a:lnTo>
                  <a:lnTo>
                    <a:pt x="421744" y="492263"/>
                  </a:lnTo>
                  <a:lnTo>
                    <a:pt x="438252" y="481169"/>
                  </a:lnTo>
                  <a:lnTo>
                    <a:pt x="458409" y="477095"/>
                  </a:lnTo>
                  <a:lnTo>
                    <a:pt x="478567" y="481169"/>
                  </a:lnTo>
                  <a:lnTo>
                    <a:pt x="495075" y="492263"/>
                  </a:lnTo>
                  <a:lnTo>
                    <a:pt x="506228" y="508680"/>
                  </a:lnTo>
                  <a:lnTo>
                    <a:pt x="510325" y="528729"/>
                  </a:lnTo>
                  <a:lnTo>
                    <a:pt x="506228" y="548777"/>
                  </a:lnTo>
                  <a:lnTo>
                    <a:pt x="495075" y="565195"/>
                  </a:lnTo>
                  <a:lnTo>
                    <a:pt x="478567" y="576288"/>
                  </a:lnTo>
                  <a:lnTo>
                    <a:pt x="458409" y="580363"/>
                  </a:lnTo>
                  <a:close/>
                </a:path>
                <a:path w="1323975" h="1057275">
                  <a:moveTo>
                    <a:pt x="51915" y="580363"/>
                  </a:moveTo>
                  <a:lnTo>
                    <a:pt x="31757" y="576288"/>
                  </a:lnTo>
                  <a:lnTo>
                    <a:pt x="15250" y="565195"/>
                  </a:lnTo>
                  <a:lnTo>
                    <a:pt x="4096" y="548777"/>
                  </a:lnTo>
                  <a:lnTo>
                    <a:pt x="0" y="528729"/>
                  </a:lnTo>
                  <a:lnTo>
                    <a:pt x="4096" y="508680"/>
                  </a:lnTo>
                  <a:lnTo>
                    <a:pt x="15250" y="492263"/>
                  </a:lnTo>
                  <a:lnTo>
                    <a:pt x="31757" y="481169"/>
                  </a:lnTo>
                  <a:lnTo>
                    <a:pt x="51915" y="477095"/>
                  </a:lnTo>
                  <a:lnTo>
                    <a:pt x="72072" y="481169"/>
                  </a:lnTo>
                  <a:lnTo>
                    <a:pt x="88580" y="492263"/>
                  </a:lnTo>
                  <a:lnTo>
                    <a:pt x="99733" y="508680"/>
                  </a:lnTo>
                  <a:lnTo>
                    <a:pt x="103830" y="528729"/>
                  </a:lnTo>
                  <a:lnTo>
                    <a:pt x="99733" y="548777"/>
                  </a:lnTo>
                  <a:lnTo>
                    <a:pt x="88580" y="565195"/>
                  </a:lnTo>
                  <a:lnTo>
                    <a:pt x="72072" y="576288"/>
                  </a:lnTo>
                  <a:lnTo>
                    <a:pt x="51915" y="580363"/>
                  </a:lnTo>
                  <a:close/>
                </a:path>
                <a:path w="1323975" h="1057275">
                  <a:moveTo>
                    <a:pt x="1271919" y="580363"/>
                  </a:moveTo>
                  <a:lnTo>
                    <a:pt x="1251761" y="576288"/>
                  </a:lnTo>
                  <a:lnTo>
                    <a:pt x="1235253" y="565195"/>
                  </a:lnTo>
                  <a:lnTo>
                    <a:pt x="1224100" y="548777"/>
                  </a:lnTo>
                  <a:lnTo>
                    <a:pt x="1220003" y="528729"/>
                  </a:lnTo>
                  <a:lnTo>
                    <a:pt x="1224100" y="508680"/>
                  </a:lnTo>
                  <a:lnTo>
                    <a:pt x="1235253" y="492263"/>
                  </a:lnTo>
                  <a:lnTo>
                    <a:pt x="1251761" y="481169"/>
                  </a:lnTo>
                  <a:lnTo>
                    <a:pt x="1271919" y="477095"/>
                  </a:lnTo>
                  <a:lnTo>
                    <a:pt x="1292076" y="481169"/>
                  </a:lnTo>
                  <a:lnTo>
                    <a:pt x="1308584" y="492263"/>
                  </a:lnTo>
                  <a:lnTo>
                    <a:pt x="1319737" y="508680"/>
                  </a:lnTo>
                  <a:lnTo>
                    <a:pt x="1323834" y="528729"/>
                  </a:lnTo>
                  <a:lnTo>
                    <a:pt x="1319737" y="548777"/>
                  </a:lnTo>
                  <a:lnTo>
                    <a:pt x="1308584" y="565195"/>
                  </a:lnTo>
                  <a:lnTo>
                    <a:pt x="1292076" y="576288"/>
                  </a:lnTo>
                  <a:lnTo>
                    <a:pt x="1271919" y="580363"/>
                  </a:lnTo>
                  <a:close/>
                </a:path>
                <a:path w="1323975" h="1057275">
                  <a:moveTo>
                    <a:pt x="865424" y="1056942"/>
                  </a:moveTo>
                  <a:lnTo>
                    <a:pt x="845266" y="1052868"/>
                  </a:lnTo>
                  <a:lnTo>
                    <a:pt x="828759" y="1041774"/>
                  </a:lnTo>
                  <a:lnTo>
                    <a:pt x="817605" y="1025357"/>
                  </a:lnTo>
                  <a:lnTo>
                    <a:pt x="813509" y="1005308"/>
                  </a:lnTo>
                  <a:lnTo>
                    <a:pt x="817532" y="985260"/>
                  </a:lnTo>
                  <a:lnTo>
                    <a:pt x="828564" y="968842"/>
                  </a:lnTo>
                  <a:lnTo>
                    <a:pt x="845047" y="957749"/>
                  </a:lnTo>
                  <a:lnTo>
                    <a:pt x="865424" y="953674"/>
                  </a:lnTo>
                  <a:lnTo>
                    <a:pt x="885581" y="957749"/>
                  </a:lnTo>
                  <a:lnTo>
                    <a:pt x="902089" y="968842"/>
                  </a:lnTo>
                  <a:lnTo>
                    <a:pt x="913242" y="985260"/>
                  </a:lnTo>
                  <a:lnTo>
                    <a:pt x="917339" y="1005308"/>
                  </a:lnTo>
                  <a:lnTo>
                    <a:pt x="913242" y="1025357"/>
                  </a:lnTo>
                  <a:lnTo>
                    <a:pt x="902089" y="1041774"/>
                  </a:lnTo>
                  <a:lnTo>
                    <a:pt x="885581" y="1052868"/>
                  </a:lnTo>
                  <a:lnTo>
                    <a:pt x="865424" y="1056942"/>
                  </a:lnTo>
                  <a:close/>
                </a:path>
                <a:path w="1323975" h="1057275">
                  <a:moveTo>
                    <a:pt x="458409" y="1056942"/>
                  </a:moveTo>
                  <a:lnTo>
                    <a:pt x="438252" y="1052868"/>
                  </a:lnTo>
                  <a:lnTo>
                    <a:pt x="421744" y="1041774"/>
                  </a:lnTo>
                  <a:lnTo>
                    <a:pt x="410591" y="1025357"/>
                  </a:lnTo>
                  <a:lnTo>
                    <a:pt x="406494" y="1005308"/>
                  </a:lnTo>
                  <a:lnTo>
                    <a:pt x="410591" y="985260"/>
                  </a:lnTo>
                  <a:lnTo>
                    <a:pt x="421744" y="968842"/>
                  </a:lnTo>
                  <a:lnTo>
                    <a:pt x="438252" y="957749"/>
                  </a:lnTo>
                  <a:lnTo>
                    <a:pt x="458409" y="953674"/>
                  </a:lnTo>
                  <a:lnTo>
                    <a:pt x="478567" y="957749"/>
                  </a:lnTo>
                  <a:lnTo>
                    <a:pt x="495075" y="968842"/>
                  </a:lnTo>
                  <a:lnTo>
                    <a:pt x="506228" y="985260"/>
                  </a:lnTo>
                  <a:lnTo>
                    <a:pt x="510325" y="1005308"/>
                  </a:lnTo>
                  <a:lnTo>
                    <a:pt x="506228" y="1025357"/>
                  </a:lnTo>
                  <a:lnTo>
                    <a:pt x="495075" y="1041774"/>
                  </a:lnTo>
                  <a:lnTo>
                    <a:pt x="478567" y="1052868"/>
                  </a:lnTo>
                  <a:lnTo>
                    <a:pt x="458409" y="1056942"/>
                  </a:lnTo>
                  <a:close/>
                </a:path>
                <a:path w="1323975" h="1057275">
                  <a:moveTo>
                    <a:pt x="51915" y="1056942"/>
                  </a:moveTo>
                  <a:lnTo>
                    <a:pt x="31757" y="1052868"/>
                  </a:lnTo>
                  <a:lnTo>
                    <a:pt x="15250" y="1041774"/>
                  </a:lnTo>
                  <a:lnTo>
                    <a:pt x="4096" y="1025357"/>
                  </a:lnTo>
                  <a:lnTo>
                    <a:pt x="0" y="1005308"/>
                  </a:lnTo>
                  <a:lnTo>
                    <a:pt x="4096" y="985260"/>
                  </a:lnTo>
                  <a:lnTo>
                    <a:pt x="15250" y="968842"/>
                  </a:lnTo>
                  <a:lnTo>
                    <a:pt x="31757" y="957749"/>
                  </a:lnTo>
                  <a:lnTo>
                    <a:pt x="51915" y="953674"/>
                  </a:lnTo>
                  <a:lnTo>
                    <a:pt x="72072" y="957749"/>
                  </a:lnTo>
                  <a:lnTo>
                    <a:pt x="88580" y="968842"/>
                  </a:lnTo>
                  <a:lnTo>
                    <a:pt x="99733" y="985260"/>
                  </a:lnTo>
                  <a:lnTo>
                    <a:pt x="103830" y="1005308"/>
                  </a:lnTo>
                  <a:lnTo>
                    <a:pt x="99733" y="1025357"/>
                  </a:lnTo>
                  <a:lnTo>
                    <a:pt x="88580" y="1041774"/>
                  </a:lnTo>
                  <a:lnTo>
                    <a:pt x="72072" y="1052868"/>
                  </a:lnTo>
                  <a:lnTo>
                    <a:pt x="51915" y="1056942"/>
                  </a:lnTo>
                  <a:close/>
                </a:path>
                <a:path w="1323975" h="1057275">
                  <a:moveTo>
                    <a:pt x="1271919" y="1056942"/>
                  </a:moveTo>
                  <a:lnTo>
                    <a:pt x="1251761" y="1052868"/>
                  </a:lnTo>
                  <a:lnTo>
                    <a:pt x="1235253" y="1041774"/>
                  </a:lnTo>
                  <a:lnTo>
                    <a:pt x="1224100" y="1025357"/>
                  </a:lnTo>
                  <a:lnTo>
                    <a:pt x="1220003" y="1005308"/>
                  </a:lnTo>
                  <a:lnTo>
                    <a:pt x="1224100" y="985260"/>
                  </a:lnTo>
                  <a:lnTo>
                    <a:pt x="1235253" y="968842"/>
                  </a:lnTo>
                  <a:lnTo>
                    <a:pt x="1251761" y="957749"/>
                  </a:lnTo>
                  <a:lnTo>
                    <a:pt x="1271919" y="953674"/>
                  </a:lnTo>
                  <a:lnTo>
                    <a:pt x="1292076" y="957749"/>
                  </a:lnTo>
                  <a:lnTo>
                    <a:pt x="1308584" y="968842"/>
                  </a:lnTo>
                  <a:lnTo>
                    <a:pt x="1319737" y="985260"/>
                  </a:lnTo>
                  <a:lnTo>
                    <a:pt x="1323834" y="1005308"/>
                  </a:lnTo>
                  <a:lnTo>
                    <a:pt x="1319737" y="1025357"/>
                  </a:lnTo>
                  <a:lnTo>
                    <a:pt x="1308584" y="1041774"/>
                  </a:lnTo>
                  <a:lnTo>
                    <a:pt x="1292076" y="1052868"/>
                  </a:lnTo>
                  <a:lnTo>
                    <a:pt x="1271919" y="10569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9200" y="1856146"/>
              <a:ext cx="6724649" cy="378143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33431" y="1856146"/>
              <a:ext cx="6724649" cy="378143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73500" y="6191676"/>
              <a:ext cx="6343649" cy="3562349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004272" y="0"/>
            <a:ext cx="4279900" cy="16662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750" spc="-535" dirty="0">
                <a:solidFill>
                  <a:srgbClr val="FFD42C"/>
                </a:solidFill>
              </a:rPr>
              <a:t>H</a:t>
            </a:r>
            <a:r>
              <a:rPr sz="10750" spc="-95" dirty="0">
                <a:solidFill>
                  <a:srgbClr val="FFD42C"/>
                </a:solidFill>
              </a:rPr>
              <a:t>A</a:t>
            </a:r>
            <a:r>
              <a:rPr sz="10750" spc="-880" dirty="0">
                <a:solidFill>
                  <a:srgbClr val="FFD42C"/>
                </a:solidFill>
              </a:rPr>
              <a:t>S</a:t>
            </a:r>
            <a:r>
              <a:rPr sz="10750" spc="-2425" dirty="0">
                <a:solidFill>
                  <a:srgbClr val="FFD42C"/>
                </a:solidFill>
              </a:rPr>
              <a:t>I</a:t>
            </a:r>
            <a:r>
              <a:rPr sz="10750" spc="-285" dirty="0">
                <a:solidFill>
                  <a:srgbClr val="FFD42C"/>
                </a:solidFill>
              </a:rPr>
              <a:t>L</a:t>
            </a:r>
            <a:endParaRPr sz="10750"/>
          </a:p>
        </p:txBody>
      </p:sp>
      <p:sp>
        <p:nvSpPr>
          <p:cNvPr id="12" name="object 12"/>
          <p:cNvSpPr txBox="1"/>
          <p:nvPr/>
        </p:nvSpPr>
        <p:spPr>
          <a:xfrm>
            <a:off x="8249068" y="2655036"/>
            <a:ext cx="1375410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spc="-5" dirty="0">
                <a:solidFill>
                  <a:srgbClr val="FFD42C"/>
                </a:solidFill>
                <a:latin typeface="Tahoma"/>
                <a:cs typeface="Tahoma"/>
              </a:rPr>
              <a:t>A</a:t>
            </a:r>
            <a:r>
              <a:rPr sz="7000" spc="130" dirty="0">
                <a:solidFill>
                  <a:srgbClr val="FFD42C"/>
                </a:solidFill>
                <a:latin typeface="Tahoma"/>
                <a:cs typeface="Tahoma"/>
              </a:rPr>
              <a:t>s</a:t>
            </a:r>
            <a:r>
              <a:rPr sz="7000" spc="-20" dirty="0">
                <a:solidFill>
                  <a:srgbClr val="FFD42C"/>
                </a:solidFill>
                <a:latin typeface="Tahoma"/>
                <a:cs typeface="Tahoma"/>
              </a:rPr>
              <a:t>li</a:t>
            </a:r>
            <a:endParaRPr sz="70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281000" y="7574865"/>
            <a:ext cx="215582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spc="229" dirty="0">
                <a:solidFill>
                  <a:srgbClr val="FFD42C"/>
                </a:solidFill>
                <a:latin typeface="Tahoma"/>
                <a:cs typeface="Tahoma"/>
              </a:rPr>
              <a:t>P</a:t>
            </a:r>
            <a:r>
              <a:rPr sz="7000" spc="25" dirty="0">
                <a:solidFill>
                  <a:srgbClr val="FFD42C"/>
                </a:solidFill>
                <a:latin typeface="Tahoma"/>
                <a:cs typeface="Tahoma"/>
              </a:rPr>
              <a:t>a</a:t>
            </a:r>
            <a:r>
              <a:rPr sz="7000" spc="-20" dirty="0">
                <a:solidFill>
                  <a:srgbClr val="FFD42C"/>
                </a:solidFill>
                <a:latin typeface="Tahoma"/>
                <a:cs typeface="Tahoma"/>
              </a:rPr>
              <a:t>l</a:t>
            </a:r>
            <a:r>
              <a:rPr sz="7000" spc="130" dirty="0">
                <a:solidFill>
                  <a:srgbClr val="FFD42C"/>
                </a:solidFill>
                <a:latin typeface="Tahoma"/>
                <a:cs typeface="Tahoma"/>
              </a:rPr>
              <a:t>s</a:t>
            </a:r>
            <a:r>
              <a:rPr sz="7000" spc="225" dirty="0">
                <a:solidFill>
                  <a:srgbClr val="FFD42C"/>
                </a:solidFill>
                <a:latin typeface="Tahoma"/>
                <a:cs typeface="Tahoma"/>
              </a:rPr>
              <a:t>u</a:t>
            </a:r>
            <a:endParaRPr sz="7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8000" cy="10287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92349" y="2721863"/>
              <a:ext cx="7267590" cy="362904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8700" y="2721863"/>
              <a:ext cx="7267590" cy="362904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913071" y="6543567"/>
              <a:ext cx="2038349" cy="353379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70085" y="7205594"/>
              <a:ext cx="3057540" cy="2419349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15" dirty="0"/>
              <a:t>F</a:t>
            </a:r>
            <a:r>
              <a:rPr spc="-595" dirty="0"/>
              <a:t>il</a:t>
            </a:r>
            <a:r>
              <a:rPr spc="-200" dirty="0"/>
              <a:t>e</a:t>
            </a:r>
            <a:r>
              <a:rPr spc="-1125" dirty="0"/>
              <a:t> </a:t>
            </a:r>
            <a:r>
              <a:rPr spc="-2200" dirty="0"/>
              <a:t>I</a:t>
            </a:r>
            <a:r>
              <a:rPr spc="-455" dirty="0"/>
              <a:t>m</a:t>
            </a:r>
            <a:r>
              <a:rPr spc="-695" dirty="0"/>
              <a:t>a</a:t>
            </a:r>
            <a:r>
              <a:rPr spc="-285" dirty="0"/>
              <a:t>g</a:t>
            </a:r>
            <a:r>
              <a:rPr spc="-200" dirty="0"/>
              <a:t>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048103" y="1451882"/>
            <a:ext cx="2839085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b="1" spc="-455" dirty="0">
                <a:solidFill>
                  <a:srgbClr val="FFFFFF"/>
                </a:solidFill>
                <a:latin typeface="Verdana"/>
                <a:cs typeface="Verdana"/>
              </a:rPr>
              <a:t>Palsu</a:t>
            </a:r>
            <a:endParaRPr sz="80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271031" y="7745362"/>
            <a:ext cx="3910329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b="1" spc="-52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8000" b="1" spc="-46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8000" b="1" spc="-254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8000" b="1" spc="-16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8000" b="1" spc="-10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8000" b="1" spc="-24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8000" b="1" spc="-166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endParaRPr sz="80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674461" y="1442315"/>
            <a:ext cx="1903095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b="1" spc="-2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8000" b="1" spc="-67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8000" b="1" spc="-53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8000" b="1" spc="-23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endParaRPr sz="80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6973" y="7745362"/>
            <a:ext cx="5876290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b="1" spc="-395" dirty="0">
                <a:solidFill>
                  <a:srgbClr val="FFFFFF"/>
                </a:solidFill>
                <a:latin typeface="Verdana"/>
                <a:cs typeface="Verdana"/>
              </a:rPr>
              <a:t>WaterMark</a:t>
            </a:r>
            <a:endParaRPr sz="8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20580000">
            <a:off x="4988847" y="1216446"/>
            <a:ext cx="1731716" cy="1350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630"/>
              </a:lnSpc>
            </a:pPr>
            <a:r>
              <a:rPr sz="10600" spc="1920" dirty="0">
                <a:solidFill>
                  <a:srgbClr val="ECDCC6"/>
                </a:solidFill>
                <a:latin typeface="Palatino Linotype"/>
                <a:cs typeface="Palatino Linotype"/>
              </a:rPr>
              <a:t>T</a:t>
            </a:r>
            <a:endParaRPr sz="106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 rot="20880000">
            <a:off x="5998124" y="961971"/>
            <a:ext cx="1639853" cy="1350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630"/>
              </a:lnSpc>
            </a:pPr>
            <a:r>
              <a:rPr sz="10600" spc="1095" dirty="0">
                <a:solidFill>
                  <a:srgbClr val="ECDCC6"/>
                </a:solidFill>
                <a:latin typeface="Palatino Linotype"/>
                <a:cs typeface="Palatino Linotype"/>
              </a:rPr>
              <a:t>h</a:t>
            </a:r>
            <a:endParaRPr sz="106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 rot="21180000">
            <a:off x="6883996" y="810644"/>
            <a:ext cx="1599869" cy="1350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630"/>
              </a:lnSpc>
            </a:pPr>
            <a:r>
              <a:rPr sz="10600" spc="1270" dirty="0">
                <a:solidFill>
                  <a:srgbClr val="ECDCC6"/>
                </a:solidFill>
                <a:latin typeface="Palatino Linotype"/>
                <a:cs typeface="Palatino Linotype"/>
              </a:rPr>
              <a:t>a</a:t>
            </a:r>
            <a:endParaRPr sz="106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 rot="21420000">
            <a:off x="7741050" y="728962"/>
            <a:ext cx="1636257" cy="1350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630"/>
              </a:lnSpc>
            </a:pPr>
            <a:r>
              <a:rPr sz="10600" spc="1095" dirty="0">
                <a:solidFill>
                  <a:srgbClr val="ECDCC6"/>
                </a:solidFill>
                <a:latin typeface="Palatino Linotype"/>
                <a:cs typeface="Palatino Linotype"/>
              </a:rPr>
              <a:t>n</a:t>
            </a:r>
            <a:endParaRPr sz="106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 rot="60000">
            <a:off x="8648337" y="718086"/>
            <a:ext cx="1625923" cy="1350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630"/>
              </a:lnSpc>
            </a:pPr>
            <a:r>
              <a:rPr sz="10600" spc="1035" dirty="0">
                <a:solidFill>
                  <a:srgbClr val="ECDCC6"/>
                </a:solidFill>
                <a:latin typeface="Palatino Linotype"/>
                <a:cs typeface="Palatino Linotype"/>
              </a:rPr>
              <a:t>k</a:t>
            </a:r>
            <a:endParaRPr sz="106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 rot="480000">
            <a:off x="9900985" y="832478"/>
            <a:ext cx="1710449" cy="1350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630"/>
              </a:lnSpc>
            </a:pPr>
            <a:r>
              <a:rPr sz="10600" spc="1065" dirty="0">
                <a:solidFill>
                  <a:srgbClr val="ECDCC6"/>
                </a:solidFill>
                <a:latin typeface="Palatino Linotype"/>
                <a:cs typeface="Palatino Linotype"/>
              </a:rPr>
              <a:t>Y</a:t>
            </a:r>
            <a:endParaRPr sz="106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 rot="780000">
            <a:off x="10876053" y="1007942"/>
            <a:ext cx="1589728" cy="1350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630"/>
              </a:lnSpc>
            </a:pPr>
            <a:r>
              <a:rPr sz="10600" spc="730" dirty="0">
                <a:solidFill>
                  <a:srgbClr val="ECDCC6"/>
                </a:solidFill>
                <a:latin typeface="Palatino Linotype"/>
                <a:cs typeface="Palatino Linotype"/>
              </a:rPr>
              <a:t>o</a:t>
            </a:r>
            <a:endParaRPr sz="1060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 rot="1020000">
            <a:off x="11685114" y="1240788"/>
            <a:ext cx="1644916" cy="1350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630"/>
              </a:lnSpc>
            </a:pPr>
            <a:r>
              <a:rPr sz="10600" spc="760" dirty="0">
                <a:solidFill>
                  <a:srgbClr val="ECDCC6"/>
                </a:solidFill>
                <a:latin typeface="Palatino Linotype"/>
                <a:cs typeface="Palatino Linotype"/>
              </a:rPr>
              <a:t>u</a:t>
            </a:r>
            <a:endParaRPr sz="10600">
              <a:latin typeface="Palatino Linotype"/>
              <a:cs typeface="Palatino Linotype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39660" y="6145084"/>
            <a:ext cx="3335020" cy="3623310"/>
          </a:xfrm>
          <a:custGeom>
            <a:avLst/>
            <a:gdLst/>
            <a:ahLst/>
            <a:cxnLst/>
            <a:rect l="l" t="t" r="r" b="b"/>
            <a:pathLst>
              <a:path w="3335020" h="3623309">
                <a:moveTo>
                  <a:pt x="463651" y="1955228"/>
                </a:moveTo>
                <a:lnTo>
                  <a:pt x="453961" y="1910397"/>
                </a:lnTo>
                <a:lnTo>
                  <a:pt x="421830" y="1877733"/>
                </a:lnTo>
                <a:lnTo>
                  <a:pt x="350913" y="1855558"/>
                </a:lnTo>
                <a:lnTo>
                  <a:pt x="303872" y="1843112"/>
                </a:lnTo>
                <a:lnTo>
                  <a:pt x="256578" y="1831657"/>
                </a:lnTo>
                <a:lnTo>
                  <a:pt x="209067" y="1821167"/>
                </a:lnTo>
                <a:lnTo>
                  <a:pt x="161302" y="1811667"/>
                </a:lnTo>
                <a:lnTo>
                  <a:pt x="131013" y="1809546"/>
                </a:lnTo>
                <a:lnTo>
                  <a:pt x="101104" y="1810994"/>
                </a:lnTo>
                <a:lnTo>
                  <a:pt x="71589" y="1816023"/>
                </a:lnTo>
                <a:lnTo>
                  <a:pt x="42468" y="1824634"/>
                </a:lnTo>
                <a:lnTo>
                  <a:pt x="13093" y="1841474"/>
                </a:lnTo>
                <a:lnTo>
                  <a:pt x="0" y="1864715"/>
                </a:lnTo>
                <a:lnTo>
                  <a:pt x="3708" y="1891296"/>
                </a:lnTo>
                <a:lnTo>
                  <a:pt x="63601" y="1951405"/>
                </a:lnTo>
                <a:lnTo>
                  <a:pt x="103632" y="1983105"/>
                </a:lnTo>
                <a:lnTo>
                  <a:pt x="146088" y="2010841"/>
                </a:lnTo>
                <a:lnTo>
                  <a:pt x="192151" y="2032241"/>
                </a:lnTo>
                <a:lnTo>
                  <a:pt x="243027" y="2044941"/>
                </a:lnTo>
                <a:lnTo>
                  <a:pt x="408432" y="2065121"/>
                </a:lnTo>
                <a:lnTo>
                  <a:pt x="425119" y="2040534"/>
                </a:lnTo>
                <a:lnTo>
                  <a:pt x="439762" y="2014867"/>
                </a:lnTo>
                <a:lnTo>
                  <a:pt x="452386" y="1988146"/>
                </a:lnTo>
                <a:lnTo>
                  <a:pt x="462965" y="1960359"/>
                </a:lnTo>
                <a:lnTo>
                  <a:pt x="463651" y="1955228"/>
                </a:lnTo>
                <a:close/>
              </a:path>
              <a:path w="3335020" h="3623309">
                <a:moveTo>
                  <a:pt x="807199" y="2974708"/>
                </a:moveTo>
                <a:lnTo>
                  <a:pt x="797255" y="2934678"/>
                </a:lnTo>
                <a:lnTo>
                  <a:pt x="775474" y="2902801"/>
                </a:lnTo>
                <a:lnTo>
                  <a:pt x="746277" y="2884373"/>
                </a:lnTo>
                <a:lnTo>
                  <a:pt x="708990" y="2879953"/>
                </a:lnTo>
                <a:lnTo>
                  <a:pt x="662889" y="2890113"/>
                </a:lnTo>
                <a:lnTo>
                  <a:pt x="617042" y="2906484"/>
                </a:lnTo>
                <a:lnTo>
                  <a:pt x="526008" y="2941116"/>
                </a:lnTo>
                <a:lnTo>
                  <a:pt x="390436" y="2995574"/>
                </a:lnTo>
                <a:lnTo>
                  <a:pt x="273672" y="3052635"/>
                </a:lnTo>
                <a:lnTo>
                  <a:pt x="311861" y="3100819"/>
                </a:lnTo>
                <a:lnTo>
                  <a:pt x="352577" y="3137408"/>
                </a:lnTo>
                <a:lnTo>
                  <a:pt x="395312" y="3162211"/>
                </a:lnTo>
                <a:lnTo>
                  <a:pt x="439585" y="3175050"/>
                </a:lnTo>
                <a:lnTo>
                  <a:pt x="484886" y="3175749"/>
                </a:lnTo>
                <a:lnTo>
                  <a:pt x="530720" y="3164103"/>
                </a:lnTo>
                <a:lnTo>
                  <a:pt x="575500" y="3145358"/>
                </a:lnTo>
                <a:lnTo>
                  <a:pt x="619594" y="3125228"/>
                </a:lnTo>
                <a:lnTo>
                  <a:pt x="663003" y="3103702"/>
                </a:lnTo>
                <a:lnTo>
                  <a:pt x="705726" y="3080791"/>
                </a:lnTo>
                <a:lnTo>
                  <a:pt x="747763" y="3056483"/>
                </a:lnTo>
                <a:lnTo>
                  <a:pt x="798830" y="3007995"/>
                </a:lnTo>
                <a:lnTo>
                  <a:pt x="807199" y="2974708"/>
                </a:lnTo>
                <a:close/>
              </a:path>
              <a:path w="3335020" h="3623309">
                <a:moveTo>
                  <a:pt x="839165" y="1215605"/>
                </a:moveTo>
                <a:lnTo>
                  <a:pt x="825042" y="1140993"/>
                </a:lnTo>
                <a:lnTo>
                  <a:pt x="789635" y="1083424"/>
                </a:lnTo>
                <a:lnTo>
                  <a:pt x="747445" y="1022413"/>
                </a:lnTo>
                <a:lnTo>
                  <a:pt x="718388" y="995819"/>
                </a:lnTo>
                <a:lnTo>
                  <a:pt x="675030" y="981075"/>
                </a:lnTo>
                <a:lnTo>
                  <a:pt x="661822" y="980541"/>
                </a:lnTo>
                <a:lnTo>
                  <a:pt x="655256" y="980897"/>
                </a:lnTo>
                <a:lnTo>
                  <a:pt x="617397" y="991666"/>
                </a:lnTo>
                <a:lnTo>
                  <a:pt x="588924" y="1021511"/>
                </a:lnTo>
                <a:lnTo>
                  <a:pt x="572300" y="1060018"/>
                </a:lnTo>
                <a:lnTo>
                  <a:pt x="568782" y="1101813"/>
                </a:lnTo>
                <a:lnTo>
                  <a:pt x="572109" y="1122578"/>
                </a:lnTo>
                <a:lnTo>
                  <a:pt x="604202" y="1177480"/>
                </a:lnTo>
                <a:lnTo>
                  <a:pt x="652094" y="1231925"/>
                </a:lnTo>
                <a:lnTo>
                  <a:pt x="677646" y="1257731"/>
                </a:lnTo>
                <a:lnTo>
                  <a:pt x="685393" y="1267256"/>
                </a:lnTo>
                <a:lnTo>
                  <a:pt x="733259" y="1293317"/>
                </a:lnTo>
                <a:lnTo>
                  <a:pt x="751598" y="1294993"/>
                </a:lnTo>
                <a:lnTo>
                  <a:pt x="769899" y="1292948"/>
                </a:lnTo>
                <a:lnTo>
                  <a:pt x="787412" y="1287233"/>
                </a:lnTo>
                <a:lnTo>
                  <a:pt x="798309" y="1281493"/>
                </a:lnTo>
                <a:lnTo>
                  <a:pt x="808177" y="1274203"/>
                </a:lnTo>
                <a:lnTo>
                  <a:pt x="832688" y="1247063"/>
                </a:lnTo>
                <a:lnTo>
                  <a:pt x="839165" y="1215605"/>
                </a:lnTo>
                <a:close/>
              </a:path>
              <a:path w="3335020" h="3623309">
                <a:moveTo>
                  <a:pt x="1016000" y="547382"/>
                </a:moveTo>
                <a:lnTo>
                  <a:pt x="1000620" y="482409"/>
                </a:lnTo>
                <a:lnTo>
                  <a:pt x="977163" y="436676"/>
                </a:lnTo>
                <a:lnTo>
                  <a:pt x="945883" y="400329"/>
                </a:lnTo>
                <a:lnTo>
                  <a:pt x="908824" y="370865"/>
                </a:lnTo>
                <a:lnTo>
                  <a:pt x="868006" y="345795"/>
                </a:lnTo>
                <a:lnTo>
                  <a:pt x="783234" y="298932"/>
                </a:lnTo>
                <a:lnTo>
                  <a:pt x="779005" y="296075"/>
                </a:lnTo>
                <a:lnTo>
                  <a:pt x="765187" y="289687"/>
                </a:lnTo>
                <a:lnTo>
                  <a:pt x="750404" y="286042"/>
                </a:lnTo>
                <a:lnTo>
                  <a:pt x="735203" y="285280"/>
                </a:lnTo>
                <a:lnTo>
                  <a:pt x="720140" y="287426"/>
                </a:lnTo>
                <a:lnTo>
                  <a:pt x="681075" y="310045"/>
                </a:lnTo>
                <a:lnTo>
                  <a:pt x="659333" y="343268"/>
                </a:lnTo>
                <a:lnTo>
                  <a:pt x="658571" y="368858"/>
                </a:lnTo>
                <a:lnTo>
                  <a:pt x="668591" y="393560"/>
                </a:lnTo>
                <a:lnTo>
                  <a:pt x="751763" y="487768"/>
                </a:lnTo>
                <a:lnTo>
                  <a:pt x="861580" y="602081"/>
                </a:lnTo>
                <a:lnTo>
                  <a:pt x="910742" y="626033"/>
                </a:lnTo>
                <a:lnTo>
                  <a:pt x="929170" y="627062"/>
                </a:lnTo>
                <a:lnTo>
                  <a:pt x="947445" y="624433"/>
                </a:lnTo>
                <a:lnTo>
                  <a:pt x="964844" y="618261"/>
                </a:lnTo>
                <a:lnTo>
                  <a:pt x="975639" y="612267"/>
                </a:lnTo>
                <a:lnTo>
                  <a:pt x="985393" y="604774"/>
                </a:lnTo>
                <a:lnTo>
                  <a:pt x="1009319" y="577646"/>
                </a:lnTo>
                <a:lnTo>
                  <a:pt x="1016000" y="547382"/>
                </a:lnTo>
                <a:close/>
              </a:path>
              <a:path w="3335020" h="3623309">
                <a:moveTo>
                  <a:pt x="1082027" y="2399080"/>
                </a:moveTo>
                <a:lnTo>
                  <a:pt x="1061199" y="2321890"/>
                </a:lnTo>
                <a:lnTo>
                  <a:pt x="1025550" y="2286901"/>
                </a:lnTo>
                <a:lnTo>
                  <a:pt x="992695" y="2279739"/>
                </a:lnTo>
                <a:lnTo>
                  <a:pt x="975906" y="2281809"/>
                </a:lnTo>
                <a:lnTo>
                  <a:pt x="959993" y="2287549"/>
                </a:lnTo>
                <a:lnTo>
                  <a:pt x="950391" y="2293467"/>
                </a:lnTo>
                <a:lnTo>
                  <a:pt x="819988" y="2358834"/>
                </a:lnTo>
                <a:lnTo>
                  <a:pt x="647306" y="2448293"/>
                </a:lnTo>
                <a:lnTo>
                  <a:pt x="601802" y="2479522"/>
                </a:lnTo>
                <a:lnTo>
                  <a:pt x="558723" y="2514041"/>
                </a:lnTo>
                <a:lnTo>
                  <a:pt x="578866" y="2554922"/>
                </a:lnTo>
                <a:lnTo>
                  <a:pt x="601929" y="2583396"/>
                </a:lnTo>
                <a:lnTo>
                  <a:pt x="630199" y="2599779"/>
                </a:lnTo>
                <a:lnTo>
                  <a:pt x="665949" y="2604414"/>
                </a:lnTo>
                <a:lnTo>
                  <a:pt x="717461" y="2598940"/>
                </a:lnTo>
                <a:lnTo>
                  <a:pt x="768146" y="2589746"/>
                </a:lnTo>
                <a:lnTo>
                  <a:pt x="818019" y="2576804"/>
                </a:lnTo>
                <a:lnTo>
                  <a:pt x="867079" y="2560142"/>
                </a:lnTo>
                <a:lnTo>
                  <a:pt x="914793" y="2539949"/>
                </a:lnTo>
                <a:lnTo>
                  <a:pt x="960640" y="2516416"/>
                </a:lnTo>
                <a:lnTo>
                  <a:pt x="1004633" y="2489555"/>
                </a:lnTo>
                <a:lnTo>
                  <a:pt x="1046746" y="2459355"/>
                </a:lnTo>
                <a:lnTo>
                  <a:pt x="1072616" y="2431796"/>
                </a:lnTo>
                <a:lnTo>
                  <a:pt x="1082027" y="2399080"/>
                </a:lnTo>
                <a:close/>
              </a:path>
              <a:path w="3335020" h="3623309">
                <a:moveTo>
                  <a:pt x="1409420" y="1872500"/>
                </a:moveTo>
                <a:lnTo>
                  <a:pt x="1399933" y="1819160"/>
                </a:lnTo>
                <a:lnTo>
                  <a:pt x="1381887" y="1784718"/>
                </a:lnTo>
                <a:lnTo>
                  <a:pt x="1312684" y="1751634"/>
                </a:lnTo>
                <a:lnTo>
                  <a:pt x="1264246" y="1751444"/>
                </a:lnTo>
                <a:lnTo>
                  <a:pt x="1167282" y="1753019"/>
                </a:lnTo>
                <a:lnTo>
                  <a:pt x="924636" y="1761401"/>
                </a:lnTo>
                <a:lnTo>
                  <a:pt x="888161" y="1791779"/>
                </a:lnTo>
                <a:lnTo>
                  <a:pt x="857211" y="1827593"/>
                </a:lnTo>
                <a:lnTo>
                  <a:pt x="837653" y="1863636"/>
                </a:lnTo>
                <a:lnTo>
                  <a:pt x="835355" y="1894700"/>
                </a:lnTo>
                <a:lnTo>
                  <a:pt x="851204" y="1925535"/>
                </a:lnTo>
                <a:lnTo>
                  <a:pt x="874890" y="1945411"/>
                </a:lnTo>
                <a:lnTo>
                  <a:pt x="904887" y="1956612"/>
                </a:lnTo>
                <a:lnTo>
                  <a:pt x="972896" y="1965782"/>
                </a:lnTo>
                <a:lnTo>
                  <a:pt x="1038987" y="1978621"/>
                </a:lnTo>
                <a:lnTo>
                  <a:pt x="1071994" y="1981149"/>
                </a:lnTo>
                <a:lnTo>
                  <a:pt x="1122895" y="1980907"/>
                </a:lnTo>
                <a:lnTo>
                  <a:pt x="1173695" y="1979104"/>
                </a:lnTo>
                <a:lnTo>
                  <a:pt x="1224381" y="1975751"/>
                </a:lnTo>
                <a:lnTo>
                  <a:pt x="1274978" y="1970824"/>
                </a:lnTo>
                <a:lnTo>
                  <a:pt x="1331633" y="1963712"/>
                </a:lnTo>
                <a:lnTo>
                  <a:pt x="1380680" y="1939010"/>
                </a:lnTo>
                <a:lnTo>
                  <a:pt x="1407388" y="1890966"/>
                </a:lnTo>
                <a:lnTo>
                  <a:pt x="1409420" y="1872500"/>
                </a:lnTo>
                <a:close/>
              </a:path>
              <a:path w="3335020" h="3623309">
                <a:moveTo>
                  <a:pt x="1495691" y="3288893"/>
                </a:moveTo>
                <a:lnTo>
                  <a:pt x="1485201" y="3238144"/>
                </a:lnTo>
                <a:lnTo>
                  <a:pt x="1463509" y="3199892"/>
                </a:lnTo>
                <a:lnTo>
                  <a:pt x="1433334" y="3175406"/>
                </a:lnTo>
                <a:lnTo>
                  <a:pt x="1399146" y="3166440"/>
                </a:lnTo>
                <a:lnTo>
                  <a:pt x="1365364" y="3174720"/>
                </a:lnTo>
                <a:lnTo>
                  <a:pt x="1336459" y="3202013"/>
                </a:lnTo>
                <a:lnTo>
                  <a:pt x="1311173" y="3243249"/>
                </a:lnTo>
                <a:lnTo>
                  <a:pt x="1287157" y="3285159"/>
                </a:lnTo>
                <a:lnTo>
                  <a:pt x="1264412" y="3327717"/>
                </a:lnTo>
                <a:lnTo>
                  <a:pt x="1242949" y="3370935"/>
                </a:lnTo>
                <a:lnTo>
                  <a:pt x="1222743" y="3414814"/>
                </a:lnTo>
                <a:lnTo>
                  <a:pt x="1203820" y="3459353"/>
                </a:lnTo>
                <a:lnTo>
                  <a:pt x="1197635" y="3501123"/>
                </a:lnTo>
                <a:lnTo>
                  <a:pt x="1198168" y="3522129"/>
                </a:lnTo>
                <a:lnTo>
                  <a:pt x="1201102" y="3543211"/>
                </a:lnTo>
                <a:lnTo>
                  <a:pt x="1226769" y="3597694"/>
                </a:lnTo>
                <a:lnTo>
                  <a:pt x="1255179" y="3623233"/>
                </a:lnTo>
                <a:lnTo>
                  <a:pt x="1286891" y="3621595"/>
                </a:lnTo>
                <a:lnTo>
                  <a:pt x="1322438" y="3594506"/>
                </a:lnTo>
                <a:lnTo>
                  <a:pt x="1352042" y="3564280"/>
                </a:lnTo>
                <a:lnTo>
                  <a:pt x="1379969" y="3532644"/>
                </a:lnTo>
                <a:lnTo>
                  <a:pt x="1406220" y="3499599"/>
                </a:lnTo>
                <a:lnTo>
                  <a:pt x="1430794" y="3465144"/>
                </a:lnTo>
                <a:lnTo>
                  <a:pt x="1455661" y="3423780"/>
                </a:lnTo>
                <a:lnTo>
                  <a:pt x="1477225" y="3381057"/>
                </a:lnTo>
                <a:lnTo>
                  <a:pt x="1491805" y="3336315"/>
                </a:lnTo>
                <a:lnTo>
                  <a:pt x="1495691" y="3288893"/>
                </a:lnTo>
                <a:close/>
              </a:path>
              <a:path w="3335020" h="3623309">
                <a:moveTo>
                  <a:pt x="1498396" y="516178"/>
                </a:moveTo>
                <a:lnTo>
                  <a:pt x="1491792" y="464845"/>
                </a:lnTo>
                <a:lnTo>
                  <a:pt x="1475486" y="415721"/>
                </a:lnTo>
                <a:lnTo>
                  <a:pt x="1450136" y="370687"/>
                </a:lnTo>
                <a:lnTo>
                  <a:pt x="1416659" y="331343"/>
                </a:lnTo>
                <a:lnTo>
                  <a:pt x="1382966" y="305816"/>
                </a:lnTo>
                <a:lnTo>
                  <a:pt x="1334579" y="293789"/>
                </a:lnTo>
                <a:lnTo>
                  <a:pt x="1322120" y="294322"/>
                </a:lnTo>
                <a:lnTo>
                  <a:pt x="1287259" y="321627"/>
                </a:lnTo>
                <a:lnTo>
                  <a:pt x="1273314" y="361365"/>
                </a:lnTo>
                <a:lnTo>
                  <a:pt x="1272286" y="374027"/>
                </a:lnTo>
                <a:lnTo>
                  <a:pt x="1272819" y="386715"/>
                </a:lnTo>
                <a:lnTo>
                  <a:pt x="1283385" y="427609"/>
                </a:lnTo>
                <a:lnTo>
                  <a:pt x="1297571" y="466991"/>
                </a:lnTo>
                <a:lnTo>
                  <a:pt x="1315402" y="504863"/>
                </a:lnTo>
                <a:lnTo>
                  <a:pt x="1336852" y="541235"/>
                </a:lnTo>
                <a:lnTo>
                  <a:pt x="1365745" y="578523"/>
                </a:lnTo>
                <a:lnTo>
                  <a:pt x="1394866" y="593509"/>
                </a:lnTo>
                <a:lnTo>
                  <a:pt x="1434541" y="589000"/>
                </a:lnTo>
                <a:lnTo>
                  <a:pt x="1495082" y="567766"/>
                </a:lnTo>
                <a:lnTo>
                  <a:pt x="1497304" y="550608"/>
                </a:lnTo>
                <a:lnTo>
                  <a:pt x="1498396" y="533412"/>
                </a:lnTo>
                <a:lnTo>
                  <a:pt x="1498396" y="516178"/>
                </a:lnTo>
                <a:close/>
              </a:path>
              <a:path w="3335020" h="3623309">
                <a:moveTo>
                  <a:pt x="1711794" y="1518653"/>
                </a:moveTo>
                <a:lnTo>
                  <a:pt x="1708683" y="1470977"/>
                </a:lnTo>
                <a:lnTo>
                  <a:pt x="1686382" y="1398828"/>
                </a:lnTo>
                <a:lnTo>
                  <a:pt x="1669046" y="1350657"/>
                </a:lnTo>
                <a:lnTo>
                  <a:pt x="1650606" y="1302905"/>
                </a:lnTo>
                <a:lnTo>
                  <a:pt x="1631048" y="1255598"/>
                </a:lnTo>
                <a:lnTo>
                  <a:pt x="1610385" y="1208722"/>
                </a:lnTo>
                <a:lnTo>
                  <a:pt x="1589976" y="1175245"/>
                </a:lnTo>
                <a:lnTo>
                  <a:pt x="1568145" y="1142758"/>
                </a:lnTo>
                <a:lnTo>
                  <a:pt x="1544904" y="1111288"/>
                </a:lnTo>
                <a:lnTo>
                  <a:pt x="1520240" y="1080820"/>
                </a:lnTo>
                <a:lnTo>
                  <a:pt x="1409865" y="1153350"/>
                </a:lnTo>
                <a:lnTo>
                  <a:pt x="1519720" y="1561807"/>
                </a:lnTo>
                <a:lnTo>
                  <a:pt x="1545602" y="1604746"/>
                </a:lnTo>
                <a:lnTo>
                  <a:pt x="1590421" y="1627136"/>
                </a:lnTo>
                <a:lnTo>
                  <a:pt x="1607248" y="1628597"/>
                </a:lnTo>
                <a:lnTo>
                  <a:pt x="1624076" y="1627365"/>
                </a:lnTo>
                <a:lnTo>
                  <a:pt x="1670723" y="1609217"/>
                </a:lnTo>
                <a:lnTo>
                  <a:pt x="1701812" y="1569935"/>
                </a:lnTo>
                <a:lnTo>
                  <a:pt x="1711794" y="1518653"/>
                </a:lnTo>
                <a:close/>
              </a:path>
              <a:path w="3335020" h="3623309">
                <a:moveTo>
                  <a:pt x="1716913" y="2353018"/>
                </a:moveTo>
                <a:lnTo>
                  <a:pt x="1703387" y="2299462"/>
                </a:lnTo>
                <a:lnTo>
                  <a:pt x="1662557" y="2262301"/>
                </a:lnTo>
                <a:lnTo>
                  <a:pt x="1606461" y="2250922"/>
                </a:lnTo>
                <a:lnTo>
                  <a:pt x="1586623" y="2252738"/>
                </a:lnTo>
                <a:lnTo>
                  <a:pt x="1549234" y="2266086"/>
                </a:lnTo>
                <a:lnTo>
                  <a:pt x="1518297" y="2291003"/>
                </a:lnTo>
                <a:lnTo>
                  <a:pt x="1481785" y="2353843"/>
                </a:lnTo>
                <a:lnTo>
                  <a:pt x="1464564" y="2389568"/>
                </a:lnTo>
                <a:lnTo>
                  <a:pt x="1410246" y="2507640"/>
                </a:lnTo>
                <a:lnTo>
                  <a:pt x="1392453" y="2553779"/>
                </a:lnTo>
                <a:lnTo>
                  <a:pt x="1383931" y="2600591"/>
                </a:lnTo>
                <a:lnTo>
                  <a:pt x="1390497" y="2648521"/>
                </a:lnTo>
                <a:lnTo>
                  <a:pt x="1417929" y="2698038"/>
                </a:lnTo>
                <a:lnTo>
                  <a:pt x="1422730" y="2709989"/>
                </a:lnTo>
                <a:lnTo>
                  <a:pt x="1423758" y="2726994"/>
                </a:lnTo>
                <a:lnTo>
                  <a:pt x="1423377" y="2749270"/>
                </a:lnTo>
                <a:lnTo>
                  <a:pt x="1423936" y="2776994"/>
                </a:lnTo>
                <a:lnTo>
                  <a:pt x="1457579" y="2768142"/>
                </a:lnTo>
                <a:lnTo>
                  <a:pt x="1486852" y="2761462"/>
                </a:lnTo>
                <a:lnTo>
                  <a:pt x="1511147" y="2753957"/>
                </a:lnTo>
                <a:lnTo>
                  <a:pt x="1549882" y="2723946"/>
                </a:lnTo>
                <a:lnTo>
                  <a:pt x="1586953" y="2683903"/>
                </a:lnTo>
                <a:lnTo>
                  <a:pt x="1619999" y="2640304"/>
                </a:lnTo>
                <a:lnTo>
                  <a:pt x="1648561" y="2593784"/>
                </a:lnTo>
                <a:lnTo>
                  <a:pt x="1672488" y="2544572"/>
                </a:lnTo>
                <a:lnTo>
                  <a:pt x="1691436" y="2493365"/>
                </a:lnTo>
                <a:lnTo>
                  <a:pt x="1705305" y="2440419"/>
                </a:lnTo>
                <a:lnTo>
                  <a:pt x="1713915" y="2386495"/>
                </a:lnTo>
                <a:lnTo>
                  <a:pt x="1716913" y="2353018"/>
                </a:lnTo>
                <a:close/>
              </a:path>
              <a:path w="3335020" h="3623309">
                <a:moveTo>
                  <a:pt x="2047760" y="2987281"/>
                </a:moveTo>
                <a:lnTo>
                  <a:pt x="2027326" y="2938284"/>
                </a:lnTo>
                <a:lnTo>
                  <a:pt x="1981568" y="2899283"/>
                </a:lnTo>
                <a:lnTo>
                  <a:pt x="1942846" y="2893110"/>
                </a:lnTo>
                <a:lnTo>
                  <a:pt x="1926158" y="2895955"/>
                </a:lnTo>
                <a:lnTo>
                  <a:pt x="1883498" y="2922384"/>
                </a:lnTo>
                <a:lnTo>
                  <a:pt x="1850644" y="2986189"/>
                </a:lnTo>
                <a:lnTo>
                  <a:pt x="1835937" y="3027172"/>
                </a:lnTo>
                <a:lnTo>
                  <a:pt x="1824405" y="3069158"/>
                </a:lnTo>
                <a:lnTo>
                  <a:pt x="1816087" y="3112173"/>
                </a:lnTo>
                <a:lnTo>
                  <a:pt x="1811020" y="3155683"/>
                </a:lnTo>
                <a:lnTo>
                  <a:pt x="1809318" y="3199206"/>
                </a:lnTo>
                <a:lnTo>
                  <a:pt x="1810956" y="3242729"/>
                </a:lnTo>
                <a:lnTo>
                  <a:pt x="1815947" y="3286252"/>
                </a:lnTo>
                <a:lnTo>
                  <a:pt x="1850529" y="3317925"/>
                </a:lnTo>
                <a:lnTo>
                  <a:pt x="1868030" y="3330943"/>
                </a:lnTo>
                <a:lnTo>
                  <a:pt x="1884387" y="3334956"/>
                </a:lnTo>
                <a:lnTo>
                  <a:pt x="1913369" y="3328136"/>
                </a:lnTo>
                <a:lnTo>
                  <a:pt x="1967877" y="3299904"/>
                </a:lnTo>
                <a:lnTo>
                  <a:pt x="1997049" y="3232708"/>
                </a:lnTo>
                <a:lnTo>
                  <a:pt x="2010498" y="3184360"/>
                </a:lnTo>
                <a:lnTo>
                  <a:pt x="2022284" y="3135655"/>
                </a:lnTo>
                <a:lnTo>
                  <a:pt x="2032431" y="3086570"/>
                </a:lnTo>
                <a:lnTo>
                  <a:pt x="2040915" y="3037103"/>
                </a:lnTo>
                <a:lnTo>
                  <a:pt x="2047760" y="2987281"/>
                </a:lnTo>
                <a:close/>
              </a:path>
              <a:path w="3335020" h="3623309">
                <a:moveTo>
                  <a:pt x="2090000" y="320751"/>
                </a:moveTo>
                <a:lnTo>
                  <a:pt x="2087968" y="266954"/>
                </a:lnTo>
                <a:lnTo>
                  <a:pt x="2084819" y="213245"/>
                </a:lnTo>
                <a:lnTo>
                  <a:pt x="2080564" y="159626"/>
                </a:lnTo>
                <a:lnTo>
                  <a:pt x="2075205" y="106095"/>
                </a:lnTo>
                <a:lnTo>
                  <a:pt x="2068271" y="46977"/>
                </a:lnTo>
                <a:lnTo>
                  <a:pt x="2048814" y="13335"/>
                </a:lnTo>
                <a:lnTo>
                  <a:pt x="2006688" y="0"/>
                </a:lnTo>
                <a:lnTo>
                  <a:pt x="2001139" y="762"/>
                </a:lnTo>
                <a:lnTo>
                  <a:pt x="1942007" y="50406"/>
                </a:lnTo>
                <a:lnTo>
                  <a:pt x="1920392" y="89357"/>
                </a:lnTo>
                <a:lnTo>
                  <a:pt x="1903717" y="134594"/>
                </a:lnTo>
                <a:lnTo>
                  <a:pt x="1892706" y="183134"/>
                </a:lnTo>
                <a:lnTo>
                  <a:pt x="1888096" y="232029"/>
                </a:lnTo>
                <a:lnTo>
                  <a:pt x="1890610" y="278282"/>
                </a:lnTo>
                <a:lnTo>
                  <a:pt x="1900961" y="318935"/>
                </a:lnTo>
                <a:lnTo>
                  <a:pt x="1939531" y="375348"/>
                </a:lnTo>
                <a:lnTo>
                  <a:pt x="2007501" y="395058"/>
                </a:lnTo>
                <a:lnTo>
                  <a:pt x="2038172" y="387235"/>
                </a:lnTo>
                <a:lnTo>
                  <a:pt x="2065007" y="374116"/>
                </a:lnTo>
                <a:lnTo>
                  <a:pt x="2083714" y="352882"/>
                </a:lnTo>
                <a:lnTo>
                  <a:pt x="2090000" y="320751"/>
                </a:lnTo>
                <a:close/>
              </a:path>
              <a:path w="3335020" h="3623309">
                <a:moveTo>
                  <a:pt x="2277745" y="973912"/>
                </a:moveTo>
                <a:lnTo>
                  <a:pt x="2273922" y="931824"/>
                </a:lnTo>
                <a:lnTo>
                  <a:pt x="2256510" y="893318"/>
                </a:lnTo>
                <a:lnTo>
                  <a:pt x="2221573" y="858748"/>
                </a:lnTo>
                <a:lnTo>
                  <a:pt x="2189772" y="849617"/>
                </a:lnTo>
                <a:lnTo>
                  <a:pt x="2169820" y="849807"/>
                </a:lnTo>
                <a:lnTo>
                  <a:pt x="2132228" y="862533"/>
                </a:lnTo>
                <a:lnTo>
                  <a:pt x="2103158" y="889571"/>
                </a:lnTo>
                <a:lnTo>
                  <a:pt x="2091334" y="913371"/>
                </a:lnTo>
                <a:lnTo>
                  <a:pt x="2072259" y="957376"/>
                </a:lnTo>
                <a:lnTo>
                  <a:pt x="2055533" y="1002106"/>
                </a:lnTo>
                <a:lnTo>
                  <a:pt x="2041156" y="1047597"/>
                </a:lnTo>
                <a:lnTo>
                  <a:pt x="2029155" y="1093838"/>
                </a:lnTo>
                <a:lnTo>
                  <a:pt x="2019490" y="1140815"/>
                </a:lnTo>
                <a:lnTo>
                  <a:pt x="2024799" y="1171930"/>
                </a:lnTo>
                <a:lnTo>
                  <a:pt x="2048510" y="1197698"/>
                </a:lnTo>
                <a:lnTo>
                  <a:pt x="2083041" y="1212888"/>
                </a:lnTo>
                <a:lnTo>
                  <a:pt x="2120849" y="1212303"/>
                </a:lnTo>
                <a:lnTo>
                  <a:pt x="2185085" y="1135837"/>
                </a:lnTo>
                <a:lnTo>
                  <a:pt x="2215019" y="1094460"/>
                </a:lnTo>
                <a:lnTo>
                  <a:pt x="2243340" y="1051941"/>
                </a:lnTo>
                <a:lnTo>
                  <a:pt x="2270023" y="1008291"/>
                </a:lnTo>
                <a:lnTo>
                  <a:pt x="2274379" y="994854"/>
                </a:lnTo>
                <a:lnTo>
                  <a:pt x="2277745" y="973912"/>
                </a:lnTo>
                <a:close/>
              </a:path>
              <a:path w="3335020" h="3623309">
                <a:moveTo>
                  <a:pt x="2445016" y="2627553"/>
                </a:moveTo>
                <a:lnTo>
                  <a:pt x="2431732" y="2562047"/>
                </a:lnTo>
                <a:lnTo>
                  <a:pt x="2409875" y="2526855"/>
                </a:lnTo>
                <a:lnTo>
                  <a:pt x="2379840" y="2491930"/>
                </a:lnTo>
                <a:lnTo>
                  <a:pt x="2343493" y="2458580"/>
                </a:lnTo>
                <a:lnTo>
                  <a:pt x="2302713" y="2428075"/>
                </a:lnTo>
                <a:lnTo>
                  <a:pt x="2259355" y="2401709"/>
                </a:lnTo>
                <a:lnTo>
                  <a:pt x="2215311" y="2380767"/>
                </a:lnTo>
                <a:lnTo>
                  <a:pt x="2172462" y="2366530"/>
                </a:lnTo>
                <a:lnTo>
                  <a:pt x="2132647" y="2360282"/>
                </a:lnTo>
                <a:lnTo>
                  <a:pt x="2097773" y="2363317"/>
                </a:lnTo>
                <a:lnTo>
                  <a:pt x="2052612" y="2381123"/>
                </a:lnTo>
                <a:lnTo>
                  <a:pt x="2026386" y="2407297"/>
                </a:lnTo>
                <a:lnTo>
                  <a:pt x="2018588" y="2442705"/>
                </a:lnTo>
                <a:lnTo>
                  <a:pt x="2028723" y="2488234"/>
                </a:lnTo>
                <a:lnTo>
                  <a:pt x="2052421" y="2535224"/>
                </a:lnTo>
                <a:lnTo>
                  <a:pt x="2081466" y="2574861"/>
                </a:lnTo>
                <a:lnTo>
                  <a:pt x="2115337" y="2607462"/>
                </a:lnTo>
                <a:lnTo>
                  <a:pt x="2153513" y="2633395"/>
                </a:lnTo>
                <a:lnTo>
                  <a:pt x="2195499" y="2653004"/>
                </a:lnTo>
                <a:lnTo>
                  <a:pt x="2240762" y="2666631"/>
                </a:lnTo>
                <a:lnTo>
                  <a:pt x="2288806" y="2674620"/>
                </a:lnTo>
                <a:lnTo>
                  <a:pt x="2339111" y="2677337"/>
                </a:lnTo>
                <a:lnTo>
                  <a:pt x="2391143" y="2675128"/>
                </a:lnTo>
                <a:lnTo>
                  <a:pt x="2418638" y="2667711"/>
                </a:lnTo>
                <a:lnTo>
                  <a:pt x="2436660" y="2651620"/>
                </a:lnTo>
                <a:lnTo>
                  <a:pt x="2445016" y="2627553"/>
                </a:lnTo>
                <a:close/>
              </a:path>
              <a:path w="3335020" h="3623309">
                <a:moveTo>
                  <a:pt x="2524620" y="1541576"/>
                </a:moveTo>
                <a:lnTo>
                  <a:pt x="2485288" y="1504772"/>
                </a:lnTo>
                <a:lnTo>
                  <a:pt x="2448712" y="1487462"/>
                </a:lnTo>
                <a:lnTo>
                  <a:pt x="2408872" y="1480375"/>
                </a:lnTo>
                <a:lnTo>
                  <a:pt x="2388616" y="1480845"/>
                </a:lnTo>
                <a:lnTo>
                  <a:pt x="2349144" y="1489786"/>
                </a:lnTo>
                <a:lnTo>
                  <a:pt x="2245461" y="1536598"/>
                </a:lnTo>
                <a:lnTo>
                  <a:pt x="2161730" y="1578076"/>
                </a:lnTo>
                <a:lnTo>
                  <a:pt x="2079472" y="1622526"/>
                </a:lnTo>
                <a:lnTo>
                  <a:pt x="2048548" y="1648752"/>
                </a:lnTo>
                <a:lnTo>
                  <a:pt x="2028342" y="1692922"/>
                </a:lnTo>
                <a:lnTo>
                  <a:pt x="2026577" y="1717319"/>
                </a:lnTo>
                <a:lnTo>
                  <a:pt x="2030615" y="1741436"/>
                </a:lnTo>
                <a:lnTo>
                  <a:pt x="2054834" y="1783524"/>
                </a:lnTo>
                <a:lnTo>
                  <a:pt x="2094738" y="1816557"/>
                </a:lnTo>
                <a:lnTo>
                  <a:pt x="2132152" y="1834095"/>
                </a:lnTo>
                <a:lnTo>
                  <a:pt x="2172639" y="1837918"/>
                </a:lnTo>
                <a:lnTo>
                  <a:pt x="2215832" y="1824164"/>
                </a:lnTo>
                <a:lnTo>
                  <a:pt x="2262378" y="1801114"/>
                </a:lnTo>
                <a:lnTo>
                  <a:pt x="2307158" y="1775231"/>
                </a:lnTo>
                <a:lnTo>
                  <a:pt x="2350160" y="1746478"/>
                </a:lnTo>
                <a:lnTo>
                  <a:pt x="2391410" y="1714893"/>
                </a:lnTo>
                <a:lnTo>
                  <a:pt x="2456675" y="1658124"/>
                </a:lnTo>
                <a:lnTo>
                  <a:pt x="2487003" y="1626222"/>
                </a:lnTo>
                <a:lnTo>
                  <a:pt x="2510879" y="1588287"/>
                </a:lnTo>
                <a:lnTo>
                  <a:pt x="2524620" y="1541576"/>
                </a:lnTo>
                <a:close/>
              </a:path>
              <a:path w="3335020" h="3623309">
                <a:moveTo>
                  <a:pt x="2967723" y="2055418"/>
                </a:moveTo>
                <a:lnTo>
                  <a:pt x="2954401" y="2012403"/>
                </a:lnTo>
                <a:lnTo>
                  <a:pt x="2922155" y="1981022"/>
                </a:lnTo>
                <a:lnTo>
                  <a:pt x="2878836" y="1968957"/>
                </a:lnTo>
                <a:lnTo>
                  <a:pt x="2826778" y="1969833"/>
                </a:lnTo>
                <a:lnTo>
                  <a:pt x="2774429" y="1969884"/>
                </a:lnTo>
                <a:lnTo>
                  <a:pt x="2722270" y="1971954"/>
                </a:lnTo>
                <a:lnTo>
                  <a:pt x="2670835" y="1978939"/>
                </a:lnTo>
                <a:lnTo>
                  <a:pt x="2620619" y="1993684"/>
                </a:lnTo>
                <a:lnTo>
                  <a:pt x="2572118" y="2019046"/>
                </a:lnTo>
                <a:lnTo>
                  <a:pt x="2559177" y="2143353"/>
                </a:lnTo>
                <a:lnTo>
                  <a:pt x="2610510" y="2154212"/>
                </a:lnTo>
                <a:lnTo>
                  <a:pt x="2662123" y="2163229"/>
                </a:lnTo>
                <a:lnTo>
                  <a:pt x="2714028" y="2170417"/>
                </a:lnTo>
                <a:lnTo>
                  <a:pt x="2766212" y="2175776"/>
                </a:lnTo>
                <a:lnTo>
                  <a:pt x="2805239" y="2173300"/>
                </a:lnTo>
                <a:lnTo>
                  <a:pt x="2843365" y="2166810"/>
                </a:lnTo>
                <a:lnTo>
                  <a:pt x="2880601" y="2156333"/>
                </a:lnTo>
                <a:lnTo>
                  <a:pt x="2916936" y="2141842"/>
                </a:lnTo>
                <a:lnTo>
                  <a:pt x="2951162" y="2112632"/>
                </a:lnTo>
                <a:lnTo>
                  <a:pt x="2967228" y="2070569"/>
                </a:lnTo>
                <a:lnTo>
                  <a:pt x="2967723" y="2055418"/>
                </a:lnTo>
                <a:close/>
              </a:path>
              <a:path w="3335020" h="3623309">
                <a:moveTo>
                  <a:pt x="2994368" y="955992"/>
                </a:moveTo>
                <a:lnTo>
                  <a:pt x="2977578" y="889482"/>
                </a:lnTo>
                <a:lnTo>
                  <a:pt x="2949524" y="855319"/>
                </a:lnTo>
                <a:lnTo>
                  <a:pt x="2908452" y="835456"/>
                </a:lnTo>
                <a:lnTo>
                  <a:pt x="2893009" y="835075"/>
                </a:lnTo>
                <a:lnTo>
                  <a:pt x="2877845" y="837984"/>
                </a:lnTo>
                <a:lnTo>
                  <a:pt x="2863634" y="844016"/>
                </a:lnTo>
                <a:lnTo>
                  <a:pt x="2851023" y="852932"/>
                </a:lnTo>
                <a:lnTo>
                  <a:pt x="2843923" y="860386"/>
                </a:lnTo>
                <a:lnTo>
                  <a:pt x="2807474" y="892365"/>
                </a:lnTo>
                <a:lnTo>
                  <a:pt x="2735745" y="957745"/>
                </a:lnTo>
                <a:lnTo>
                  <a:pt x="2629814" y="1057744"/>
                </a:lnTo>
                <a:lnTo>
                  <a:pt x="2602103" y="1093939"/>
                </a:lnTo>
                <a:lnTo>
                  <a:pt x="2592654" y="1133195"/>
                </a:lnTo>
                <a:lnTo>
                  <a:pt x="2601658" y="1176667"/>
                </a:lnTo>
                <a:lnTo>
                  <a:pt x="2629344" y="1225486"/>
                </a:lnTo>
                <a:lnTo>
                  <a:pt x="2676626" y="1210792"/>
                </a:lnTo>
                <a:lnTo>
                  <a:pt x="2721191" y="1192428"/>
                </a:lnTo>
                <a:lnTo>
                  <a:pt x="2763253" y="1170724"/>
                </a:lnTo>
                <a:lnTo>
                  <a:pt x="2803055" y="1146035"/>
                </a:lnTo>
                <a:lnTo>
                  <a:pt x="2840825" y="1118692"/>
                </a:lnTo>
                <a:lnTo>
                  <a:pt x="2876791" y="1089025"/>
                </a:lnTo>
                <a:lnTo>
                  <a:pt x="2911183" y="1057376"/>
                </a:lnTo>
                <a:lnTo>
                  <a:pt x="2944241" y="1024089"/>
                </a:lnTo>
                <a:lnTo>
                  <a:pt x="2976181" y="989495"/>
                </a:lnTo>
                <a:lnTo>
                  <a:pt x="2994368" y="955992"/>
                </a:lnTo>
                <a:close/>
              </a:path>
              <a:path w="3335020" h="3623309">
                <a:moveTo>
                  <a:pt x="3042297" y="3235185"/>
                </a:moveTo>
                <a:lnTo>
                  <a:pt x="3001340" y="3163798"/>
                </a:lnTo>
                <a:lnTo>
                  <a:pt x="2970504" y="3123844"/>
                </a:lnTo>
                <a:lnTo>
                  <a:pt x="2938602" y="3084792"/>
                </a:lnTo>
                <a:lnTo>
                  <a:pt x="2905645" y="3046628"/>
                </a:lnTo>
                <a:lnTo>
                  <a:pt x="2871622" y="3009354"/>
                </a:lnTo>
                <a:lnTo>
                  <a:pt x="2836545" y="2972968"/>
                </a:lnTo>
                <a:lnTo>
                  <a:pt x="2792895" y="2950527"/>
                </a:lnTo>
                <a:lnTo>
                  <a:pt x="2774480" y="2948051"/>
                </a:lnTo>
                <a:lnTo>
                  <a:pt x="2755925" y="2948978"/>
                </a:lnTo>
                <a:lnTo>
                  <a:pt x="2710408" y="2967545"/>
                </a:lnTo>
                <a:lnTo>
                  <a:pt x="2675331" y="3006471"/>
                </a:lnTo>
                <a:lnTo>
                  <a:pt x="2668676" y="3040608"/>
                </a:lnTo>
                <a:lnTo>
                  <a:pt x="2676029" y="3075355"/>
                </a:lnTo>
                <a:lnTo>
                  <a:pt x="2692387" y="3108045"/>
                </a:lnTo>
                <a:lnTo>
                  <a:pt x="2720060" y="3147606"/>
                </a:lnTo>
                <a:lnTo>
                  <a:pt x="2750629" y="3185325"/>
                </a:lnTo>
                <a:lnTo>
                  <a:pt x="2782087" y="3222536"/>
                </a:lnTo>
                <a:lnTo>
                  <a:pt x="2812427" y="3260572"/>
                </a:lnTo>
                <a:lnTo>
                  <a:pt x="2843352" y="3293783"/>
                </a:lnTo>
                <a:lnTo>
                  <a:pt x="2876410" y="3313366"/>
                </a:lnTo>
                <a:lnTo>
                  <a:pt x="2911183" y="3318027"/>
                </a:lnTo>
                <a:lnTo>
                  <a:pt x="2947225" y="3306470"/>
                </a:lnTo>
                <a:lnTo>
                  <a:pt x="2999600" y="3286620"/>
                </a:lnTo>
                <a:lnTo>
                  <a:pt x="3031540" y="3262693"/>
                </a:lnTo>
                <a:lnTo>
                  <a:pt x="3042297" y="3235185"/>
                </a:lnTo>
                <a:close/>
              </a:path>
              <a:path w="3335020" h="3623309">
                <a:moveTo>
                  <a:pt x="3305505" y="2547734"/>
                </a:moveTo>
                <a:lnTo>
                  <a:pt x="3296818" y="2508961"/>
                </a:lnTo>
                <a:lnTo>
                  <a:pt x="3252660" y="2461717"/>
                </a:lnTo>
                <a:lnTo>
                  <a:pt x="3211601" y="2425649"/>
                </a:lnTo>
                <a:lnTo>
                  <a:pt x="3168523" y="2392032"/>
                </a:lnTo>
                <a:lnTo>
                  <a:pt x="3123412" y="2360853"/>
                </a:lnTo>
                <a:lnTo>
                  <a:pt x="3085325" y="2354669"/>
                </a:lnTo>
                <a:lnTo>
                  <a:pt x="3072320" y="2355672"/>
                </a:lnTo>
                <a:lnTo>
                  <a:pt x="3035566" y="2367457"/>
                </a:lnTo>
                <a:lnTo>
                  <a:pt x="3011525" y="2409964"/>
                </a:lnTo>
                <a:lnTo>
                  <a:pt x="3010408" y="2445740"/>
                </a:lnTo>
                <a:lnTo>
                  <a:pt x="3031185" y="2483586"/>
                </a:lnTo>
                <a:lnTo>
                  <a:pt x="3064853" y="2522194"/>
                </a:lnTo>
                <a:lnTo>
                  <a:pt x="3106407" y="2558021"/>
                </a:lnTo>
                <a:lnTo>
                  <a:pt x="3150844" y="2587548"/>
                </a:lnTo>
                <a:lnTo>
                  <a:pt x="3193161" y="2607246"/>
                </a:lnTo>
                <a:lnTo>
                  <a:pt x="3228352" y="2613571"/>
                </a:lnTo>
                <a:lnTo>
                  <a:pt x="3238614" y="2612466"/>
                </a:lnTo>
                <a:lnTo>
                  <a:pt x="3276600" y="2597607"/>
                </a:lnTo>
                <a:lnTo>
                  <a:pt x="3302546" y="2567381"/>
                </a:lnTo>
                <a:lnTo>
                  <a:pt x="3305505" y="2547734"/>
                </a:lnTo>
                <a:close/>
              </a:path>
              <a:path w="3335020" h="3623309">
                <a:moveTo>
                  <a:pt x="3334918" y="1596974"/>
                </a:moveTo>
                <a:lnTo>
                  <a:pt x="3322561" y="1560588"/>
                </a:lnTo>
                <a:lnTo>
                  <a:pt x="3291230" y="1536573"/>
                </a:lnTo>
                <a:lnTo>
                  <a:pt x="3272193" y="1530858"/>
                </a:lnTo>
                <a:lnTo>
                  <a:pt x="3233445" y="1533004"/>
                </a:lnTo>
                <a:lnTo>
                  <a:pt x="3194850" y="1536547"/>
                </a:lnTo>
                <a:lnTo>
                  <a:pt x="3156407" y="1541462"/>
                </a:lnTo>
                <a:lnTo>
                  <a:pt x="3118104" y="1547749"/>
                </a:lnTo>
                <a:lnTo>
                  <a:pt x="3067253" y="1571510"/>
                </a:lnTo>
                <a:lnTo>
                  <a:pt x="3018434" y="1599184"/>
                </a:lnTo>
                <a:lnTo>
                  <a:pt x="2995282" y="1667344"/>
                </a:lnTo>
                <a:lnTo>
                  <a:pt x="3009290" y="1700110"/>
                </a:lnTo>
                <a:lnTo>
                  <a:pt x="3038068" y="1715884"/>
                </a:lnTo>
                <a:lnTo>
                  <a:pt x="3056064" y="1718500"/>
                </a:lnTo>
                <a:lnTo>
                  <a:pt x="3074124" y="1720189"/>
                </a:lnTo>
                <a:lnTo>
                  <a:pt x="3092246" y="1720977"/>
                </a:lnTo>
                <a:lnTo>
                  <a:pt x="3110433" y="1720837"/>
                </a:lnTo>
                <a:lnTo>
                  <a:pt x="3164535" y="1714982"/>
                </a:lnTo>
                <a:lnTo>
                  <a:pt x="3217189" y="1701025"/>
                </a:lnTo>
                <a:lnTo>
                  <a:pt x="3267138" y="1679295"/>
                </a:lnTo>
                <a:lnTo>
                  <a:pt x="3313239" y="1650326"/>
                </a:lnTo>
                <a:lnTo>
                  <a:pt x="3332048" y="1616329"/>
                </a:lnTo>
                <a:lnTo>
                  <a:pt x="3334918" y="1596974"/>
                </a:lnTo>
                <a:close/>
              </a:path>
            </a:pathLst>
          </a:custGeom>
          <a:solidFill>
            <a:srgbClr val="603C2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191</Words>
  <Application>Microsoft Office PowerPoint</Application>
  <PresentationFormat>Custom</PresentationFormat>
  <Paragraphs>64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Lucida Sans Unicode</vt:lpstr>
      <vt:lpstr>Microsoft Sans Serif</vt:lpstr>
      <vt:lpstr>Palatino Linotype</vt:lpstr>
      <vt:lpstr>Tahoma</vt:lpstr>
      <vt:lpstr>Times New Roman</vt:lpstr>
      <vt:lpstr>Verdana</vt:lpstr>
      <vt:lpstr>Office Theme</vt:lpstr>
      <vt:lpstr>Pengolahan Citra</vt:lpstr>
      <vt:lpstr>Sumber: https://github.com/rizanw/uang-matching</vt:lpstr>
      <vt:lpstr>https://github.com/Alb3rTan/Pengolahan_  Citra/tree/main/DeteksiMataUangPalsu</vt:lpstr>
      <vt:lpstr>Meet</vt:lpstr>
      <vt:lpstr>HASIL</vt:lpstr>
      <vt:lpstr>File Image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Pengolahan Citra</dc:title>
  <dc:creator>handinata 412019044</dc:creator>
  <cp:keywords>DAFAdtsjQkU,BAEatYO-G2E</cp:keywords>
  <cp:lastModifiedBy>albert sutandi</cp:lastModifiedBy>
  <cp:revision>1</cp:revision>
  <dcterms:created xsi:type="dcterms:W3CDTF">2022-05-13T06:10:38Z</dcterms:created>
  <dcterms:modified xsi:type="dcterms:W3CDTF">2022-05-13T06:14:51Z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2022-05-13T00:00:00Z</vt:filetime>
  </property>
  <property fmtid="{D5CDD505-2E9C-101B-9397-08002B2CF9AE}" pid="3" name="Creator">
    <vt:lpwstr>Canva</vt:lpwstr>
  </property>
  <property fmtid="{D5CDD505-2E9C-101B-9397-08002B2CF9AE}" pid="4" name="LastSaved">
    <vt:filetime>2022-05-13T00:00:00Z</vt:filetime>
  </property>
</Properties>
</file>