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9" autoAdjust="0"/>
    <p:restoredTop sz="94660"/>
  </p:normalViewPr>
  <p:slideViewPr>
    <p:cSldViewPr snapToGrid="0">
      <p:cViewPr>
        <p:scale>
          <a:sx n="75" d="100"/>
          <a:sy n="75" d="100"/>
        </p:scale>
        <p:origin x="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8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856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760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253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941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5921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3573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1840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058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042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98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2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942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349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14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00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948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86A90E2-4DA8-4BDF-BA08-C31E2763870B}" type="datetimeFigureOut">
              <a:rPr lang="es-MX" smtClean="0"/>
              <a:t>12/09/2019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50F21E8-A32F-4B52-8343-A9C574B11E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22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1741A-8034-4C30-BEBC-F7706657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834" y="1225128"/>
            <a:ext cx="6268246" cy="2372032"/>
          </a:xfrm>
        </p:spPr>
        <p:txBody>
          <a:bodyPr>
            <a:normAutofit/>
          </a:bodyPr>
          <a:lstStyle/>
          <a:p>
            <a:r>
              <a:rPr lang="es-MX" sz="6600" dirty="0"/>
              <a:t>PROCESO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A9C7F-F42D-412C-BAEE-6A19FC28E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4825" y="3679288"/>
            <a:ext cx="6268246" cy="2062533"/>
          </a:xfrm>
        </p:spPr>
        <p:txBody>
          <a:bodyPr>
            <a:normAutofit/>
          </a:bodyPr>
          <a:lstStyle/>
          <a:p>
            <a:r>
              <a:rPr lang="es-MX" sz="2000" dirty="0"/>
              <a:t>Taller de sistema operativo UNIX</a:t>
            </a:r>
          </a:p>
          <a:p>
            <a:r>
              <a:rPr lang="es-MX" sz="2000" dirty="0"/>
              <a:t>Gómez cárdenas Emmanuel Alberto	</a:t>
            </a:r>
          </a:p>
          <a:p>
            <a:r>
              <a:rPr lang="es-MX" sz="2000" dirty="0"/>
              <a:t>Matricula: 1261509</a:t>
            </a:r>
          </a:p>
          <a:p>
            <a:r>
              <a:rPr lang="es-MX" sz="2000" dirty="0"/>
              <a:t>DRA. Ornelas Pérez felicitas </a:t>
            </a:r>
          </a:p>
        </p:txBody>
      </p:sp>
      <p:pic>
        <p:nvPicPr>
          <p:cNvPr id="4" name="Imagen 3" descr="C:\Users\Devas\Pictures\escudo_03.png">
            <a:extLst>
              <a:ext uri="{FF2B5EF4-FFF2-40B4-BE49-F238E27FC236}">
                <a16:creationId xmlns:a16="http://schemas.microsoft.com/office/drawing/2014/main" id="{E939ACAB-9D5B-4820-9EB3-76A20C4E143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5580"/>
          <a:stretch/>
        </p:blipFill>
        <p:spPr bwMode="auto">
          <a:xfrm>
            <a:off x="1109764" y="1113063"/>
            <a:ext cx="3531062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F44E2969-BD05-4D45-ADB5-0A7C179863CE}"/>
              </a:ext>
            </a:extLst>
          </p:cNvPr>
          <p:cNvSpPr txBox="1">
            <a:spLocks/>
          </p:cNvSpPr>
          <p:nvPr/>
        </p:nvSpPr>
        <p:spPr bwMode="gray">
          <a:xfrm>
            <a:off x="5274825" y="1143000"/>
            <a:ext cx="6268246" cy="12681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/>
              <a:t>Universidad autónoma de baja california</a:t>
            </a:r>
          </a:p>
        </p:txBody>
      </p:sp>
    </p:spTree>
    <p:extLst>
      <p:ext uri="{BB962C8B-B14F-4D97-AF65-F5344CB8AC3E}">
        <p14:creationId xmlns:p14="http://schemas.microsoft.com/office/powerpoint/2010/main" val="332081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9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981798-4550-46DA-9172-4846E2FB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2EB7D3-3AD8-4ED1-9E1A-2906E146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423335" y="404829"/>
            <a:ext cx="44788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B869C9-35A8-4E33-B44E-DDC38AB2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110" y="399501"/>
            <a:ext cx="5462913" cy="19658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DEFINICIÓN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B1C314-3FCF-4621-BB85-2299DA20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1110" y="2185188"/>
            <a:ext cx="4719801" cy="27408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 proceso es una secuencia de pasos dispuesta con algún tipo de lógica que se enfoca en lograr algún resultado específico.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45327" y="190332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pic>
        <p:nvPicPr>
          <p:cNvPr id="1030" name="Picture 6" descr="Imagen relacionada">
            <a:extLst>
              <a:ext uri="{FF2B5EF4-FFF2-40B4-BE49-F238E27FC236}">
                <a16:creationId xmlns:a16="http://schemas.microsoft.com/office/drawing/2014/main" id="{26517717-093D-4AE9-A022-2A70CFB0A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23" y="1143000"/>
            <a:ext cx="5036640" cy="378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4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4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69" name="Rectangle 5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FE4A7E-0047-496E-9259-99F8714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TIPOS DE PROCESOS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8E39C4-D256-44A9-A255-15D6932D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894" y="2603500"/>
            <a:ext cx="11277600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contexto del derecho,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proceso hace alusión a los diversos pasos que den seguirse de modo obligatorio a la hora de llevar adelante un juicio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informática,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otro lado, un proceso suele ser el nombre que recibe un programa que está siendo ejecutado en memoria.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desde el punto de vista de una empresa,</a:t>
            </a:r>
            <a:r>
              <a:rPr lang="es-MX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 proceso da cuenta de una serie de acciones que se toman en el aspecto productivo para que la eficiencia sea mayor.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47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51F7-F1BB-4BA6-91A0-471326BE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032" y="1028700"/>
            <a:ext cx="3865134" cy="117686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Elementos de un proceso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C8752B1-B712-45F3-94BF-5BA50DCA1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05566"/>
            <a:ext cx="3859212" cy="3623734"/>
          </a:xfrm>
        </p:spPr>
        <p:txBody>
          <a:bodyPr>
            <a:normAutofit/>
          </a:bodyPr>
          <a:lstStyle/>
          <a:p>
            <a:r>
              <a:rPr lang="es-MX" dirty="0"/>
              <a:t>Un proceso es un programa en ejecución, los procesos son gestionados por el Sistema operativo y están formados por:</a:t>
            </a:r>
          </a:p>
          <a:p>
            <a:r>
              <a:rPr lang="es-MX" dirty="0"/>
              <a:t>Las instrucciones de un programa destinadas a ser ejecutadas por el Microprocesador.</a:t>
            </a:r>
          </a:p>
          <a:p>
            <a:r>
              <a:rPr lang="es-MX" dirty="0"/>
              <a:t>Su estado de ejecución en un momento dado, esto es, los valores de los registros de la CPU para dicho programa.</a:t>
            </a:r>
          </a:p>
          <a:p>
            <a:r>
              <a:rPr lang="es-MX" dirty="0"/>
              <a:t>Su memoria de trabajo, es decir, la memoria que ha reservado y sus contenidos.</a:t>
            </a:r>
          </a:p>
          <a:p>
            <a:r>
              <a:rPr lang="es-MX" dirty="0"/>
              <a:t>Otra información que permite al sistema operativo su planificación.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0ACC0588-4B2B-446A-852A-A0F21579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375" y="1312862"/>
            <a:ext cx="56578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F64B8-6A69-4884-8452-4924AD15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Principales características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1A011A-D565-49EC-A0A5-19A45631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03500"/>
            <a:ext cx="9968657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Debe ser medible en forma relevante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Debe tener resultados específicos (individualmente                  identificable y cuantificable)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Debe ser entregable a los clientes</a:t>
            </a:r>
          </a:p>
          <a:p>
            <a:pPr>
              <a:lnSpc>
                <a:spcPct val="90000"/>
              </a:lnSpc>
              <a:buFont typeface="Wingdings 3" charset="2"/>
              <a:buChar char=""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Debe corresponder a un evento específico: un proceso puede ser iterativo o en curso, pero debe ser atribuible a un desencadenante concreto.</a:t>
            </a:r>
          </a:p>
        </p:txBody>
      </p:sp>
    </p:spTree>
    <p:extLst>
      <p:ext uri="{BB962C8B-B14F-4D97-AF65-F5344CB8AC3E}">
        <p14:creationId xmlns:p14="http://schemas.microsoft.com/office/powerpoint/2010/main" val="180568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32836-35BF-4626-AD50-05D2BC24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CD5EC6-3064-4F8A-89FA-C83149200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Un proceso es un conjunto de actividades coordinadas que combinan e implementan recursos y capacidades para producir un resultado, el cual crea valor, directa o indirectamente, a un cliente externo o a un patrocinado, los procesos proveen la transformación con vista a un objetivo y utilizan la realimentación para auto reforzar y autocorregir las acciones funcionando como un sistema circular cerrado. </a:t>
            </a:r>
          </a:p>
        </p:txBody>
      </p:sp>
    </p:spTree>
    <p:extLst>
      <p:ext uri="{BB962C8B-B14F-4D97-AF65-F5344CB8AC3E}">
        <p14:creationId xmlns:p14="http://schemas.microsoft.com/office/powerpoint/2010/main" val="145617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8BC7F6-1654-463F-BC09-2D509E34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MX" sz="3200" dirty="0">
                <a:solidFill>
                  <a:srgbClr val="EBEBEB"/>
                </a:solidFill>
              </a:rPr>
              <a:t>BBLIOGRAFÍAS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D4AE63-423E-43D3-A5F4-0B6BA454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MX" sz="2000" b="1" dirty="0"/>
              <a:t>     </a:t>
            </a:r>
            <a:r>
              <a:rPr lang="es-MX" sz="2000" b="1" dirty="0" err="1"/>
              <a:t>References</a:t>
            </a:r>
            <a:endParaRPr lang="es-MX" sz="2000" b="1" dirty="0"/>
          </a:p>
          <a:p>
            <a:r>
              <a:rPr lang="es-MX" sz="2000" dirty="0" err="1"/>
              <a:t>arevalomaria</a:t>
            </a:r>
            <a:r>
              <a:rPr lang="es-MX" sz="2000" dirty="0"/>
              <a:t>, L. (2019). Organización Gestión Servicios TI: Definición y </a:t>
            </a:r>
            <a:r>
              <a:rPr lang="es-MX" sz="2000" dirty="0" err="1"/>
              <a:t>Caracteristicas</a:t>
            </a:r>
            <a:r>
              <a:rPr lang="es-MX" sz="2000" dirty="0"/>
              <a:t> de un Proceso. </a:t>
            </a:r>
            <a:r>
              <a:rPr lang="es-MX" sz="2000" dirty="0" err="1"/>
              <a:t>Retrieved</a:t>
            </a:r>
            <a:r>
              <a:rPr lang="es-MX" sz="2000" dirty="0"/>
              <a:t> 13 </a:t>
            </a:r>
            <a:r>
              <a:rPr lang="es-MX" sz="2000" dirty="0" err="1"/>
              <a:t>September</a:t>
            </a:r>
            <a:r>
              <a:rPr lang="es-MX" sz="2000" dirty="0"/>
              <a:t> 2019, </a:t>
            </a:r>
            <a:r>
              <a:rPr lang="es-MX" sz="2000" dirty="0" err="1"/>
              <a:t>from</a:t>
            </a:r>
            <a:r>
              <a:rPr lang="es-MX" sz="2000" dirty="0"/>
              <a:t> https://arevalomaria.wordpress.com/2010/02/07/organizacion-gestion-servicios-ti-definicion-y-caracteristicas-de-un-proceso/</a:t>
            </a:r>
          </a:p>
          <a:p>
            <a:endParaRPr lang="es-MX" sz="2000" dirty="0"/>
          </a:p>
          <a:p>
            <a:r>
              <a:rPr lang="es-MX" sz="2000" dirty="0"/>
              <a:t>Proceso. (2019). </a:t>
            </a:r>
            <a:r>
              <a:rPr lang="es-MX" sz="2000" dirty="0" err="1"/>
              <a:t>Retrieved</a:t>
            </a:r>
            <a:r>
              <a:rPr lang="es-MX" sz="2000" dirty="0"/>
              <a:t> 13 </a:t>
            </a:r>
            <a:r>
              <a:rPr lang="es-MX" sz="2000" dirty="0" err="1"/>
              <a:t>September</a:t>
            </a:r>
            <a:r>
              <a:rPr lang="es-MX" sz="2000" dirty="0"/>
              <a:t> 2019, </a:t>
            </a:r>
            <a:r>
              <a:rPr lang="es-MX" sz="2000" dirty="0" err="1"/>
              <a:t>from</a:t>
            </a:r>
            <a:r>
              <a:rPr lang="es-MX" sz="2000" dirty="0"/>
              <a:t> https://definicion.mx/proceso/</a:t>
            </a:r>
          </a:p>
          <a:p>
            <a:endParaRPr lang="es-MX" sz="2000" dirty="0"/>
          </a:p>
          <a:p>
            <a:r>
              <a:rPr lang="es-MX" sz="2000" dirty="0"/>
              <a:t>Proceso informático - EcuRed. (2019). </a:t>
            </a:r>
            <a:r>
              <a:rPr lang="es-MX" sz="2000" dirty="0" err="1"/>
              <a:t>Retrieved</a:t>
            </a:r>
            <a:r>
              <a:rPr lang="es-MX" sz="2000" dirty="0"/>
              <a:t> 13 </a:t>
            </a:r>
            <a:r>
              <a:rPr lang="es-MX" sz="2000" dirty="0" err="1"/>
              <a:t>September</a:t>
            </a:r>
            <a:r>
              <a:rPr lang="es-MX" sz="2000" dirty="0"/>
              <a:t> 2019, </a:t>
            </a:r>
            <a:r>
              <a:rPr lang="es-MX" sz="2000" dirty="0" err="1"/>
              <a:t>from</a:t>
            </a:r>
            <a:r>
              <a:rPr lang="es-MX" sz="2000" dirty="0"/>
              <a:t> https://www.ecured.cu/Proceso_inform%C3%A1tico#Partes_que_lo_conforman</a:t>
            </a:r>
          </a:p>
        </p:txBody>
      </p:sp>
    </p:spTree>
    <p:extLst>
      <p:ext uri="{BB962C8B-B14F-4D97-AF65-F5344CB8AC3E}">
        <p14:creationId xmlns:p14="http://schemas.microsoft.com/office/powerpoint/2010/main" val="3272836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426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Sala de reuniones Ion</vt:lpstr>
      <vt:lpstr>PROCESO</vt:lpstr>
      <vt:lpstr>DEFINICIÓN</vt:lpstr>
      <vt:lpstr>TIPOS DE PROCESOS</vt:lpstr>
      <vt:lpstr>Elementos de un proceso</vt:lpstr>
      <vt:lpstr>Principales características</vt:lpstr>
      <vt:lpstr>CONCLUSIÓN </vt:lpstr>
      <vt:lpstr>BBLIOGRAFÍAS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Creadores de Unix</dc:title>
  <dc:creator>Alberto Gomez</dc:creator>
  <cp:lastModifiedBy>Alberto Gomez</cp:lastModifiedBy>
  <cp:revision>12</cp:revision>
  <dcterms:created xsi:type="dcterms:W3CDTF">2019-08-29T05:53:40Z</dcterms:created>
  <dcterms:modified xsi:type="dcterms:W3CDTF">2019-09-13T06:03:33Z</dcterms:modified>
</cp:coreProperties>
</file>