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51" d="100"/>
          <a:sy n="51" d="100"/>
        </p:scale>
        <p:origin x="1296"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C1BD618-6126-4390-B0CA-310A7E63A0A9}" type="datetimeFigureOut">
              <a:rPr lang="es-MX" smtClean="0"/>
              <a:t>01/12/2019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1454958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1BD618-6126-4390-B0CA-310A7E63A0A9}" type="datetimeFigureOut">
              <a:rPr lang="es-MX" smtClean="0"/>
              <a:t>01/12/2019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1042908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1BD618-6126-4390-B0CA-310A7E63A0A9}" type="datetimeFigureOut">
              <a:rPr lang="es-MX" smtClean="0"/>
              <a:t>01/12/2019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275395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1BD618-6126-4390-B0CA-310A7E63A0A9}" type="datetimeFigureOut">
              <a:rPr lang="es-MX" smtClean="0"/>
              <a:t>01/12/2019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397D660-C49E-4198-9FE8-A27B81698D1E}" type="slidenum">
              <a:rPr lang="es-MX" smtClean="0"/>
              <a:t>‹Nº›</a:t>
            </a:fld>
            <a:endParaRPr lang="es-MX"/>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5590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1BD618-6126-4390-B0CA-310A7E63A0A9}" type="datetimeFigureOut">
              <a:rPr lang="es-MX" smtClean="0"/>
              <a:t>01/12/2019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509128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C1BD618-6126-4390-B0CA-310A7E63A0A9}" type="datetimeFigureOut">
              <a:rPr lang="es-MX" smtClean="0"/>
              <a:t>01/12/2019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4129405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C1BD618-6126-4390-B0CA-310A7E63A0A9}" type="datetimeFigureOut">
              <a:rPr lang="es-MX" smtClean="0"/>
              <a:t>01/12/2019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2762411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1BD618-6126-4390-B0CA-310A7E63A0A9}" type="datetimeFigureOut">
              <a:rPr lang="es-MX" smtClean="0"/>
              <a:t>01/12/2019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2569726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1BD618-6126-4390-B0CA-310A7E63A0A9}" type="datetimeFigureOut">
              <a:rPr lang="es-MX" smtClean="0"/>
              <a:t>01/12/2019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512165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1BD618-6126-4390-B0CA-310A7E63A0A9}" type="datetimeFigureOut">
              <a:rPr lang="es-MX" smtClean="0"/>
              <a:t>01/12/2019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44254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C1BD618-6126-4390-B0CA-310A7E63A0A9}" type="datetimeFigureOut">
              <a:rPr lang="es-MX" smtClean="0"/>
              <a:t>01/12/2019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2166631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C1BD618-6126-4390-B0CA-310A7E63A0A9}" type="datetimeFigureOut">
              <a:rPr lang="es-MX" smtClean="0"/>
              <a:t>01/12/2019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2247892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C1BD618-6126-4390-B0CA-310A7E63A0A9}" type="datetimeFigureOut">
              <a:rPr lang="es-MX" smtClean="0"/>
              <a:t>01/12/2019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90964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C1BD618-6126-4390-B0CA-310A7E63A0A9}" type="datetimeFigureOut">
              <a:rPr lang="es-MX" smtClean="0"/>
              <a:t>01/12/2019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262291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BD618-6126-4390-B0CA-310A7E63A0A9}" type="datetimeFigureOut">
              <a:rPr lang="es-MX" smtClean="0"/>
              <a:t>01/12/2019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1185062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1BD618-6126-4390-B0CA-310A7E63A0A9}" type="datetimeFigureOut">
              <a:rPr lang="es-MX" smtClean="0"/>
              <a:t>01/12/2019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393434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1BD618-6126-4390-B0CA-310A7E63A0A9}" type="datetimeFigureOut">
              <a:rPr lang="es-MX" smtClean="0"/>
              <a:t>01/12/2019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209173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C1BD618-6126-4390-B0CA-310A7E63A0A9}" type="datetimeFigureOut">
              <a:rPr lang="es-MX" smtClean="0"/>
              <a:t>01/12/2019</a:t>
            </a:fld>
            <a:endParaRPr lang="es-MX"/>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MX"/>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397D660-C49E-4198-9FE8-A27B81698D1E}" type="slidenum">
              <a:rPr lang="es-MX" smtClean="0"/>
              <a:t>‹Nº›</a:t>
            </a:fld>
            <a:endParaRPr lang="es-MX"/>
          </a:p>
        </p:txBody>
      </p:sp>
    </p:spTree>
    <p:extLst>
      <p:ext uri="{BB962C8B-B14F-4D97-AF65-F5344CB8AC3E}">
        <p14:creationId xmlns:p14="http://schemas.microsoft.com/office/powerpoint/2010/main" val="186619641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0C7D39-9654-4825-958F-F1A6CDE9D03C}"/>
              </a:ext>
            </a:extLst>
          </p:cNvPr>
          <p:cNvSpPr>
            <a:spLocks noGrp="1"/>
          </p:cNvSpPr>
          <p:nvPr>
            <p:ph type="ctrTitle"/>
          </p:nvPr>
        </p:nvSpPr>
        <p:spPr/>
        <p:txBody>
          <a:bodyPr/>
          <a:lstStyle/>
          <a:p>
            <a:r>
              <a:rPr lang="es-MX" dirty="0"/>
              <a:t>X WINDOWS SYSTEM</a:t>
            </a:r>
          </a:p>
        </p:txBody>
      </p:sp>
      <p:sp>
        <p:nvSpPr>
          <p:cNvPr id="3" name="Subtítulo 2">
            <a:extLst>
              <a:ext uri="{FF2B5EF4-FFF2-40B4-BE49-F238E27FC236}">
                <a16:creationId xmlns:a16="http://schemas.microsoft.com/office/drawing/2014/main" id="{341567E2-B8DF-4CFF-A14E-522B927E8676}"/>
              </a:ext>
            </a:extLst>
          </p:cNvPr>
          <p:cNvSpPr>
            <a:spLocks noGrp="1"/>
          </p:cNvSpPr>
          <p:nvPr>
            <p:ph type="subTitle" idx="1"/>
          </p:nvPr>
        </p:nvSpPr>
        <p:spPr>
          <a:xfrm>
            <a:off x="1370693" y="3598339"/>
            <a:ext cx="9440034" cy="2755966"/>
          </a:xfrm>
        </p:spPr>
        <p:txBody>
          <a:bodyPr>
            <a:normAutofit/>
          </a:bodyPr>
          <a:lstStyle/>
          <a:p>
            <a:pPr algn="l"/>
            <a:r>
              <a:rPr lang="es-MX" dirty="0"/>
              <a:t>Taller de Sistema Operativo UNIX</a:t>
            </a:r>
          </a:p>
          <a:p>
            <a:pPr algn="l"/>
            <a:r>
              <a:rPr lang="es-MX" dirty="0"/>
              <a:t>Gómez Cárdenas Emmanuel Alberto</a:t>
            </a:r>
          </a:p>
          <a:p>
            <a:pPr algn="l"/>
            <a:r>
              <a:rPr lang="es-MX" dirty="0"/>
              <a:t>Matricula: 1261509</a:t>
            </a:r>
          </a:p>
          <a:p>
            <a:pPr algn="l"/>
            <a:r>
              <a:rPr lang="es-MX" dirty="0"/>
              <a:t>Dra. Ornelas Pérez Felicitas</a:t>
            </a:r>
          </a:p>
        </p:txBody>
      </p:sp>
      <p:pic>
        <p:nvPicPr>
          <p:cNvPr id="4" name="Picture 2">
            <a:extLst>
              <a:ext uri="{FF2B5EF4-FFF2-40B4-BE49-F238E27FC236}">
                <a16:creationId xmlns:a16="http://schemas.microsoft.com/office/drawing/2014/main" id="{CA0A2ECB-2808-41B6-AE37-437862B75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96278" cy="2311647"/>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898BFA4B-BBD2-4FD5-B989-9F54FE4834A8}"/>
              </a:ext>
            </a:extLst>
          </p:cNvPr>
          <p:cNvSpPr txBox="1"/>
          <p:nvPr/>
        </p:nvSpPr>
        <p:spPr>
          <a:xfrm>
            <a:off x="1696278" y="113514"/>
            <a:ext cx="6713621" cy="369332"/>
          </a:xfrm>
          <a:prstGeom prst="rect">
            <a:avLst/>
          </a:prstGeom>
          <a:noFill/>
        </p:spPr>
        <p:txBody>
          <a:bodyPr wrap="square" rtlCol="0">
            <a:spAutoFit/>
          </a:bodyPr>
          <a:lstStyle/>
          <a:p>
            <a:r>
              <a:rPr lang="es-MX" dirty="0"/>
              <a:t>UNIVERSIDAD AUTONOMA DE BAJA CALIFORNIA</a:t>
            </a:r>
          </a:p>
        </p:txBody>
      </p:sp>
    </p:spTree>
    <p:extLst>
      <p:ext uri="{BB962C8B-B14F-4D97-AF65-F5344CB8AC3E}">
        <p14:creationId xmlns:p14="http://schemas.microsoft.com/office/powerpoint/2010/main" val="2593846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A2613-9BA1-4546-9991-911DD9DDDD33}"/>
              </a:ext>
            </a:extLst>
          </p:cNvPr>
          <p:cNvSpPr>
            <a:spLocks noGrp="1"/>
          </p:cNvSpPr>
          <p:nvPr>
            <p:ph type="title"/>
          </p:nvPr>
        </p:nvSpPr>
        <p:spPr/>
        <p:txBody>
          <a:bodyPr/>
          <a:lstStyle/>
          <a:p>
            <a:r>
              <a:rPr lang="es-MX" dirty="0"/>
              <a:t>INDICE</a:t>
            </a:r>
          </a:p>
        </p:txBody>
      </p:sp>
      <p:sp>
        <p:nvSpPr>
          <p:cNvPr id="3" name="Marcador de contenido 2">
            <a:extLst>
              <a:ext uri="{FF2B5EF4-FFF2-40B4-BE49-F238E27FC236}">
                <a16:creationId xmlns:a16="http://schemas.microsoft.com/office/drawing/2014/main" id="{AA279E2E-E028-469F-8A42-ED5C83B2FC75}"/>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794655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262BD8-1A49-495D-A074-EBD6B3661CBE}"/>
              </a:ext>
            </a:extLst>
          </p:cNvPr>
          <p:cNvSpPr>
            <a:spLocks noGrp="1"/>
          </p:cNvSpPr>
          <p:nvPr>
            <p:ph type="title"/>
          </p:nvPr>
        </p:nvSpPr>
        <p:spPr/>
        <p:txBody>
          <a:bodyPr>
            <a:normAutofit/>
          </a:bodyPr>
          <a:lstStyle/>
          <a:p>
            <a:r>
              <a:rPr lang="es-MX" dirty="0"/>
              <a:t>X WINDOW SYSTEM, ¿QUE ES?</a:t>
            </a:r>
          </a:p>
        </p:txBody>
      </p:sp>
      <p:sp>
        <p:nvSpPr>
          <p:cNvPr id="3" name="Marcador de contenido 2">
            <a:extLst>
              <a:ext uri="{FF2B5EF4-FFF2-40B4-BE49-F238E27FC236}">
                <a16:creationId xmlns:a16="http://schemas.microsoft.com/office/drawing/2014/main" id="{813AC86F-7856-44A2-B148-D2BEE04A09BF}"/>
              </a:ext>
            </a:extLst>
          </p:cNvPr>
          <p:cNvSpPr>
            <a:spLocks noGrp="1"/>
          </p:cNvSpPr>
          <p:nvPr>
            <p:ph idx="1"/>
          </p:nvPr>
        </p:nvSpPr>
        <p:spPr/>
        <p:txBody>
          <a:bodyPr/>
          <a:lstStyle/>
          <a:p>
            <a:pPr marL="36900" indent="0">
              <a:buNone/>
            </a:pPr>
            <a:r>
              <a:rPr lang="es-MX" dirty="0"/>
              <a:t>El X WINDOW SYSTEM es un sistema de ventanas común en sistemas operativos tipo UNIX que fue desarrollado a mediados de los años 1980 en el MIT.</a:t>
            </a:r>
          </a:p>
          <a:p>
            <a:pPr marL="36900" indent="0">
              <a:buNone/>
            </a:pPr>
            <a:r>
              <a:rPr lang="es-MX" dirty="0"/>
              <a:t>Este permite la interacción grafica en red entre un usuario y una o mas computadoras.</a:t>
            </a:r>
          </a:p>
          <a:p>
            <a:pPr marL="36900" indent="0">
              <a:buNone/>
            </a:pPr>
            <a:r>
              <a:rPr lang="es-MX" dirty="0"/>
              <a:t>El sistema de ventanas X distribuye el procesamiento de aplicaciones especificando enlaces cliente-servidor. </a:t>
            </a:r>
          </a:p>
          <a:p>
            <a:pPr marL="36900" indent="0">
              <a:buNone/>
            </a:pPr>
            <a:r>
              <a:rPr lang="es-ES" dirty="0">
                <a:effectLst/>
              </a:rPr>
              <a:t>El servidor provee servicios para acceder a la pantalla, teclado y ratón, mientras que los clientes son las aplicaciones que utilizan estos recursos para interacción con el usuario. De este modo mientras el servidor se ejecuta de manera local, las aplicaciones pueden ejecutarse remotamente desde otras máquinas, proporcionando así el concepto de transparencia de red.</a:t>
            </a:r>
            <a:endParaRPr lang="es-MX" dirty="0"/>
          </a:p>
        </p:txBody>
      </p:sp>
    </p:spTree>
    <p:extLst>
      <p:ext uri="{BB962C8B-B14F-4D97-AF65-F5344CB8AC3E}">
        <p14:creationId xmlns:p14="http://schemas.microsoft.com/office/powerpoint/2010/main" val="1710248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C19F3B-2A32-4F9A-903B-263C581ED385}"/>
              </a:ext>
            </a:extLst>
          </p:cNvPr>
          <p:cNvSpPr>
            <a:spLocks noGrp="1"/>
          </p:cNvSpPr>
          <p:nvPr>
            <p:ph type="title"/>
          </p:nvPr>
        </p:nvSpPr>
        <p:spPr>
          <a:xfrm>
            <a:off x="-1105516" y="96350"/>
            <a:ext cx="10353762" cy="970450"/>
          </a:xfrm>
        </p:spPr>
        <p:txBody>
          <a:bodyPr/>
          <a:lstStyle/>
          <a:p>
            <a:r>
              <a:rPr lang="es-MX" dirty="0"/>
              <a:t>ORIGEN </a:t>
            </a:r>
          </a:p>
        </p:txBody>
      </p:sp>
      <p:sp>
        <p:nvSpPr>
          <p:cNvPr id="3" name="Marcador de contenido 2">
            <a:extLst>
              <a:ext uri="{FF2B5EF4-FFF2-40B4-BE49-F238E27FC236}">
                <a16:creationId xmlns:a16="http://schemas.microsoft.com/office/drawing/2014/main" id="{DFA48F75-73DC-4317-8B0A-B3EB48AE544F}"/>
              </a:ext>
            </a:extLst>
          </p:cNvPr>
          <p:cNvSpPr>
            <a:spLocks noGrp="1"/>
          </p:cNvSpPr>
          <p:nvPr>
            <p:ph idx="1"/>
          </p:nvPr>
        </p:nvSpPr>
        <p:spPr>
          <a:xfrm>
            <a:off x="-120770" y="1207698"/>
            <a:ext cx="7649179" cy="5553952"/>
          </a:xfrm>
        </p:spPr>
        <p:txBody>
          <a:bodyPr>
            <a:normAutofit/>
          </a:bodyPr>
          <a:lstStyle/>
          <a:p>
            <a:pPr marL="36900" indent="0" algn="ctr">
              <a:buNone/>
            </a:pPr>
            <a:r>
              <a:rPr lang="es-ES" sz="2400" dirty="0">
                <a:solidFill>
                  <a:schemeClr val="tx1"/>
                </a:solidFill>
                <a:effectLst/>
              </a:rPr>
              <a:t>La idea original de X emergió en el MIT en 1984 como colaboración entre Jim Gettys (del Proyecto Athena) y Bob Scheifler (del MIT Computer Science and Artificial Intelligence Laboratory). Scheifler necesitaba un ambiente de exhibición de pantalla usable para depurar el Argus system. El Proyecto Athena, un proyecto común entre Digital Equipment Corporation (DEC), el MIT e IBM para proporcionar fácil acceso a los recursos de computación para todos los estudiantes, necesitó un sistema de gráficos de plataforma independiente para enlazar juntos los sistemas heterogéneos provenientes de múltiples vendedores; el sistema de ventana.</a:t>
            </a:r>
          </a:p>
        </p:txBody>
      </p:sp>
      <p:pic>
        <p:nvPicPr>
          <p:cNvPr id="6" name="Imagen 5">
            <a:extLst>
              <a:ext uri="{FF2B5EF4-FFF2-40B4-BE49-F238E27FC236}">
                <a16:creationId xmlns:a16="http://schemas.microsoft.com/office/drawing/2014/main" id="{A858B03B-FBE9-4CE1-A7F7-C77A5F9FF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8410" y="528346"/>
            <a:ext cx="3749795" cy="6329654"/>
          </a:xfrm>
          <a:prstGeom prst="rect">
            <a:avLst/>
          </a:prstGeom>
        </p:spPr>
      </p:pic>
    </p:spTree>
    <p:extLst>
      <p:ext uri="{BB962C8B-B14F-4D97-AF65-F5344CB8AC3E}">
        <p14:creationId xmlns:p14="http://schemas.microsoft.com/office/powerpoint/2010/main" val="315372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9C35D-E6D8-49D7-991B-3C3B5DFDF664}"/>
              </a:ext>
            </a:extLst>
          </p:cNvPr>
          <p:cNvSpPr>
            <a:spLocks noGrp="1"/>
          </p:cNvSpPr>
          <p:nvPr>
            <p:ph type="title"/>
          </p:nvPr>
        </p:nvSpPr>
        <p:spPr/>
        <p:txBody>
          <a:bodyPr/>
          <a:lstStyle/>
          <a:p>
            <a:r>
              <a:rPr lang="es-MX" dirty="0"/>
              <a:t>BOB SCHEIFLER</a:t>
            </a:r>
          </a:p>
        </p:txBody>
      </p:sp>
      <p:sp>
        <p:nvSpPr>
          <p:cNvPr id="3" name="Marcador de contenido 2">
            <a:extLst>
              <a:ext uri="{FF2B5EF4-FFF2-40B4-BE49-F238E27FC236}">
                <a16:creationId xmlns:a16="http://schemas.microsoft.com/office/drawing/2014/main" id="{BD43AD64-0477-4202-B9C5-B4827289CA05}"/>
              </a:ext>
            </a:extLst>
          </p:cNvPr>
          <p:cNvSpPr>
            <a:spLocks noGrp="1"/>
          </p:cNvSpPr>
          <p:nvPr>
            <p:ph idx="1"/>
          </p:nvPr>
        </p:nvSpPr>
        <p:spPr>
          <a:xfrm>
            <a:off x="5687567" y="2000673"/>
            <a:ext cx="5449825" cy="4247727"/>
          </a:xfrm>
        </p:spPr>
        <p:txBody>
          <a:bodyPr>
            <a:normAutofit fontScale="92500" lnSpcReduction="10000"/>
          </a:bodyPr>
          <a:lstStyle/>
          <a:p>
            <a:pPr marL="36900" indent="0">
              <a:buNone/>
            </a:pPr>
            <a:r>
              <a:rPr lang="es-ES" sz="2800" b="1" dirty="0">
                <a:effectLst/>
              </a:rPr>
              <a:t>Robert William Scheifler</a:t>
            </a:r>
            <a:r>
              <a:rPr lang="es-ES" sz="2800" dirty="0">
                <a:effectLst/>
              </a:rPr>
              <a:t> o </a:t>
            </a:r>
            <a:r>
              <a:rPr lang="es-ES" sz="2800" b="1" dirty="0">
                <a:effectLst/>
              </a:rPr>
              <a:t>Bob Scheifler</a:t>
            </a:r>
            <a:r>
              <a:rPr lang="es-ES" sz="2800" dirty="0">
                <a:effectLst/>
              </a:rPr>
              <a:t> (nacido en 1954), es un científico de la computación . Él es más notable por liderizar el desarrollo del X Window System desde el inicio del proyecto en 1984 hasta el cierre del MIT X Consortium en 1996. Más adelante se convirtió en uno de los arquitectos de la arquitectura de Jini en Sun Microsystems.</a:t>
            </a:r>
            <a:endParaRPr lang="es-MX" sz="2800" dirty="0"/>
          </a:p>
        </p:txBody>
      </p:sp>
      <p:pic>
        <p:nvPicPr>
          <p:cNvPr id="1026" name="Picture 2" descr="Resultado de imagen para bob scheifler">
            <a:extLst>
              <a:ext uri="{FF2B5EF4-FFF2-40B4-BE49-F238E27FC236}">
                <a16:creationId xmlns:a16="http://schemas.microsoft.com/office/drawing/2014/main" id="{7814A5CB-21AE-4F2F-BA0E-545114224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039" y="1516650"/>
            <a:ext cx="6519715" cy="5215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561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74FFA-3313-4665-A6E3-43961DA89CE8}"/>
              </a:ext>
            </a:extLst>
          </p:cNvPr>
          <p:cNvSpPr>
            <a:spLocks noGrp="1"/>
          </p:cNvSpPr>
          <p:nvPr>
            <p:ph type="title"/>
          </p:nvPr>
        </p:nvSpPr>
        <p:spPr/>
        <p:txBody>
          <a:bodyPr/>
          <a:lstStyle/>
          <a:p>
            <a:r>
              <a:rPr lang="es-MX" dirty="0"/>
              <a:t>PRINCIPIOS DE X</a:t>
            </a:r>
          </a:p>
        </p:txBody>
      </p:sp>
      <p:sp>
        <p:nvSpPr>
          <p:cNvPr id="3" name="Marcador de contenido 2">
            <a:extLst>
              <a:ext uri="{FF2B5EF4-FFF2-40B4-BE49-F238E27FC236}">
                <a16:creationId xmlns:a16="http://schemas.microsoft.com/office/drawing/2014/main" id="{C5B85AA0-B83E-4F46-8994-5EFF734BB088}"/>
              </a:ext>
            </a:extLst>
          </p:cNvPr>
          <p:cNvSpPr>
            <a:spLocks noGrp="1"/>
          </p:cNvSpPr>
          <p:nvPr>
            <p:ph idx="1"/>
          </p:nvPr>
        </p:nvSpPr>
        <p:spPr/>
        <p:txBody>
          <a:bodyPr>
            <a:normAutofit fontScale="92500" lnSpcReduction="10000"/>
          </a:bodyPr>
          <a:lstStyle/>
          <a:p>
            <a:r>
              <a:rPr lang="es-MX" i="1" dirty="0">
                <a:effectLst/>
              </a:rPr>
              <a:t>No agregar nueva funcionalidad a menos que un implementador no pueda completar una aplicación real si ella.</a:t>
            </a:r>
            <a:endParaRPr lang="es-MX" dirty="0">
              <a:effectLst/>
            </a:endParaRPr>
          </a:p>
          <a:p>
            <a:r>
              <a:rPr lang="es-MX" i="1" dirty="0">
                <a:effectLst/>
              </a:rPr>
              <a:t>Es importante decidir que es y que no es un Sistema. No sirva a todas las necesidades del mundo: mas bien, haga que el Sistema sea extensible para que puedan satisfacer necesidades adicionales de una manera </a:t>
            </a:r>
            <a:r>
              <a:rPr lang="es-MX" sz="2100" i="1" dirty="0">
                <a:effectLst/>
              </a:rPr>
              <a:t>compatible.</a:t>
            </a:r>
          </a:p>
          <a:p>
            <a:r>
              <a:rPr lang="es-MX" sz="2100" i="1" dirty="0">
                <a:effectLst/>
              </a:rPr>
              <a:t>La única cosa peor que generalizar de un ejemplo, es generalizar de ninguno. </a:t>
            </a:r>
          </a:p>
          <a:p>
            <a:r>
              <a:rPr lang="es-MX" sz="2100" i="1" dirty="0">
                <a:effectLst/>
              </a:rPr>
              <a:t>Si un problema no esta comprendido completamente, probablemente es mejor no proveer una solución</a:t>
            </a:r>
          </a:p>
          <a:p>
            <a:r>
              <a:rPr lang="es-MX" i="1" dirty="0">
                <a:effectLst/>
              </a:rPr>
              <a:t>Si puedes obtener 90 % del efecto deseado por el 10% del trabajo, usa la solución mas simple.</a:t>
            </a:r>
            <a:r>
              <a:rPr lang="es-MX" dirty="0">
                <a:effectLst/>
              </a:rPr>
              <a:t> </a:t>
            </a:r>
          </a:p>
          <a:p>
            <a:r>
              <a:rPr lang="es-MX" i="1" dirty="0">
                <a:effectLst/>
              </a:rPr>
              <a:t>Aislar la complejidad lo mas posible.</a:t>
            </a:r>
          </a:p>
          <a:p>
            <a:r>
              <a:rPr lang="es-MX" i="1" dirty="0">
                <a:effectLst/>
              </a:rPr>
              <a:t>Proveer mecanismo en lugar de políticas, En particular ,</a:t>
            </a:r>
            <a:r>
              <a:rPr lang="es-ES" i="1" dirty="0">
                <a:effectLst/>
              </a:rPr>
              <a:t> pongan la interfaz de política en las manos de los clientes.</a:t>
            </a:r>
          </a:p>
          <a:p>
            <a:pPr marL="36900" indent="0">
              <a:buNone/>
            </a:pPr>
            <a:endParaRPr lang="es-MX" dirty="0"/>
          </a:p>
        </p:txBody>
      </p:sp>
    </p:spTree>
    <p:extLst>
      <p:ext uri="{BB962C8B-B14F-4D97-AF65-F5344CB8AC3E}">
        <p14:creationId xmlns:p14="http://schemas.microsoft.com/office/powerpoint/2010/main" val="350756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956660-DB4A-44F1-92B1-B4EE2B4C5BBD}"/>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id="{8E8B2BC9-6296-4621-90FB-8CAB69ABB157}"/>
              </a:ext>
            </a:extLst>
          </p:cNvPr>
          <p:cNvSpPr>
            <a:spLocks noGrp="1"/>
          </p:cNvSpPr>
          <p:nvPr>
            <p:ph idx="1"/>
          </p:nvPr>
        </p:nvSpPr>
        <p:spPr/>
        <p:txBody>
          <a:bodyPr/>
          <a:lstStyle/>
          <a:p>
            <a:r>
              <a:rPr lang="es-MX" dirty="0"/>
              <a:t>X </a:t>
            </a:r>
            <a:r>
              <a:rPr lang="es-MX" dirty="0" err="1"/>
              <a:t>Window</a:t>
            </a:r>
            <a:r>
              <a:rPr lang="es-MX" dirty="0"/>
              <a:t> </a:t>
            </a:r>
            <a:r>
              <a:rPr lang="es-MX" dirty="0" err="1"/>
              <a:t>System</a:t>
            </a:r>
            <a:r>
              <a:rPr lang="es-MX" dirty="0"/>
              <a:t> es un software para el desarrollo de interfaces graficas para facilitar el enlace usuario-servidor, fue creado inicialmente con la idea de que todos los programas pudieran estar activamente disponibles para todos los usuarios en cualquier estación de trabajo.</a:t>
            </a:r>
          </a:p>
          <a:p>
            <a:r>
              <a:rPr lang="es-MX" dirty="0"/>
              <a:t>Este software es tan importante e ideal para un sistema operativo que, la mayoría de sistemas lo incluyen, ya sea de una u otra forma.</a:t>
            </a:r>
          </a:p>
          <a:p>
            <a:r>
              <a:rPr lang="es-MX" dirty="0"/>
              <a:t>Gracias a este, la interacción usuario maquina queda bastante simplificada y al alcance de todos.</a:t>
            </a:r>
          </a:p>
        </p:txBody>
      </p:sp>
    </p:spTree>
    <p:extLst>
      <p:ext uri="{BB962C8B-B14F-4D97-AF65-F5344CB8AC3E}">
        <p14:creationId xmlns:p14="http://schemas.microsoft.com/office/powerpoint/2010/main" val="192013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8D4ABBF2-1750-4CA1-9A58-0F69C25F5F55}"/>
              </a:ext>
            </a:extLst>
          </p:cNvPr>
          <p:cNvSpPr>
            <a:spLocks noGrp="1"/>
          </p:cNvSpPr>
          <p:nvPr>
            <p:ph type="ctrTitle"/>
          </p:nvPr>
        </p:nvSpPr>
        <p:spPr>
          <a:xfrm>
            <a:off x="1370693" y="283641"/>
            <a:ext cx="9440034" cy="1049868"/>
          </a:xfrm>
        </p:spPr>
        <p:txBody>
          <a:bodyPr/>
          <a:lstStyle/>
          <a:p>
            <a:r>
              <a:rPr lang="es-MX" dirty="0"/>
              <a:t>REFERENCIAS</a:t>
            </a:r>
          </a:p>
        </p:txBody>
      </p:sp>
      <p:sp>
        <p:nvSpPr>
          <p:cNvPr id="4" name="Subtítulo 3">
            <a:extLst>
              <a:ext uri="{FF2B5EF4-FFF2-40B4-BE49-F238E27FC236}">
                <a16:creationId xmlns:a16="http://schemas.microsoft.com/office/drawing/2014/main" id="{786E1F72-98EF-4401-AED6-26BC601DF239}"/>
              </a:ext>
            </a:extLst>
          </p:cNvPr>
          <p:cNvSpPr>
            <a:spLocks noGrp="1"/>
          </p:cNvSpPr>
          <p:nvPr>
            <p:ph type="subTitle" idx="1"/>
          </p:nvPr>
        </p:nvSpPr>
        <p:spPr>
          <a:xfrm>
            <a:off x="1381273" y="1771651"/>
            <a:ext cx="9440034" cy="3314697"/>
          </a:xfrm>
        </p:spPr>
        <p:txBody>
          <a:bodyPr>
            <a:normAutofit/>
          </a:bodyPr>
          <a:lstStyle/>
          <a:p>
            <a:pPr algn="l"/>
            <a:r>
              <a:rPr lang="en-US" dirty="0">
                <a:effectLst/>
                <a:latin typeface="Arial Black" panose="020B0A04020102020204" pitchFamily="34" charset="0"/>
              </a:rPr>
              <a:t>El </a:t>
            </a:r>
            <a:r>
              <a:rPr lang="en-US" dirty="0" err="1">
                <a:effectLst/>
                <a:latin typeface="Arial Black" panose="020B0A04020102020204" pitchFamily="34" charset="0"/>
              </a:rPr>
              <a:t>entorno</a:t>
            </a:r>
            <a:r>
              <a:rPr lang="en-US" dirty="0">
                <a:effectLst/>
                <a:latin typeface="Arial Black" panose="020B0A04020102020204" pitchFamily="34" charset="0"/>
              </a:rPr>
              <a:t> </a:t>
            </a:r>
            <a:r>
              <a:rPr lang="en-US" dirty="0" err="1">
                <a:effectLst/>
                <a:latin typeface="Arial Black" panose="020B0A04020102020204" pitchFamily="34" charset="0"/>
              </a:rPr>
              <a:t>gráfico</a:t>
            </a:r>
            <a:r>
              <a:rPr lang="en-US" dirty="0">
                <a:effectLst/>
                <a:latin typeface="Arial Black" panose="020B0A04020102020204" pitchFamily="34" charset="0"/>
              </a:rPr>
              <a:t> X Window System | </a:t>
            </a:r>
            <a:r>
              <a:rPr lang="en-US" dirty="0" err="1">
                <a:effectLst/>
                <a:latin typeface="Arial Black" panose="020B0A04020102020204" pitchFamily="34" charset="0"/>
              </a:rPr>
              <a:t>Estréllate</a:t>
            </a:r>
            <a:r>
              <a:rPr lang="en-US" dirty="0">
                <a:effectLst/>
                <a:latin typeface="Arial Black" panose="020B0A04020102020204" pitchFamily="34" charset="0"/>
              </a:rPr>
              <a:t> y Arde.ORG. (2019). Retrieved 30 October 2019, from http://www.estrellateyarde.org/el-entorno-grafico-x-window-system</a:t>
            </a:r>
          </a:p>
          <a:p>
            <a:pPr algn="l"/>
            <a:r>
              <a:rPr lang="en-US" dirty="0">
                <a:effectLst/>
                <a:latin typeface="Arial Black" panose="020B0A04020102020204" pitchFamily="34" charset="0"/>
              </a:rPr>
              <a:t>Sistema de </a:t>
            </a:r>
            <a:r>
              <a:rPr lang="en-US" dirty="0" err="1">
                <a:effectLst/>
                <a:latin typeface="Arial Black" panose="020B0A04020102020204" pitchFamily="34" charset="0"/>
              </a:rPr>
              <a:t>ventanas</a:t>
            </a:r>
            <a:r>
              <a:rPr lang="en-US" dirty="0">
                <a:effectLst/>
                <a:latin typeface="Arial Black" panose="020B0A04020102020204" pitchFamily="34" charset="0"/>
              </a:rPr>
              <a:t> X. (2019). Retrieved 30 October 2019, from https://es.wikipedia.org/wiki/Sistema_de_ventanas_X</a:t>
            </a:r>
          </a:p>
          <a:p>
            <a:pPr algn="l"/>
            <a:r>
              <a:rPr lang="en-US" dirty="0">
                <a:effectLst/>
                <a:latin typeface="Arial Black" panose="020B0A04020102020204" pitchFamily="34" charset="0"/>
              </a:rPr>
              <a:t>X Window System. (2019). Retrieved 30 October 2019, from https://en.wikipedia.org/wiki/X_Window_System</a:t>
            </a:r>
          </a:p>
          <a:p>
            <a:endParaRPr lang="es-MX" dirty="0"/>
          </a:p>
        </p:txBody>
      </p:sp>
    </p:spTree>
    <p:extLst>
      <p:ext uri="{BB962C8B-B14F-4D97-AF65-F5344CB8AC3E}">
        <p14:creationId xmlns:p14="http://schemas.microsoft.com/office/powerpoint/2010/main" val="2092876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68</TotalTime>
  <Words>495</Words>
  <Application>Microsoft Office PowerPoint</Application>
  <PresentationFormat>Panorámica</PresentationFormat>
  <Paragraphs>32</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Arial Black</vt:lpstr>
      <vt:lpstr>Calisto MT</vt:lpstr>
      <vt:lpstr>Wingdings 2</vt:lpstr>
      <vt:lpstr>Pizarra</vt:lpstr>
      <vt:lpstr>X WINDOWS SYSTEM</vt:lpstr>
      <vt:lpstr>INDICE</vt:lpstr>
      <vt:lpstr>X WINDOW SYSTEM, ¿QUE ES?</vt:lpstr>
      <vt:lpstr>ORIGEN </vt:lpstr>
      <vt:lpstr>BOB SCHEIFLER</vt:lpstr>
      <vt:lpstr>PRINCIPIOS DE X</vt:lpstr>
      <vt:lpstr>CONCLUSIONES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Alberto Gomez</dc:creator>
  <cp:lastModifiedBy>Alberto Gomez</cp:lastModifiedBy>
  <cp:revision>8</cp:revision>
  <dcterms:created xsi:type="dcterms:W3CDTF">2019-12-02T02:41:00Z</dcterms:created>
  <dcterms:modified xsi:type="dcterms:W3CDTF">2019-12-02T03:49:46Z</dcterms:modified>
</cp:coreProperties>
</file>