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0663" autoAdjust="0"/>
  </p:normalViewPr>
  <p:slideViewPr>
    <p:cSldViewPr snapToGrid="0">
      <p:cViewPr varScale="1">
        <p:scale>
          <a:sx n="65" d="100"/>
          <a:sy n="65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AECB2-716E-4072-BC9D-18750A563B69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00A92-BD1A-4CF7-964B-BE6BBEFEDEE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668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Perl" TargetMode="External"/><Relationship Id="rId3" Type="http://schemas.openxmlformats.org/officeDocument/2006/relationships/hyperlink" Target="https://es.wikipedia.org/wiki/Jap%C3%B3n" TargetMode="External"/><Relationship Id="rId7" Type="http://schemas.openxmlformats.org/officeDocument/2006/relationships/hyperlink" Target="https://es.wikipedia.org/wiki/Pyth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s.wikipedia.org/wiki/1995" TargetMode="External"/><Relationship Id="rId5" Type="http://schemas.openxmlformats.org/officeDocument/2006/relationships/hyperlink" Target="https://es.wikipedia.org/wiki/1993" TargetMode="External"/><Relationship Id="rId4" Type="http://schemas.openxmlformats.org/officeDocument/2006/relationships/hyperlink" Target="https://es.wikipedia.org/wiki/Yukihiro_Matsumoto" TargetMode="External"/><Relationship Id="rId9" Type="http://schemas.openxmlformats.org/officeDocument/2006/relationships/hyperlink" Target="https://es.wikipedia.org/wiki/Smalltalk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111111"/>
                </a:solidFill>
                <a:effectLst/>
                <a:latin typeface="Noto Sans"/>
              </a:rPr>
              <a:t>Un lenguaje de programación dinámico y de código abierto enfocado en la simplicidad y productividad. Su elegante sintaxis se siente natural al leerla y fácil al escribirla.</a:t>
            </a:r>
          </a:p>
          <a:p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creado por el programador </a:t>
            </a:r>
            <a:r>
              <a:rPr lang="es-MX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Japón"/>
              </a:rPr>
              <a:t>japonés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MX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Yukihiro Matsumoto"/>
              </a:rPr>
              <a:t>Yukihiro "Matz" Matsumoto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quien comenzó a trabajar en Ruby en </a:t>
            </a:r>
            <a:r>
              <a:rPr lang="es-MX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1993"/>
              </a:rPr>
              <a:t>1993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y lo presentó públicamente en </a:t>
            </a:r>
            <a:r>
              <a:rPr lang="es-MX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1995"/>
              </a:rPr>
              <a:t>1995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Combina una sintaxis inspirada en </a:t>
            </a:r>
            <a:r>
              <a:rPr lang="es-MX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Python"/>
              </a:rPr>
              <a:t>Python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es-MX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8" tooltip="Perl"/>
              </a:rPr>
              <a:t>Perl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 características de programación orientada a objetos similares a </a:t>
            </a:r>
            <a:r>
              <a:rPr lang="es-MX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9" tooltip="Smalltalk"/>
              </a:rPr>
              <a:t>Smalltalk</a:t>
            </a:r>
            <a:r>
              <a:rPr lang="es-MX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0A92-BD1A-4CF7-964B-BE6BBEFEDEE3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173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Multiparadigma: Permite programación procedimental (por procedimientos) (consiste en basarse de un número muy bajo de expresiones repetidas, englobarlas todas en un procedimiento o función y llamarlo cada vez que tenga que ejecutarse.) </a:t>
            </a:r>
          </a:p>
          <a:p>
            <a:endParaRPr lang="es-MX" dirty="0"/>
          </a:p>
          <a:p>
            <a:r>
              <a:rPr lang="es-MX" dirty="0"/>
              <a:t>Funcionalmente (tiene funciones anónimas, clausuras y continuaciones; todas las sentencias tiene valores, y las </a:t>
            </a:r>
            <a:r>
              <a:rPr lang="es-MX" dirty="0" err="1"/>
              <a:t>funciónes</a:t>
            </a:r>
            <a:r>
              <a:rPr lang="es-MX" dirty="0"/>
              <a:t> devuelven la última evaluación).</a:t>
            </a:r>
          </a:p>
          <a:p>
            <a:endParaRPr lang="es-MX" dirty="0"/>
          </a:p>
          <a:p>
            <a:r>
              <a:rPr lang="es-MX" dirty="0"/>
              <a:t>Tipado dinámico (parámetros de una función pueden ser distintos, por lo tanto, no requiere  sobrecarga de funciones)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0A92-BD1A-4CF7-964B-BE6BBEFEDEE3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240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Top 25 $70k</a:t>
            </a:r>
          </a:p>
          <a:p>
            <a:r>
              <a:rPr lang="es-MX" dirty="0"/>
              <a:t>Se usa para crear webs (Cibercorresponsales y GitHub)</a:t>
            </a:r>
          </a:p>
          <a:p>
            <a:r>
              <a:rPr lang="es-MX" dirty="0"/>
              <a:t>Ruby on Rails, también conocido como RoR o Rails, es un framework de aplicaciones web de código abierto escrito en el lenguaje de programación Ruby</a:t>
            </a:r>
          </a:p>
          <a:p>
            <a:r>
              <a:rPr lang="es-MX" dirty="0"/>
              <a:t>Trata de combinar la simplicidad con la posibilidad de desarrollar aplicaciones del mundo real escribiendo menos código que con otros frameworks y con un mínimo de configuración.</a:t>
            </a:r>
          </a:p>
          <a:p>
            <a:r>
              <a:rPr lang="es-MX" dirty="0"/>
              <a:t>Ruby on rails -&gt; Twitter (inicialmente), Kickstarter, SoundCloud, Twitch, etc...</a:t>
            </a:r>
          </a:p>
          <a:p>
            <a:r>
              <a:rPr lang="es-MX" dirty="0"/>
              <a:t>Implementaciones _&gt; JRuby (JVM)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00A92-BD1A-4CF7-964B-BE6BBEFEDEE3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470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86A90E2-4DA8-4BDF-BA08-C31E2763870B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478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856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760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2538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9412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5921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3573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86A90E2-4DA8-4BDF-BA08-C31E2763870B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184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86A90E2-4DA8-4BDF-BA08-C31E2763870B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058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042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098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324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942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349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014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900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94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6A90E2-4DA8-4BDF-BA08-C31E2763870B}" type="datetimeFigureOut">
              <a:rPr lang="es-MX" smtClean="0"/>
              <a:t>24/09/2020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50F21E8-A32F-4B52-8343-A9C574B11EEF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422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1741A-8034-4C30-BEBC-F7706657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825" y="2252989"/>
            <a:ext cx="6119939" cy="1914134"/>
          </a:xfrm>
        </p:spPr>
        <p:txBody>
          <a:bodyPr>
            <a:noAutofit/>
          </a:bodyPr>
          <a:lstStyle/>
          <a:p>
            <a:r>
              <a:rPr lang="es-MX" dirty="0"/>
              <a:t>LENGUAJE DE PROGRAMACION RUBY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AA9C7F-F42D-412C-BAEE-6A19FC28E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5834" y="4167123"/>
            <a:ext cx="6268246" cy="2062533"/>
          </a:xfrm>
        </p:spPr>
        <p:txBody>
          <a:bodyPr>
            <a:normAutofit/>
          </a:bodyPr>
          <a:lstStyle/>
          <a:p>
            <a:r>
              <a:rPr lang="es-MX" sz="2000" dirty="0"/>
              <a:t>LENGUAJES DE PROGRAMACION DECLARATIVOS</a:t>
            </a:r>
          </a:p>
          <a:p>
            <a:r>
              <a:rPr lang="es-MX" sz="2000" dirty="0"/>
              <a:t>Gómez cárdenas Emmanuel Alberto	</a:t>
            </a:r>
          </a:p>
          <a:p>
            <a:r>
              <a:rPr lang="es-MX" sz="2000" dirty="0"/>
              <a:t>Matricula: 1261509</a:t>
            </a:r>
          </a:p>
          <a:p>
            <a:r>
              <a:rPr lang="es-MX" sz="2000" dirty="0"/>
              <a:t>DOCENTE: CASTRO RODRIGUEZ JUAN RAMON</a:t>
            </a:r>
          </a:p>
        </p:txBody>
      </p:sp>
      <p:pic>
        <p:nvPicPr>
          <p:cNvPr id="4" name="Imagen 3" descr="C:\Users\Devas\Pictures\escudo_03.png">
            <a:extLst>
              <a:ext uri="{FF2B5EF4-FFF2-40B4-BE49-F238E27FC236}">
                <a16:creationId xmlns:a16="http://schemas.microsoft.com/office/drawing/2014/main" id="{E939ACAB-9D5B-4820-9EB3-76A20C4E143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5580"/>
          <a:stretch/>
        </p:blipFill>
        <p:spPr bwMode="auto">
          <a:xfrm>
            <a:off x="1109764" y="1113063"/>
            <a:ext cx="3531062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F44E2969-BD05-4D45-ADB5-0A7C179863CE}"/>
              </a:ext>
            </a:extLst>
          </p:cNvPr>
          <p:cNvSpPr txBox="1">
            <a:spLocks/>
          </p:cNvSpPr>
          <p:nvPr/>
        </p:nvSpPr>
        <p:spPr bwMode="gray">
          <a:xfrm>
            <a:off x="5274825" y="1143000"/>
            <a:ext cx="6268246" cy="1268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Universidad autónoma de baja california</a:t>
            </a:r>
          </a:p>
        </p:txBody>
      </p:sp>
    </p:spTree>
    <p:extLst>
      <p:ext uri="{BB962C8B-B14F-4D97-AF65-F5344CB8AC3E}">
        <p14:creationId xmlns:p14="http://schemas.microsoft.com/office/powerpoint/2010/main" val="332081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holding, computer&#10;&#10;Description automatically generated">
            <a:extLst>
              <a:ext uri="{FF2B5EF4-FFF2-40B4-BE49-F238E27FC236}">
                <a16:creationId xmlns:a16="http://schemas.microsoft.com/office/drawing/2014/main" id="{D6E8AEA5-6C0D-46A7-98BD-A4C3D79332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" r="-1" b="502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B96C7-0ED7-498B-B3B3-FEE46A28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solidFill>
                  <a:srgbClr val="EBEBEB"/>
                </a:solidFill>
              </a:rPr>
              <a:t>¿Qué es Ruby?</a:t>
            </a: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4" name="Rectangle 14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5" name="Rectangle 143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1" name="Content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247EE5CF-B58A-467B-8962-10FAD75300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6" b="26814"/>
          <a:stretch/>
        </p:blipFill>
        <p:spPr bwMode="gray"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D49427-A87D-4BB0-AEDD-6EA09FFE6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FILOSOFIA Y CARACTERISTICAS</a:t>
            </a:r>
          </a:p>
        </p:txBody>
      </p:sp>
      <p:sp>
        <p:nvSpPr>
          <p:cNvPr id="109" name="Subtitle 5">
            <a:extLst>
              <a:ext uri="{FF2B5EF4-FFF2-40B4-BE49-F238E27FC236}">
                <a16:creationId xmlns:a16="http://schemas.microsoft.com/office/drawing/2014/main" id="{7480B71E-059A-44BC-9F14-7FDBCD9DF6A1}"/>
              </a:ext>
            </a:extLst>
          </p:cNvPr>
          <p:cNvSpPr txBox="1">
            <a:spLocks/>
          </p:cNvSpPr>
          <p:nvPr/>
        </p:nvSpPr>
        <p:spPr bwMode="gray">
          <a:xfrm>
            <a:off x="6404576" y="2645836"/>
            <a:ext cx="4145916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Char char=""/>
            </a:pPr>
            <a:r>
              <a:rPr lang="es-MX" sz="2000" b="1" dirty="0">
                <a:solidFill>
                  <a:schemeClr val="tx1"/>
                </a:solidFill>
              </a:rPr>
              <a:t>Lenguaje multiparadigma:</a:t>
            </a:r>
            <a:br>
              <a:rPr lang="es-MX" sz="2000" b="1" dirty="0">
                <a:solidFill>
                  <a:schemeClr val="tx1"/>
                </a:solidFill>
              </a:rPr>
            </a:br>
            <a:r>
              <a:rPr lang="es-MX" sz="2000" b="1" dirty="0">
                <a:solidFill>
                  <a:schemeClr val="tx1"/>
                </a:solidFill>
              </a:rPr>
              <a:t>funcional y procedimental</a:t>
            </a:r>
          </a:p>
          <a:p>
            <a:pPr>
              <a:buFont typeface="Wingdings 3" charset="2"/>
              <a:buChar char=""/>
            </a:pPr>
            <a:r>
              <a:rPr lang="es-MX" sz="2000" b="1" dirty="0">
                <a:solidFill>
                  <a:schemeClr val="tx1"/>
                </a:solidFill>
              </a:rPr>
              <a:t>Soporta:</a:t>
            </a:r>
            <a:br>
              <a:rPr lang="es-MX" sz="2000" b="1" dirty="0">
                <a:solidFill>
                  <a:schemeClr val="tx1"/>
                </a:solidFill>
              </a:rPr>
            </a:br>
            <a:r>
              <a:rPr lang="es-MX" sz="2000" b="1" dirty="0">
                <a:solidFill>
                  <a:schemeClr val="tx1"/>
                </a:solidFill>
              </a:rPr>
              <a:t>introspección</a:t>
            </a:r>
            <a:br>
              <a:rPr lang="es-MX" sz="2000" b="1" dirty="0">
                <a:solidFill>
                  <a:schemeClr val="tx1"/>
                </a:solidFill>
              </a:rPr>
            </a:br>
            <a:r>
              <a:rPr lang="es-MX" sz="2000" b="1" dirty="0">
                <a:solidFill>
                  <a:schemeClr val="tx1"/>
                </a:solidFill>
              </a:rPr>
              <a:t>reflexión</a:t>
            </a:r>
            <a:br>
              <a:rPr lang="es-MX" sz="2000" b="1" dirty="0">
                <a:solidFill>
                  <a:schemeClr val="tx1"/>
                </a:solidFill>
              </a:rPr>
            </a:br>
            <a:r>
              <a:rPr lang="es-MX" sz="2000" b="1" dirty="0">
                <a:solidFill>
                  <a:schemeClr val="tx1"/>
                </a:solidFill>
              </a:rPr>
              <a:t>meta programación</a:t>
            </a:r>
            <a:br>
              <a:rPr lang="es-MX" sz="2000" b="1" dirty="0">
                <a:solidFill>
                  <a:schemeClr val="tx1"/>
                </a:solidFill>
              </a:rPr>
            </a:br>
            <a:r>
              <a:rPr lang="es-MX" sz="2000" b="1" dirty="0">
                <a:solidFill>
                  <a:schemeClr val="tx1"/>
                </a:solidFill>
              </a:rPr>
              <a:t>polimorfismo</a:t>
            </a:r>
          </a:p>
          <a:p>
            <a:pPr>
              <a:buFont typeface="Wingdings 3" charset="2"/>
              <a:buChar char=""/>
            </a:pPr>
            <a:r>
              <a:rPr lang="es-MX" sz="2000" b="1" dirty="0">
                <a:solidFill>
                  <a:schemeClr val="tx1"/>
                </a:solidFill>
              </a:rPr>
              <a:t>Altamente portable</a:t>
            </a:r>
          </a:p>
          <a:p>
            <a:pPr>
              <a:buFont typeface="Wingdings 3" charset="2"/>
              <a:buChar char=""/>
            </a:pPr>
            <a:r>
              <a:rPr lang="es-MX" sz="2000" b="1" dirty="0">
                <a:solidFill>
                  <a:schemeClr val="tx1"/>
                </a:solidFill>
              </a:rPr>
              <a:t>Tipado dinámico</a:t>
            </a:r>
          </a:p>
        </p:txBody>
      </p:sp>
      <p:sp>
        <p:nvSpPr>
          <p:cNvPr id="110" name="Subtitle 5">
            <a:extLst>
              <a:ext uri="{FF2B5EF4-FFF2-40B4-BE49-F238E27FC236}">
                <a16:creationId xmlns:a16="http://schemas.microsoft.com/office/drawing/2014/main" id="{FD7ED07A-22F5-438D-AF30-3EB637A0A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603500"/>
            <a:ext cx="4145916" cy="34163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s-MX" sz="2000" b="1" dirty="0">
                <a:solidFill>
                  <a:schemeClr val="tx1"/>
                </a:solidFill>
              </a:rPr>
              <a:t>SIGUE EL PRINCIPIO DE LA MENOR SORPRESA</a:t>
            </a:r>
          </a:p>
          <a:p>
            <a:pPr>
              <a:buFont typeface="Wingdings 3" charset="2"/>
              <a:buChar char=""/>
            </a:pPr>
            <a:r>
              <a:rPr lang="es-MX" sz="2000" b="1" dirty="0">
                <a:solidFill>
                  <a:schemeClr val="tx1"/>
                </a:solidFill>
              </a:rPr>
              <a:t>Ruby fue creado con el objetivo de ser un lenguaje de programación divertido</a:t>
            </a:r>
          </a:p>
          <a:p>
            <a:pPr>
              <a:buFont typeface="Wingdings 3" charset="2"/>
              <a:buChar char=""/>
            </a:pPr>
            <a:r>
              <a:rPr lang="es-MX" sz="2000" b="1" dirty="0">
                <a:solidFill>
                  <a:schemeClr val="tx1"/>
                </a:solidFill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02944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B8EDD0-2F05-4D12-963B-E81EF09140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9" r="27461" b="2"/>
          <a:stretch/>
        </p:blipFill>
        <p:spPr>
          <a:xfrm>
            <a:off x="415079" y="-466117"/>
            <a:ext cx="4932951" cy="6857999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0A9C2-B371-49A2-9AE9-116E15CC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TOP LENGUAJES DE PROGRAMACION</a:t>
            </a:r>
          </a:p>
        </p:txBody>
      </p:sp>
      <p:sp>
        <p:nvSpPr>
          <p:cNvPr id="72" name="Rectangle 65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634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D9464E-E5B9-40C0-B738-67C266F5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CD7EA2-2557-4E49-9B59-9C028EF1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473746"/>
            <a:ext cx="4168684" cy="5902828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DCF13-1606-4082-AE3E-F7F71F97B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6388" y="1175809"/>
            <a:ext cx="2887298" cy="45063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REFERENCIAS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8F246-BA43-47C7-9AF7-EA63FEF30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088" y="1377298"/>
            <a:ext cx="5879463" cy="4304893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b="1" dirty="0">
                <a:solidFill>
                  <a:srgbClr val="FFFFFF"/>
                </a:solidFill>
                <a:effectLst/>
              </a:rPr>
              <a:t>Referencias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b="1" dirty="0">
                <a:solidFill>
                  <a:srgbClr val="FFFFFF"/>
                </a:solidFill>
                <a:effectLst/>
              </a:rPr>
              <a:t>(2020). Retrieved 23 September 2020, from https://www.locurainformaticadigital.com/2020/05/30/lenguajes-programacion-mejor-pagados-2020/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600" b="1" dirty="0">
              <a:solidFill>
                <a:srgbClr val="FFFFFF"/>
              </a:solidFill>
              <a:effectLst/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b="1" dirty="0">
                <a:solidFill>
                  <a:srgbClr val="FFFFFF"/>
                </a:solidFill>
                <a:effectLst/>
              </a:rPr>
              <a:t>Lenguaje de Programación Ruby. (2020). Retrieved 23 September 2020, from https://www.Ruby-lang.org/es/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600" b="1" dirty="0">
              <a:solidFill>
                <a:srgbClr val="FFFFFF"/>
              </a:solidFill>
              <a:effectLst/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b="1" dirty="0">
                <a:solidFill>
                  <a:srgbClr val="FFFFFF"/>
                </a:solidFill>
                <a:effectLst/>
              </a:rPr>
              <a:t>Qué es Ruby y sus características. (2020). Retrieved 23 September 2020, from https://openwebinars.net/blog/que-es-Ruby/#:~:text=Caracter%C3%ADsticas%20de%20Ruby&amp;text=Es%20un%20lenguaje%20de%20prop%C3%B3sito,ocurra%20puedes%20hacerlo%20con%20Ruby.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600" b="1" dirty="0">
              <a:solidFill>
                <a:srgbClr val="FFFFFF"/>
              </a:solidFill>
              <a:effectLst/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 b="1" dirty="0">
                <a:solidFill>
                  <a:srgbClr val="FFFFFF"/>
                </a:solidFill>
                <a:effectLst/>
              </a:rPr>
              <a:t>Ruby. (2020). Retrieved 23 September 2020, from https://es.wikipedia.org/wiki/Ruby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40" y="473747"/>
            <a:ext cx="685800" cy="5902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920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469</Words>
  <Application>Microsoft Office PowerPoint</Application>
  <PresentationFormat>Widescreen</PresentationFormat>
  <Paragraphs>42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Noto Sans</vt:lpstr>
      <vt:lpstr>Wingdings 3</vt:lpstr>
      <vt:lpstr>Sala de reuniones Ion</vt:lpstr>
      <vt:lpstr>LENGUAJE DE PROGRAMACION RUBY</vt:lpstr>
      <vt:lpstr>¿Qué es Ruby?</vt:lpstr>
      <vt:lpstr>FILOSOFIA Y CARACTERISTICAS</vt:lpstr>
      <vt:lpstr>TOP LENGUAJES DE PROGRAMACION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PROGRAMACION RUBY</dc:title>
  <dc:creator>Alberto Gomez</dc:creator>
  <cp:lastModifiedBy>Alberto Gomez</cp:lastModifiedBy>
  <cp:revision>3</cp:revision>
  <dcterms:created xsi:type="dcterms:W3CDTF">2020-09-24T20:23:19Z</dcterms:created>
  <dcterms:modified xsi:type="dcterms:W3CDTF">2020-09-24T21:26:40Z</dcterms:modified>
</cp:coreProperties>
</file>