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8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60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53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41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92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57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8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4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9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2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4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1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0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0F21E8-A32F-4B52-8343-A9C574B11E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2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741A-8034-4C30-BEBC-F7706657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834" y="1225128"/>
            <a:ext cx="6268246" cy="2372032"/>
          </a:xfrm>
        </p:spPr>
        <p:txBody>
          <a:bodyPr>
            <a:normAutofit/>
          </a:bodyPr>
          <a:lstStyle/>
          <a:p>
            <a:r>
              <a:rPr lang="es-MX" sz="6600" dirty="0"/>
              <a:t>Creadores de Unix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A9C7F-F42D-412C-BAEE-6A19FC28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3679288"/>
            <a:ext cx="6268246" cy="2062533"/>
          </a:xfrm>
        </p:spPr>
        <p:txBody>
          <a:bodyPr>
            <a:normAutofit/>
          </a:bodyPr>
          <a:lstStyle/>
          <a:p>
            <a:r>
              <a:rPr lang="es-MX" sz="2000" dirty="0"/>
              <a:t>Taller de sistema operativo UNIX</a:t>
            </a:r>
          </a:p>
          <a:p>
            <a:r>
              <a:rPr lang="es-MX" sz="2000" dirty="0"/>
              <a:t>Gómez cárdenas Emmanuel Alberto	</a:t>
            </a:r>
          </a:p>
          <a:p>
            <a:r>
              <a:rPr lang="es-MX" sz="2000" dirty="0"/>
              <a:t>Matricula: 1261509</a:t>
            </a:r>
          </a:p>
          <a:p>
            <a:r>
              <a:rPr lang="es-MX" sz="2000" dirty="0"/>
              <a:t>Ornelas Pérez felicitas </a:t>
            </a:r>
          </a:p>
        </p:txBody>
      </p:sp>
      <p:pic>
        <p:nvPicPr>
          <p:cNvPr id="4" name="Imagen 3" descr="C:\Users\Devas\Pictures\escudo_03.png">
            <a:extLst>
              <a:ext uri="{FF2B5EF4-FFF2-40B4-BE49-F238E27FC236}">
                <a16:creationId xmlns:a16="http://schemas.microsoft.com/office/drawing/2014/main" id="{E939ACAB-9D5B-4820-9EB3-76A20C4E14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580"/>
          <a:stretch/>
        </p:blipFill>
        <p:spPr bwMode="auto">
          <a:xfrm>
            <a:off x="1109764" y="1113063"/>
            <a:ext cx="3531062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44E2969-BD05-4D45-ADB5-0A7C179863CE}"/>
              </a:ext>
            </a:extLst>
          </p:cNvPr>
          <p:cNvSpPr txBox="1">
            <a:spLocks/>
          </p:cNvSpPr>
          <p:nvPr/>
        </p:nvSpPr>
        <p:spPr bwMode="gray">
          <a:xfrm>
            <a:off x="5274825" y="1143000"/>
            <a:ext cx="6268246" cy="1268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Universidad autónoma de baja california</a:t>
            </a:r>
          </a:p>
        </p:txBody>
      </p:sp>
    </p:spTree>
    <p:extLst>
      <p:ext uri="{BB962C8B-B14F-4D97-AF65-F5344CB8AC3E}">
        <p14:creationId xmlns:p14="http://schemas.microsoft.com/office/powerpoint/2010/main" val="33208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869C9-35A8-4E33-B44E-DDC38AB2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INICIOS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1C314-3FCF-4621-BB85-2299DA20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NACIÓ EN LOS LABORATORIOS BELL DE AT&amp;T EN 1969, DESARROLLADO POR KEN THOMPSON Y DENNIS RITCHIE (TAMBIEN CREADOR DEL LENGUAJE C)</a:t>
            </a:r>
          </a:p>
        </p:txBody>
      </p:sp>
      <p:pic>
        <p:nvPicPr>
          <p:cNvPr id="6" name="Marcador de posición de imagen 5" descr="Imagen que contiene exterior, árbol, cielo, hierba&#10;&#10;Descripción generada con confianza muy alta">
            <a:extLst>
              <a:ext uri="{FF2B5EF4-FFF2-40B4-BE49-F238E27FC236}">
                <a16:creationId xmlns:a16="http://schemas.microsoft.com/office/drawing/2014/main" id="{B49637EA-730D-47C3-A5D6-A31B621BFD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r="5620" b="8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74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4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9" name="Rectangle 5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E4A7E-0047-496E-9259-99F8714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LABORATORIOS BELL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8E39C4-D256-44A9-A255-15D6932D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 UNA COMPAÑIA ESTADOUNIDENSE DE INVESTIGACIÓN Y DESARROLLO CIENTÍFICO, PROPIEDAD DE LA EMPRESA FINLANDESA NOKIA. SU ORIGEN SE REMONTA A LOS LABORATORIOS TELEFÓNICOS BELL, FUNDADOS EL AÑO DE 1925 POR LA EMPRESA AT&amp;T PARA DESPUES SER PROPIEDAD DE LUCEN TECHNOLOGIES</a:t>
            </a:r>
          </a:p>
        </p:txBody>
      </p:sp>
      <p:pic>
        <p:nvPicPr>
          <p:cNvPr id="6" name="Marcador de posición de imagen 5" descr="Imagen que contiene exterior, cielo, edificio, foto&#10;&#10;Descripción generada con confianza muy alta">
            <a:extLst>
              <a:ext uri="{FF2B5EF4-FFF2-40B4-BE49-F238E27FC236}">
                <a16:creationId xmlns:a16="http://schemas.microsoft.com/office/drawing/2014/main" id="{29BF0944-C8F1-4610-9310-0546E6E438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61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47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51F7-F1BB-4BA6-91A0-471326BE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                 CREADORES DE UNIX</a:t>
            </a:r>
          </a:p>
        </p:txBody>
      </p:sp>
      <p:pic>
        <p:nvPicPr>
          <p:cNvPr id="9" name="Marcador de contenido 8" descr="Imagen que contiene hombre, persona, pared, interior&#10;&#10;Descripción generada con confianza muy alta">
            <a:extLst>
              <a:ext uri="{FF2B5EF4-FFF2-40B4-BE49-F238E27FC236}">
                <a16:creationId xmlns:a16="http://schemas.microsoft.com/office/drawing/2014/main" id="{192647AF-F77C-4675-A12A-E48A51016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5"/>
          <a:stretch/>
        </p:blipFill>
        <p:spPr>
          <a:xfrm>
            <a:off x="1943838" y="2603499"/>
            <a:ext cx="2733040" cy="321627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625EF8-764A-4BBF-80D7-B73D40290ECD}"/>
              </a:ext>
            </a:extLst>
          </p:cNvPr>
          <p:cNvSpPr txBox="1"/>
          <p:nvPr/>
        </p:nvSpPr>
        <p:spPr>
          <a:xfrm>
            <a:off x="1154954" y="2234168"/>
            <a:ext cx="98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KENNETH THOMPSON					          DENNIS MACALISTAIR RITCHIE</a:t>
            </a:r>
          </a:p>
        </p:txBody>
      </p:sp>
      <p:pic>
        <p:nvPicPr>
          <p:cNvPr id="11" name="Marcador de contenido 6" descr="Imagen que contiene persona, hombre, interior, mesa&#10;&#10;Descripción generada con confianza muy alta">
            <a:extLst>
              <a:ext uri="{FF2B5EF4-FFF2-40B4-BE49-F238E27FC236}">
                <a16:creationId xmlns:a16="http://schemas.microsoft.com/office/drawing/2014/main" id="{A8554B61-8F78-4157-9615-424776453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r="19217"/>
          <a:stretch/>
        </p:blipFill>
        <p:spPr>
          <a:xfrm>
            <a:off x="7353300" y="2603499"/>
            <a:ext cx="3267075" cy="32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F64B8-6A69-4884-8452-4924AD15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KENNETH LANE THOMPSON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1A011A-D565-49EC-A0A5-19A45631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KENNETH LANE THOMPSON (NUEVA ORLEANS, LUISIANA; 4 DE FEBRERO DE 1943), MEJOR CONOCIDO COMO KEN THOMPSON, ES UN PIONERO EN LAS CIENCIAS DE LA COMPUTACIÓN.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 TRABAJO CON EL LENGUAJE DE LA PROGRAMACIÓN B, EL  SISTEMA OPERATIVO UNIX Y PLAN 9 PARA LOS LABORATORIOS BELL. 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LE ADJUDICA A THOMPSON, JUNTO A DENNIS RITCHIE LA CREACIÓN DE UNIX.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090D65E8-F915-4CB0-BE7E-96085A4C17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2454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6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B3AC5-EA05-47D2-B783-D8584FF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DENNIS MACALISTAIR RITCHIE</a:t>
            </a:r>
          </a:p>
        </p:txBody>
      </p:sp>
      <p:pic>
        <p:nvPicPr>
          <p:cNvPr id="6" name="Marcador de contenido 5" descr="Imagen que contiene hombre, persona, sujetando, botella&#10;&#10;Descripción generada con confianza muy alta">
            <a:extLst>
              <a:ext uri="{FF2B5EF4-FFF2-40B4-BE49-F238E27FC236}">
                <a16:creationId xmlns:a16="http://schemas.microsoft.com/office/drawing/2014/main" id="{7E91A0DB-4EBA-46F0-A483-E5C2EE7B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831117"/>
            <a:ext cx="6391533" cy="31957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AA4D7F-ADCF-442B-AA1D-0BCB414C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>
                <a:solidFill>
                  <a:srgbClr val="FFFFFF"/>
                </a:solidFill>
              </a:rPr>
              <a:t>DENNIS MACALISTAIR RITCHIE (9 DE SEPTIEMBRE DE 1941 – 12 DE OCTUBRE DE 2011) FUE UN CIENTÍFICO DE LA COMPUTACIÓN ESTADOUNIDENSE.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>
                <a:solidFill>
                  <a:srgbClr val="FFFFFF"/>
                </a:solidFill>
              </a:rPr>
              <a:t>COLABORÓ EN EL DISEÑO Y DESARROLLO DE LOS SISTEMAS OPERATIVOS MUTICS Y UNIX, ASÍ CIMO EL DESARROLLO DE VARIOS LENGUAJES DE PROGRAMACIÓN COMO EL C, TEMA SOBRE EL CUAL ESCRIBIÓ UN CÉLEBRE CLÁSICO DE LAS CIENCIAS DE LA COMPUTACIÓN JUNTO A BRIAN WILSON KERNIGHAN: EL LENGUAJE DE LA PROGRAMACIÓN C.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>
                <a:solidFill>
                  <a:srgbClr val="FFFFFF"/>
                </a:solidFill>
              </a:rPr>
              <a:t>RECIBIÓ EL PREMIO TURING DE 1983 POR SU DESARROLLO DE LA TEORÍA DE SISTEMAS OPERATIVOS GENÉRICOS Y SU IMPLEMENTACIÓN EN LA FORMA DEL SISTEMA UNIX.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766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BBB6-A24F-4CBD-ADFC-744FDE36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FILOSOFÍA UNIX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908D969-F5A8-427A-8056-A33970623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sz="2000" dirty="0"/>
              <a:t>LO PEQUEÑO ES BELLO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53603A6-2128-4BC5-89D1-63085AA42A8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/>
              <a:t>UNA DE LAS CARACTERÍSTICAS DE </a:t>
            </a:r>
            <a:r>
              <a:rPr lang="es-MX" b="1" dirty="0"/>
              <a:t>UNIX </a:t>
            </a:r>
            <a:r>
              <a:rPr lang="es-MX" dirty="0"/>
              <a:t> QUE MÁS LE HACEN DESTACAR SOBRE EL RESTO DE LOS SISTEMAS OPERATIVOS ES: UNA CIERTA CONSISTENCIA, UN MODO DE TRABAJO SIMPLE PERO POTENTE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992026F-6DBC-44A6-BAE9-FA353B2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2540000"/>
            <a:ext cx="3147009" cy="639763"/>
          </a:xfrm>
        </p:spPr>
        <p:txBody>
          <a:bodyPr/>
          <a:lstStyle/>
          <a:p>
            <a:pPr algn="ctr"/>
            <a:r>
              <a:rPr lang="es-MX" sz="2000" dirty="0"/>
              <a:t>UNIX SE ADAPTA A TUS NECESIDADES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0F04EE4-64AA-44E3-B804-3E602F8EF18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MX" b="1" dirty="0"/>
              <a:t>UNIX </a:t>
            </a:r>
            <a:r>
              <a:rPr lang="es-MX" dirty="0"/>
              <a:t> PUROPORCIONA SIEMPRE HERRAMIENTAS DE GRAN VERSITILIDAD EN LGAR DE SOLUCIONES COMPLETAS QUE NO TIENEN POR QUÉ SATISFACER EN TODO MOMENTO SUS REQUISITOS</a:t>
            </a:r>
            <a:endParaRPr lang="es-MX" b="1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B4B2C74-2823-40C6-AB21-47EBE4578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s-MX" sz="2000" dirty="0"/>
              <a:t>VERSATILIDAD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BFD306C-1F97-41EF-A6F0-9497633C465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dirty="0"/>
              <a:t>DADO QUE </a:t>
            </a:r>
            <a:r>
              <a:rPr lang="es-MX" b="1" dirty="0"/>
              <a:t>UNIX</a:t>
            </a:r>
            <a:r>
              <a:rPr lang="es-MX" dirty="0"/>
              <a:t> DISPONE DE VARIOS FILTROS DE PAGINACIÓN, EL USUARIO PUDE ESCOGER SU PROGRAMA FAVORITO PARA REALIZAR LA VISUALIZACIÓN. </a:t>
            </a:r>
          </a:p>
          <a:p>
            <a:r>
              <a:rPr lang="es-MX" dirty="0"/>
              <a:t>SI CADA APLICACIÓN HUBIERA OPTADO POR UN MÉTODO DE PRESENTACIÓN DE LA INFORMACIÓN PROPIO NO EXISTIRÍAN ESTAS POSIBILIDADES</a:t>
            </a:r>
          </a:p>
        </p:txBody>
      </p:sp>
    </p:spTree>
    <p:extLst>
      <p:ext uri="{BB962C8B-B14F-4D97-AF65-F5344CB8AC3E}">
        <p14:creationId xmlns:p14="http://schemas.microsoft.com/office/powerpoint/2010/main" val="18058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32836-35BF-4626-AD50-05D2BC24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D5EC6-3064-4F8A-89FA-C8314920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PODEMOS CONCLUIR QUE TODO ESTO HACE DE </a:t>
            </a:r>
            <a:r>
              <a:rPr lang="es-MX" b="1" dirty="0"/>
              <a:t>UNIX </a:t>
            </a:r>
            <a:r>
              <a:rPr lang="es-MX" dirty="0"/>
              <a:t>UN SISTEMA MUY VERSÁTIL, SIMPLE, GENERAL Y EXTENSIBLE.</a:t>
            </a:r>
          </a:p>
          <a:p>
            <a:r>
              <a:rPr lang="es-MX" dirty="0"/>
              <a:t>ESTOS SON TODOS LOS PUNTOS A FAVOR CON LOS QUE CUENTA </a:t>
            </a:r>
            <a:r>
              <a:rPr lang="es-MX" b="1" dirty="0"/>
              <a:t>UNIX</a:t>
            </a:r>
            <a:r>
              <a:rPr lang="es-MX" dirty="0"/>
              <a:t> FRENTE A LOS DEMÁS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45617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BC7F6-1654-463F-BC09-2D509E34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MX" sz="3200">
                <a:solidFill>
                  <a:srgbClr val="EBEBEB"/>
                </a:solidFill>
              </a:rPr>
              <a:t>BBLIOGRAFÍAS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4AE63-423E-43D3-A5F4-0B6BA454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 fontScale="85000" lnSpcReduction="10000"/>
          </a:bodyPr>
          <a:lstStyle/>
          <a:p>
            <a:r>
              <a:rPr lang="es-MX"/>
              <a:t>Referencias</a:t>
            </a:r>
            <a:endParaRPr lang="es-MX" dirty="0"/>
          </a:p>
          <a:p>
            <a:r>
              <a:rPr lang="es-MX" dirty="0"/>
              <a:t>Delgado Rodríguez, H. (2019). La filosofía UNIX.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https://disenowebakus.net/filosofia-unix.php</a:t>
            </a:r>
          </a:p>
          <a:p>
            <a:r>
              <a:rPr lang="es-MX" dirty="0"/>
              <a:t>Dennis Ritchie. (2019).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https://es.wikipedia.org/wiki/Dennis_Ritchie</a:t>
            </a:r>
          </a:p>
          <a:p>
            <a:r>
              <a:rPr lang="es-MX" dirty="0"/>
              <a:t>Interviews : Interview </a:t>
            </a:r>
            <a:r>
              <a:rPr lang="es-MX" dirty="0" err="1"/>
              <a:t>with</a:t>
            </a:r>
            <a:r>
              <a:rPr lang="es-MX" dirty="0"/>
              <a:t> Dennis M. Ritchie. (2019).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http://www.linuxfocus.org/English/July1999/article79.html</a:t>
            </a:r>
          </a:p>
          <a:p>
            <a:r>
              <a:rPr lang="es-MX" dirty="0"/>
              <a:t>Ken Thompson. (2019).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https://es.wikipedia.org/wiki/Ken_Thompson</a:t>
            </a:r>
          </a:p>
          <a:p>
            <a:r>
              <a:rPr lang="es-MX" dirty="0"/>
              <a:t>UNIX. (2019).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https://web.archive.org/web/20160429001823/http://www3.alcatel-lucent.com/wps/portal/!ut/p/kcxml/04_Sj9SPykssy0xPLMnMz0vM0Y_QjzKLd4w3MXfSL8h2VAQAGItZcw!!?LMSG_CABINET=Bell_Labs&amp;LMSG_CONTENT_FILE=Photos_and_Videos%2FVideos%2FBL_Video_Detail_000007.xmL</a:t>
            </a:r>
          </a:p>
          <a:p>
            <a:r>
              <a:rPr lang="es-MX" dirty="0"/>
              <a:t>UNIXSUPPORT: Plataformas </a:t>
            </a:r>
            <a:r>
              <a:rPr lang="es-MX" dirty="0" err="1"/>
              <a:t>Informaticas</a:t>
            </a:r>
            <a:r>
              <a:rPr lang="es-MX" dirty="0"/>
              <a:t> Estables y Salidas. (2019). </a:t>
            </a:r>
            <a:r>
              <a:rPr lang="es-MX" dirty="0" err="1"/>
              <a:t>Retrieved</a:t>
            </a:r>
            <a:r>
              <a:rPr lang="es-MX" dirty="0"/>
              <a:t> 29 August 2019, </a:t>
            </a:r>
            <a:r>
              <a:rPr lang="es-MX" dirty="0" err="1"/>
              <a:t>from</a:t>
            </a:r>
            <a:r>
              <a:rPr lang="es-MX" dirty="0"/>
              <a:t> http://www.unixsup.com/index.html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7283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Creadores de Unix</vt:lpstr>
      <vt:lpstr>INICIOS</vt:lpstr>
      <vt:lpstr>LABORATORIOS BELL</vt:lpstr>
      <vt:lpstr>                  CREADORES DE UNIX</vt:lpstr>
      <vt:lpstr>KENNETH LANE THOMPSON</vt:lpstr>
      <vt:lpstr>DENNIS MACALISTAIR RITCHIE</vt:lpstr>
      <vt:lpstr>LA FILOSOFÍA UNIX</vt:lpstr>
      <vt:lpstr>CONCLUSIÓN </vt:lpstr>
      <vt:lpstr>BBLIOGRAFÍAS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Creadores de Unix</dc:title>
  <dc:creator>Alberto Gomez</dc:creator>
  <cp:lastModifiedBy>Alberto Gomez</cp:lastModifiedBy>
  <cp:revision>5</cp:revision>
  <dcterms:created xsi:type="dcterms:W3CDTF">2019-08-29T05:53:40Z</dcterms:created>
  <dcterms:modified xsi:type="dcterms:W3CDTF">2020-09-23T03:50:04Z</dcterms:modified>
</cp:coreProperties>
</file>