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9"/>
  </p:notesMasterIdLst>
  <p:sldIdLst>
    <p:sldId id="256" r:id="rId2"/>
    <p:sldId id="264" r:id="rId3"/>
    <p:sldId id="261" r:id="rId4"/>
    <p:sldId id="260" r:id="rId5"/>
    <p:sldId id="294" r:id="rId6"/>
    <p:sldId id="291" r:id="rId7"/>
    <p:sldId id="293" r:id="rId8"/>
  </p:sldIdLst>
  <p:sldSz cx="9144000" cy="5143500" type="screen16x9"/>
  <p:notesSz cx="6858000" cy="9144000"/>
  <p:embeddedFontLst>
    <p:embeddedFont>
      <p:font typeface="DM Sans" pitchFamily="2" charset="77"/>
      <p:regular r:id="rId10"/>
      <p:bold r:id="rId11"/>
      <p:italic r:id="rId12"/>
      <p:boldItalic r:id="rId13"/>
    </p:embeddedFont>
    <p:embeddedFont>
      <p:font typeface="Libre Franklin" pitchFamily="2" charset="77"/>
      <p:regular r:id="rId14"/>
      <p:bold r:id="rId15"/>
      <p:italic r:id="rId16"/>
      <p:boldItalic r:id="rId17"/>
    </p:embeddedFont>
    <p:embeddedFont>
      <p:font typeface="Viga" panose="020B0800030000020004" pitchFamily="34" charset="77"/>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1D811-2C3C-4F1E-BAA7-B45F4402F66A}">
  <a:tblStyle styleId="{EE91D811-2C3C-4F1E-BAA7-B45F4402F6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40"/>
    <p:restoredTop sz="94687"/>
  </p:normalViewPr>
  <p:slideViewPr>
    <p:cSldViewPr snapToGrid="0">
      <p:cViewPr>
        <p:scale>
          <a:sx n="153" d="100"/>
          <a:sy n="153" d="100"/>
        </p:scale>
        <p:origin x="3072" y="1768"/>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817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6"/>
        <p:cNvGrpSpPr/>
        <p:nvPr/>
      </p:nvGrpSpPr>
      <p:grpSpPr>
        <a:xfrm>
          <a:off x="0" y="0"/>
          <a:ext cx="0" cy="0"/>
          <a:chOff x="0" y="0"/>
          <a:chExt cx="0" cy="0"/>
        </a:xfrm>
      </p:grpSpPr>
      <p:sp>
        <p:nvSpPr>
          <p:cNvPr id="3077" name="Google Shape;3077;g6bf9e59999_3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8" name="Google Shape;3078;g6bf9e59999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0" r:id="rId5"/>
    <p:sldLayoutId id="2147483663"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898227" y="1709519"/>
            <a:ext cx="3769500" cy="17053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lt2"/>
                </a:solidFill>
              </a:rPr>
              <a:t>META 1.3</a:t>
            </a:r>
            <a:br>
              <a:rPr lang="en" dirty="0">
                <a:solidFill>
                  <a:schemeClr val="lt2"/>
                </a:solidFill>
              </a:rPr>
            </a:br>
            <a:r>
              <a:rPr lang="en" dirty="0">
                <a:solidFill>
                  <a:schemeClr val="lt2"/>
                </a:solidFill>
              </a:rPr>
              <a:t>SIGLAS AAA</a:t>
            </a:r>
            <a:endParaRPr dirty="0">
              <a:solidFill>
                <a:schemeClr val="lt2"/>
              </a:solidFill>
            </a:endParaRPr>
          </a:p>
        </p:txBody>
      </p:sp>
      <p:sp>
        <p:nvSpPr>
          <p:cNvPr id="160" name="Google Shape;160;p29"/>
          <p:cNvSpPr txBox="1">
            <a:spLocks noGrp="1"/>
          </p:cNvSpPr>
          <p:nvPr>
            <p:ph type="subTitle" idx="1"/>
          </p:nvPr>
        </p:nvSpPr>
        <p:spPr>
          <a:xfrm>
            <a:off x="273437" y="3645146"/>
            <a:ext cx="5049606" cy="12881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solidFill>
                  <a:schemeClr val="lt2"/>
                </a:solidFill>
              </a:rPr>
              <a:t>Alumno</a:t>
            </a:r>
            <a:r>
              <a:rPr lang="en" b="1" dirty="0">
                <a:solidFill>
                  <a:schemeClr val="lt2"/>
                </a:solidFill>
              </a:rPr>
              <a:t>: </a:t>
            </a:r>
            <a:r>
              <a:rPr lang="en" dirty="0">
                <a:solidFill>
                  <a:schemeClr val="lt2"/>
                </a:solidFill>
              </a:rPr>
              <a:t>Gómez Cárdenas Emmanuel Alberto</a:t>
            </a:r>
            <a:br>
              <a:rPr lang="en" dirty="0">
                <a:solidFill>
                  <a:schemeClr val="lt2"/>
                </a:solidFill>
              </a:rPr>
            </a:br>
            <a:r>
              <a:rPr lang="en" b="1" dirty="0" err="1">
                <a:solidFill>
                  <a:schemeClr val="lt2"/>
                </a:solidFill>
              </a:rPr>
              <a:t>Matrícula</a:t>
            </a:r>
            <a:r>
              <a:rPr lang="en" b="1" dirty="0">
                <a:solidFill>
                  <a:schemeClr val="lt2"/>
                </a:solidFill>
              </a:rPr>
              <a:t>: </a:t>
            </a:r>
            <a:r>
              <a:rPr lang="en" dirty="0">
                <a:solidFill>
                  <a:schemeClr val="lt2"/>
                </a:solidFill>
              </a:rPr>
              <a:t>01261509</a:t>
            </a:r>
            <a:br>
              <a:rPr lang="en" dirty="0">
                <a:solidFill>
                  <a:schemeClr val="lt2"/>
                </a:solidFill>
              </a:rPr>
            </a:br>
            <a:br>
              <a:rPr lang="en" dirty="0">
                <a:solidFill>
                  <a:schemeClr val="lt2"/>
                </a:solidFill>
              </a:rPr>
            </a:br>
            <a:r>
              <a:rPr lang="en" b="1" dirty="0" err="1">
                <a:solidFill>
                  <a:schemeClr val="lt2"/>
                </a:solidFill>
              </a:rPr>
              <a:t>Docente</a:t>
            </a:r>
            <a:r>
              <a:rPr lang="en" b="1" dirty="0">
                <a:solidFill>
                  <a:schemeClr val="lt2"/>
                </a:solidFill>
              </a:rPr>
              <a:t>: </a:t>
            </a:r>
            <a:r>
              <a:rPr lang="en" dirty="0">
                <a:solidFill>
                  <a:schemeClr val="lt2"/>
                </a:solidFill>
              </a:rPr>
              <a:t>Perez Ornelas Felicitas</a:t>
            </a:r>
            <a:endParaRPr dirty="0">
              <a:solidFill>
                <a:schemeClr val="lt2"/>
              </a:solidFill>
            </a:endParaRPr>
          </a:p>
        </p:txBody>
      </p:sp>
      <p:grpSp>
        <p:nvGrpSpPr>
          <p:cNvPr id="161" name="Google Shape;161;p29"/>
          <p:cNvGrpSpPr/>
          <p:nvPr/>
        </p:nvGrpSpPr>
        <p:grpSpPr>
          <a:xfrm>
            <a:off x="4753553" y="14217"/>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55E62E90-EA12-1752-E3F5-2A7103C76A52}"/>
              </a:ext>
            </a:extLst>
          </p:cNvPr>
          <p:cNvSpPr txBox="1"/>
          <p:nvPr/>
        </p:nvSpPr>
        <p:spPr>
          <a:xfrm>
            <a:off x="1282329" y="101765"/>
            <a:ext cx="4870633" cy="646331"/>
          </a:xfrm>
          <a:prstGeom prst="rect">
            <a:avLst/>
          </a:prstGeom>
          <a:noFill/>
        </p:spPr>
        <p:txBody>
          <a:bodyPr wrap="square">
            <a:spAutoFit/>
          </a:bodyPr>
          <a:lstStyle/>
          <a:p>
            <a:r>
              <a:rPr lang="en-US" sz="1800" dirty="0">
                <a:solidFill>
                  <a:schemeClr val="lt2"/>
                </a:solidFill>
                <a:latin typeface="DM Sans"/>
                <a:sym typeface="DM Sans"/>
              </a:rPr>
              <a:t>Universidad </a:t>
            </a:r>
            <a:r>
              <a:rPr lang="en-US" sz="1800" dirty="0" err="1">
                <a:solidFill>
                  <a:schemeClr val="lt2"/>
                </a:solidFill>
                <a:latin typeface="DM Sans"/>
                <a:sym typeface="DM Sans"/>
              </a:rPr>
              <a:t>Autónoma</a:t>
            </a:r>
            <a:r>
              <a:rPr lang="en-US" sz="1800" dirty="0">
                <a:solidFill>
                  <a:schemeClr val="lt2"/>
                </a:solidFill>
                <a:latin typeface="DM Sans"/>
                <a:sym typeface="DM Sans"/>
              </a:rPr>
              <a:t> de Baja California </a:t>
            </a:r>
            <a:br>
              <a:rPr lang="en-US" sz="1800" dirty="0">
                <a:solidFill>
                  <a:schemeClr val="lt2"/>
                </a:solidFill>
                <a:latin typeface="DM Sans"/>
                <a:sym typeface="DM Sans"/>
              </a:rPr>
            </a:br>
            <a:r>
              <a:rPr lang="en-US" sz="1800" dirty="0" err="1">
                <a:solidFill>
                  <a:schemeClr val="lt2"/>
                </a:solidFill>
                <a:latin typeface="DM Sans"/>
                <a:sym typeface="DM Sans"/>
              </a:rPr>
              <a:t>Facultad</a:t>
            </a:r>
            <a:r>
              <a:rPr lang="en-US" sz="1800" dirty="0">
                <a:solidFill>
                  <a:schemeClr val="lt2"/>
                </a:solidFill>
                <a:latin typeface="DM Sans"/>
                <a:sym typeface="DM Sans"/>
              </a:rPr>
              <a:t> de </a:t>
            </a:r>
            <a:r>
              <a:rPr lang="en-US" sz="1800" dirty="0" err="1">
                <a:solidFill>
                  <a:schemeClr val="lt2"/>
                </a:solidFill>
                <a:latin typeface="DM Sans"/>
                <a:sym typeface="DM Sans"/>
              </a:rPr>
              <a:t>Ciencias</a:t>
            </a:r>
            <a:r>
              <a:rPr lang="en-US" sz="1800" dirty="0">
                <a:solidFill>
                  <a:schemeClr val="lt2"/>
                </a:solidFill>
                <a:latin typeface="DM Sans"/>
                <a:sym typeface="DM Sans"/>
              </a:rPr>
              <a:t> </a:t>
            </a:r>
            <a:r>
              <a:rPr lang="en-US" sz="1800" dirty="0" err="1">
                <a:solidFill>
                  <a:schemeClr val="lt2"/>
                </a:solidFill>
                <a:latin typeface="DM Sans"/>
                <a:sym typeface="DM Sans"/>
              </a:rPr>
              <a:t>Químicas</a:t>
            </a:r>
            <a:r>
              <a:rPr lang="en-US" sz="1800" dirty="0">
                <a:solidFill>
                  <a:schemeClr val="lt2"/>
                </a:solidFill>
                <a:latin typeface="DM Sans"/>
                <a:sym typeface="DM Sans"/>
              </a:rPr>
              <a:t> e </a:t>
            </a:r>
            <a:r>
              <a:rPr lang="en-US" sz="1800" dirty="0" err="1">
                <a:solidFill>
                  <a:schemeClr val="lt2"/>
                </a:solidFill>
                <a:latin typeface="DM Sans"/>
                <a:sym typeface="DM Sans"/>
              </a:rPr>
              <a:t>Ingeniería</a:t>
            </a:r>
            <a:r>
              <a:rPr lang="en-US" sz="1800" dirty="0">
                <a:solidFill>
                  <a:schemeClr val="lt2"/>
                </a:solidFill>
                <a:latin typeface="DM Sans"/>
                <a:sym typeface="DM Sans"/>
              </a:rPr>
              <a:t> </a:t>
            </a:r>
          </a:p>
        </p:txBody>
      </p:sp>
      <p:pic>
        <p:nvPicPr>
          <p:cNvPr id="1025" name="Picture 1" descr="page1image34653616">
            <a:extLst>
              <a:ext uri="{FF2B5EF4-FFF2-40B4-BE49-F238E27FC236}">
                <a16:creationId xmlns:a16="http://schemas.microsoft.com/office/drawing/2014/main" id="{CBC9B480-240E-D83F-9783-D1E95A53C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982" y="177664"/>
            <a:ext cx="1118655" cy="16533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632825" y="215514"/>
            <a:ext cx="6084000" cy="539700"/>
          </a:xfrm>
          <a:prstGeom prst="rect">
            <a:avLst/>
          </a:prstGeom>
        </p:spPr>
        <p:txBody>
          <a:bodyPr spcFirstLastPara="1" wrap="square" lIns="91425" tIns="91425" rIns="91425" bIns="91425" anchor="t" anchorCtr="0">
            <a:noAutofit/>
          </a:bodyPr>
          <a:lstStyle/>
          <a:p>
            <a:r>
              <a:rPr lang="en-US" b="0" i="0" dirty="0">
                <a:solidFill>
                  <a:schemeClr val="tx2"/>
                </a:solidFill>
                <a:effectLst/>
                <a:latin typeface="Libre Franklin" pitchFamily="2" charset="77"/>
              </a:rPr>
              <a:t>¿QUÉ ES AAA EN CIBERSEGURIDAD?</a:t>
            </a:r>
            <a:endParaRPr lang="en-US" dirty="0">
              <a:solidFill>
                <a:schemeClr val="tx2"/>
              </a:solidFill>
            </a:endParaRPr>
          </a:p>
        </p:txBody>
      </p:sp>
      <p:sp>
        <p:nvSpPr>
          <p:cNvPr id="876" name="Google Shape;876;p3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AUTORIZACIÓN</a:t>
            </a:r>
            <a:endParaRPr dirty="0"/>
          </a:p>
        </p:txBody>
      </p:sp>
      <p:sp>
        <p:nvSpPr>
          <p:cNvPr id="878" name="Google Shape;878;p3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AUTENTICACIÓN</a:t>
            </a:r>
            <a:endParaRPr dirty="0"/>
          </a:p>
        </p:txBody>
      </p:sp>
      <p:sp>
        <p:nvSpPr>
          <p:cNvPr id="880" name="Google Shape;880;p3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CONTABILIZACIÓN</a:t>
            </a:r>
            <a:endParaRPr dirty="0"/>
          </a:p>
        </p:txBody>
      </p:sp>
      <p:sp>
        <p:nvSpPr>
          <p:cNvPr id="881" name="Google Shape;881;p37"/>
          <p:cNvSpPr/>
          <p:nvPr/>
        </p:nvSpPr>
        <p:spPr>
          <a:xfrm>
            <a:off x="1457275" y="1784300"/>
            <a:ext cx="969900" cy="9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9" name="Google Shape;899;p37"/>
          <p:cNvGrpSpPr/>
          <p:nvPr/>
        </p:nvGrpSpPr>
        <p:grpSpPr>
          <a:xfrm>
            <a:off x="1604013" y="2015763"/>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531;p34">
            <a:extLst>
              <a:ext uri="{FF2B5EF4-FFF2-40B4-BE49-F238E27FC236}">
                <a16:creationId xmlns:a16="http://schemas.microsoft.com/office/drawing/2014/main" id="{084924EC-4A1C-B3BF-36F4-3FD3C7E736E9}"/>
              </a:ext>
            </a:extLst>
          </p:cNvPr>
          <p:cNvGrpSpPr/>
          <p:nvPr/>
        </p:nvGrpSpPr>
        <p:grpSpPr>
          <a:xfrm>
            <a:off x="1604013" y="1926712"/>
            <a:ext cx="683093" cy="685078"/>
            <a:chOff x="5431588" y="1307171"/>
            <a:chExt cx="1423580" cy="2988072"/>
          </a:xfrm>
        </p:grpSpPr>
        <p:sp>
          <p:nvSpPr>
            <p:cNvPr id="9" name="Google Shape;532;p34">
              <a:extLst>
                <a:ext uri="{FF2B5EF4-FFF2-40B4-BE49-F238E27FC236}">
                  <a16:creationId xmlns:a16="http://schemas.microsoft.com/office/drawing/2014/main" id="{291FF515-261D-40AA-4F8C-FD5AC5925998}"/>
                </a:ext>
              </a:extLst>
            </p:cNvPr>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3;p34">
              <a:extLst>
                <a:ext uri="{FF2B5EF4-FFF2-40B4-BE49-F238E27FC236}">
                  <a16:creationId xmlns:a16="http://schemas.microsoft.com/office/drawing/2014/main" id="{4E090CC9-5F9B-72A1-F4EB-BD34FBEEE3BB}"/>
                </a:ext>
              </a:extLst>
            </p:cNvPr>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4;p34">
              <a:extLst>
                <a:ext uri="{FF2B5EF4-FFF2-40B4-BE49-F238E27FC236}">
                  <a16:creationId xmlns:a16="http://schemas.microsoft.com/office/drawing/2014/main" id="{85BCF30C-29AB-1C6E-9679-0683376D7495}"/>
                </a:ext>
              </a:extLst>
            </p:cNvPr>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p34">
              <a:extLst>
                <a:ext uri="{FF2B5EF4-FFF2-40B4-BE49-F238E27FC236}">
                  <a16:creationId xmlns:a16="http://schemas.microsoft.com/office/drawing/2014/main" id="{E1EB51A1-879D-4E9B-42BE-8DDDBFBA0970}"/>
                </a:ext>
              </a:extLst>
            </p:cNvPr>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6;p34">
              <a:extLst>
                <a:ext uri="{FF2B5EF4-FFF2-40B4-BE49-F238E27FC236}">
                  <a16:creationId xmlns:a16="http://schemas.microsoft.com/office/drawing/2014/main" id="{3A6BFC44-4408-C4DF-0CD4-C4FE99FE96E9}"/>
                </a:ext>
              </a:extLst>
            </p:cNvPr>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7;p34">
              <a:extLst>
                <a:ext uri="{FF2B5EF4-FFF2-40B4-BE49-F238E27FC236}">
                  <a16:creationId xmlns:a16="http://schemas.microsoft.com/office/drawing/2014/main" id="{CF40C585-E3F8-FAC3-33D7-26D684F3ECB7}"/>
                </a:ext>
              </a:extLst>
            </p:cNvPr>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38;p34">
              <a:extLst>
                <a:ext uri="{FF2B5EF4-FFF2-40B4-BE49-F238E27FC236}">
                  <a16:creationId xmlns:a16="http://schemas.microsoft.com/office/drawing/2014/main" id="{2927D767-1897-CD9F-DEB7-D29DA0A7F5A5}"/>
                </a:ext>
              </a:extLst>
            </p:cNvPr>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39;p34">
              <a:extLst>
                <a:ext uri="{FF2B5EF4-FFF2-40B4-BE49-F238E27FC236}">
                  <a16:creationId xmlns:a16="http://schemas.microsoft.com/office/drawing/2014/main" id="{63AF900C-4C09-7E16-FE52-7D07F35EEF4A}"/>
                </a:ext>
              </a:extLst>
            </p:cNvPr>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0;p34">
              <a:extLst>
                <a:ext uri="{FF2B5EF4-FFF2-40B4-BE49-F238E27FC236}">
                  <a16:creationId xmlns:a16="http://schemas.microsoft.com/office/drawing/2014/main" id="{9CD81DD0-AB6F-C14B-27A2-58287D37689C}"/>
                </a:ext>
              </a:extLst>
            </p:cNvPr>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41;p34">
              <a:extLst>
                <a:ext uri="{FF2B5EF4-FFF2-40B4-BE49-F238E27FC236}">
                  <a16:creationId xmlns:a16="http://schemas.microsoft.com/office/drawing/2014/main" id="{DB1B8A9A-33E1-49A3-16C9-4AD48EF8097A}"/>
                </a:ext>
              </a:extLst>
            </p:cNvPr>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2;p34">
              <a:extLst>
                <a:ext uri="{FF2B5EF4-FFF2-40B4-BE49-F238E27FC236}">
                  <a16:creationId xmlns:a16="http://schemas.microsoft.com/office/drawing/2014/main" id="{1E529E60-8605-B3BC-8599-DDDCB9BC246A}"/>
                </a:ext>
              </a:extLst>
            </p:cNvPr>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43;p34">
              <a:extLst>
                <a:ext uri="{FF2B5EF4-FFF2-40B4-BE49-F238E27FC236}">
                  <a16:creationId xmlns:a16="http://schemas.microsoft.com/office/drawing/2014/main" id="{EDF0BAA7-16BD-F6E1-E91F-25DF57D29C48}"/>
                </a:ext>
              </a:extLst>
            </p:cNvPr>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44;p34">
              <a:extLst>
                <a:ext uri="{FF2B5EF4-FFF2-40B4-BE49-F238E27FC236}">
                  <a16:creationId xmlns:a16="http://schemas.microsoft.com/office/drawing/2014/main" id="{35D3EE4A-D006-2527-415A-9915F5EF1AD4}"/>
                </a:ext>
              </a:extLst>
            </p:cNvPr>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5;p34">
              <a:extLst>
                <a:ext uri="{FF2B5EF4-FFF2-40B4-BE49-F238E27FC236}">
                  <a16:creationId xmlns:a16="http://schemas.microsoft.com/office/drawing/2014/main" id="{90C5DCCC-C62F-A3E7-A475-5E4969989309}"/>
                </a:ext>
              </a:extLst>
            </p:cNvPr>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6;p34">
              <a:extLst>
                <a:ext uri="{FF2B5EF4-FFF2-40B4-BE49-F238E27FC236}">
                  <a16:creationId xmlns:a16="http://schemas.microsoft.com/office/drawing/2014/main" id="{130386CD-5877-1EC3-4FB3-C0AAF788CD6E}"/>
                </a:ext>
              </a:extLst>
            </p:cNvPr>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7;p34">
              <a:extLst>
                <a:ext uri="{FF2B5EF4-FFF2-40B4-BE49-F238E27FC236}">
                  <a16:creationId xmlns:a16="http://schemas.microsoft.com/office/drawing/2014/main" id="{8DEEB92D-AC8F-636F-8E24-95688FC7BC84}"/>
                </a:ext>
              </a:extLst>
            </p:cNvPr>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8;p34">
              <a:extLst>
                <a:ext uri="{FF2B5EF4-FFF2-40B4-BE49-F238E27FC236}">
                  <a16:creationId xmlns:a16="http://schemas.microsoft.com/office/drawing/2014/main" id="{8BAF4FBB-9D38-31BC-F236-D2045BD0F551}"/>
                </a:ext>
              </a:extLst>
            </p:cNvPr>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9;p34">
              <a:extLst>
                <a:ext uri="{FF2B5EF4-FFF2-40B4-BE49-F238E27FC236}">
                  <a16:creationId xmlns:a16="http://schemas.microsoft.com/office/drawing/2014/main" id="{6A635117-6F30-B24E-4230-8B8B606D9C94}"/>
                </a:ext>
              </a:extLst>
            </p:cNvPr>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0;p34">
              <a:extLst>
                <a:ext uri="{FF2B5EF4-FFF2-40B4-BE49-F238E27FC236}">
                  <a16:creationId xmlns:a16="http://schemas.microsoft.com/office/drawing/2014/main" id="{0A0F035E-9C02-34F2-BCD7-B243D5D8F4D1}"/>
                </a:ext>
              </a:extLst>
            </p:cNvPr>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1;p34">
              <a:extLst>
                <a:ext uri="{FF2B5EF4-FFF2-40B4-BE49-F238E27FC236}">
                  <a16:creationId xmlns:a16="http://schemas.microsoft.com/office/drawing/2014/main" id="{6BD2069A-DFCE-D07B-FB37-BAEE465E938E}"/>
                </a:ext>
              </a:extLst>
            </p:cNvPr>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2;p34">
              <a:extLst>
                <a:ext uri="{FF2B5EF4-FFF2-40B4-BE49-F238E27FC236}">
                  <a16:creationId xmlns:a16="http://schemas.microsoft.com/office/drawing/2014/main" id="{11621E9B-5B57-AB75-4CF0-8AE344EAEC50}"/>
                </a:ext>
              </a:extLst>
            </p:cNvPr>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3;p34">
              <a:extLst>
                <a:ext uri="{FF2B5EF4-FFF2-40B4-BE49-F238E27FC236}">
                  <a16:creationId xmlns:a16="http://schemas.microsoft.com/office/drawing/2014/main" id="{1A4C94B1-0C0D-1958-28CE-C7E481C346C9}"/>
                </a:ext>
              </a:extLst>
            </p:cNvPr>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4;p34">
              <a:extLst>
                <a:ext uri="{FF2B5EF4-FFF2-40B4-BE49-F238E27FC236}">
                  <a16:creationId xmlns:a16="http://schemas.microsoft.com/office/drawing/2014/main" id="{141A0509-CA0E-2131-2506-13307839B395}"/>
                </a:ext>
              </a:extLst>
            </p:cNvPr>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2992;p61">
            <a:extLst>
              <a:ext uri="{FF2B5EF4-FFF2-40B4-BE49-F238E27FC236}">
                <a16:creationId xmlns:a16="http://schemas.microsoft.com/office/drawing/2014/main" id="{41B8EC5C-7EB0-7E43-759E-82332B10A492}"/>
              </a:ext>
            </a:extLst>
          </p:cNvPr>
          <p:cNvSpPr/>
          <p:nvPr/>
        </p:nvSpPr>
        <p:spPr>
          <a:xfrm>
            <a:off x="4162348" y="1908172"/>
            <a:ext cx="819300" cy="846027"/>
          </a:xfrm>
          <a:prstGeom prst="ellipse">
            <a:avLst/>
          </a:prstGeom>
          <a:gradFill>
            <a:gsLst>
              <a:gs pos="0">
                <a:srgbClr val="8BE3FF"/>
              </a:gs>
              <a:gs pos="100000">
                <a:srgbClr val="ACFFD9"/>
              </a:gs>
            </a:gsLst>
            <a:lin ang="5400700"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dirty="0">
              <a:solidFill>
                <a:schemeClr val="lt2"/>
              </a:solidFill>
              <a:latin typeface="Viga"/>
              <a:ea typeface="Viga"/>
              <a:cs typeface="Viga"/>
              <a:sym typeface="Viga"/>
            </a:endParaRPr>
          </a:p>
        </p:txBody>
      </p:sp>
      <p:sp>
        <p:nvSpPr>
          <p:cNvPr id="36" name="Google Shape;522;p33">
            <a:extLst>
              <a:ext uri="{FF2B5EF4-FFF2-40B4-BE49-F238E27FC236}">
                <a16:creationId xmlns:a16="http://schemas.microsoft.com/office/drawing/2014/main" id="{73C6CEB0-2791-5B4D-D65C-2F71955F16D6}"/>
              </a:ext>
            </a:extLst>
          </p:cNvPr>
          <p:cNvSpPr/>
          <p:nvPr/>
        </p:nvSpPr>
        <p:spPr>
          <a:xfrm>
            <a:off x="4283488" y="2067965"/>
            <a:ext cx="577024" cy="648663"/>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947" name="Google Shape;631;p36">
            <a:extLst>
              <a:ext uri="{FF2B5EF4-FFF2-40B4-BE49-F238E27FC236}">
                <a16:creationId xmlns:a16="http://schemas.microsoft.com/office/drawing/2014/main" id="{4441C42A-3F0C-C46F-8E1E-931521227AEB}"/>
              </a:ext>
            </a:extLst>
          </p:cNvPr>
          <p:cNvGrpSpPr/>
          <p:nvPr/>
        </p:nvGrpSpPr>
        <p:grpSpPr>
          <a:xfrm>
            <a:off x="6449681" y="1611742"/>
            <a:ext cx="1504193" cy="1438885"/>
            <a:chOff x="1265450" y="370125"/>
            <a:chExt cx="5159625" cy="5105550"/>
          </a:xfrm>
        </p:grpSpPr>
        <p:sp>
          <p:nvSpPr>
            <p:cNvPr id="948" name="Google Shape;632;p36">
              <a:extLst>
                <a:ext uri="{FF2B5EF4-FFF2-40B4-BE49-F238E27FC236}">
                  <a16:creationId xmlns:a16="http://schemas.microsoft.com/office/drawing/2014/main" id="{89191762-B2E4-1A54-A1D5-E3D936FABE22}"/>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633;p36">
              <a:extLst>
                <a:ext uri="{FF2B5EF4-FFF2-40B4-BE49-F238E27FC236}">
                  <a16:creationId xmlns:a16="http://schemas.microsoft.com/office/drawing/2014/main" id="{48512860-2448-0F0F-B12E-2A8A23314A73}"/>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634;p36">
              <a:extLst>
                <a:ext uri="{FF2B5EF4-FFF2-40B4-BE49-F238E27FC236}">
                  <a16:creationId xmlns:a16="http://schemas.microsoft.com/office/drawing/2014/main" id="{42A10EA5-703C-7294-5C25-53AF9214500B}"/>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635;p36">
              <a:extLst>
                <a:ext uri="{FF2B5EF4-FFF2-40B4-BE49-F238E27FC236}">
                  <a16:creationId xmlns:a16="http://schemas.microsoft.com/office/drawing/2014/main" id="{EC9AE446-B7F9-8931-1DFD-5796F9FF2F0F}"/>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636;p36">
              <a:extLst>
                <a:ext uri="{FF2B5EF4-FFF2-40B4-BE49-F238E27FC236}">
                  <a16:creationId xmlns:a16="http://schemas.microsoft.com/office/drawing/2014/main" id="{47B6F55F-F6B8-1559-E0D2-90833E90DEA2}"/>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637;p36">
              <a:extLst>
                <a:ext uri="{FF2B5EF4-FFF2-40B4-BE49-F238E27FC236}">
                  <a16:creationId xmlns:a16="http://schemas.microsoft.com/office/drawing/2014/main" id="{7609DAD4-B309-F4E3-BCC3-323271FACA7C}"/>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638;p36">
              <a:extLst>
                <a:ext uri="{FF2B5EF4-FFF2-40B4-BE49-F238E27FC236}">
                  <a16:creationId xmlns:a16="http://schemas.microsoft.com/office/drawing/2014/main" id="{1B945B05-CCBA-4704-D806-71D559FF70FB}"/>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639;p36">
              <a:extLst>
                <a:ext uri="{FF2B5EF4-FFF2-40B4-BE49-F238E27FC236}">
                  <a16:creationId xmlns:a16="http://schemas.microsoft.com/office/drawing/2014/main" id="{555C5CB5-FE3E-1CD0-B9DC-2A3A73A4EDB9}"/>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640;p36">
              <a:extLst>
                <a:ext uri="{FF2B5EF4-FFF2-40B4-BE49-F238E27FC236}">
                  <a16:creationId xmlns:a16="http://schemas.microsoft.com/office/drawing/2014/main" id="{8724F482-9008-C905-94E5-28773CFDDC49}"/>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641;p36">
              <a:extLst>
                <a:ext uri="{FF2B5EF4-FFF2-40B4-BE49-F238E27FC236}">
                  <a16:creationId xmlns:a16="http://schemas.microsoft.com/office/drawing/2014/main" id="{3E8F58B5-64D0-3C00-5097-516490372742}"/>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642;p36">
              <a:extLst>
                <a:ext uri="{FF2B5EF4-FFF2-40B4-BE49-F238E27FC236}">
                  <a16:creationId xmlns:a16="http://schemas.microsoft.com/office/drawing/2014/main" id="{F66A1333-5B5E-D467-EBB0-BCB7C92E12C7}"/>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643;p36">
              <a:extLst>
                <a:ext uri="{FF2B5EF4-FFF2-40B4-BE49-F238E27FC236}">
                  <a16:creationId xmlns:a16="http://schemas.microsoft.com/office/drawing/2014/main" id="{303961CD-8EE7-51F9-C196-23A6300D65A7}"/>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644;p36">
              <a:extLst>
                <a:ext uri="{FF2B5EF4-FFF2-40B4-BE49-F238E27FC236}">
                  <a16:creationId xmlns:a16="http://schemas.microsoft.com/office/drawing/2014/main" id="{46FBCD6E-4F90-18FD-89E4-12BABB81E2B1}"/>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645;p36">
              <a:extLst>
                <a:ext uri="{FF2B5EF4-FFF2-40B4-BE49-F238E27FC236}">
                  <a16:creationId xmlns:a16="http://schemas.microsoft.com/office/drawing/2014/main" id="{36F2C63F-DF5E-B364-48EE-CB428612A451}"/>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646;p36">
              <a:extLst>
                <a:ext uri="{FF2B5EF4-FFF2-40B4-BE49-F238E27FC236}">
                  <a16:creationId xmlns:a16="http://schemas.microsoft.com/office/drawing/2014/main" id="{13C24C08-02BD-9B67-CEBD-27AC99410ECD}"/>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647;p36">
              <a:extLst>
                <a:ext uri="{FF2B5EF4-FFF2-40B4-BE49-F238E27FC236}">
                  <a16:creationId xmlns:a16="http://schemas.microsoft.com/office/drawing/2014/main" id="{ABBAA703-FB29-3E2E-1D1B-D5F8B6F38982}"/>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648;p36">
              <a:extLst>
                <a:ext uri="{FF2B5EF4-FFF2-40B4-BE49-F238E27FC236}">
                  <a16:creationId xmlns:a16="http://schemas.microsoft.com/office/drawing/2014/main" id="{8A86630B-1DFA-44B7-450C-8442D3E6A8F7}"/>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649;p36">
              <a:extLst>
                <a:ext uri="{FF2B5EF4-FFF2-40B4-BE49-F238E27FC236}">
                  <a16:creationId xmlns:a16="http://schemas.microsoft.com/office/drawing/2014/main" id="{E90E9BF2-22E9-D556-FC06-D2AA9837C3E9}"/>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650;p36">
              <a:extLst>
                <a:ext uri="{FF2B5EF4-FFF2-40B4-BE49-F238E27FC236}">
                  <a16:creationId xmlns:a16="http://schemas.microsoft.com/office/drawing/2014/main" id="{D725F46D-BB67-6EBD-5C0B-911E3839F552}"/>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651;p36">
              <a:extLst>
                <a:ext uri="{FF2B5EF4-FFF2-40B4-BE49-F238E27FC236}">
                  <a16:creationId xmlns:a16="http://schemas.microsoft.com/office/drawing/2014/main" id="{584A4760-D877-A453-96A4-AAF48EF503BD}"/>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652;p36">
              <a:extLst>
                <a:ext uri="{FF2B5EF4-FFF2-40B4-BE49-F238E27FC236}">
                  <a16:creationId xmlns:a16="http://schemas.microsoft.com/office/drawing/2014/main" id="{EA4CBBAC-F217-838C-8D06-A6DD7E1D02DD}"/>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653;p36">
              <a:extLst>
                <a:ext uri="{FF2B5EF4-FFF2-40B4-BE49-F238E27FC236}">
                  <a16:creationId xmlns:a16="http://schemas.microsoft.com/office/drawing/2014/main" id="{DD46C0DF-FBAF-D741-ADE0-EFFC2F663E62}"/>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654;p36">
              <a:extLst>
                <a:ext uri="{FF2B5EF4-FFF2-40B4-BE49-F238E27FC236}">
                  <a16:creationId xmlns:a16="http://schemas.microsoft.com/office/drawing/2014/main" id="{CD54F92E-0383-AAE7-90C6-E176269EE7AF}"/>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655;p36">
              <a:extLst>
                <a:ext uri="{FF2B5EF4-FFF2-40B4-BE49-F238E27FC236}">
                  <a16:creationId xmlns:a16="http://schemas.microsoft.com/office/drawing/2014/main" id="{B051E5DA-55EC-0232-4027-4FFA35A5054D}"/>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656;p36">
              <a:extLst>
                <a:ext uri="{FF2B5EF4-FFF2-40B4-BE49-F238E27FC236}">
                  <a16:creationId xmlns:a16="http://schemas.microsoft.com/office/drawing/2014/main" id="{7B880BB4-ADDD-216B-6F0F-9B7DD7ED9467}"/>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657;p36">
              <a:extLst>
                <a:ext uri="{FF2B5EF4-FFF2-40B4-BE49-F238E27FC236}">
                  <a16:creationId xmlns:a16="http://schemas.microsoft.com/office/drawing/2014/main" id="{14546CA1-1892-780A-B492-69D73FC8D737}"/>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658;p36">
              <a:extLst>
                <a:ext uri="{FF2B5EF4-FFF2-40B4-BE49-F238E27FC236}">
                  <a16:creationId xmlns:a16="http://schemas.microsoft.com/office/drawing/2014/main" id="{9D1FF6EF-1051-7DE4-3F19-F2EB5AE2C555}"/>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659;p36">
              <a:extLst>
                <a:ext uri="{FF2B5EF4-FFF2-40B4-BE49-F238E27FC236}">
                  <a16:creationId xmlns:a16="http://schemas.microsoft.com/office/drawing/2014/main" id="{FABA7590-B2BC-FE8C-3170-0E7C2A12D374}"/>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660;p36">
              <a:extLst>
                <a:ext uri="{FF2B5EF4-FFF2-40B4-BE49-F238E27FC236}">
                  <a16:creationId xmlns:a16="http://schemas.microsoft.com/office/drawing/2014/main" id="{2A87DB9B-4FAC-4DC7-4728-929ACB71731B}"/>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661;p36">
              <a:extLst>
                <a:ext uri="{FF2B5EF4-FFF2-40B4-BE49-F238E27FC236}">
                  <a16:creationId xmlns:a16="http://schemas.microsoft.com/office/drawing/2014/main" id="{A13147A5-0723-35C3-2B98-845A971DDACB}"/>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662;p36">
              <a:extLst>
                <a:ext uri="{FF2B5EF4-FFF2-40B4-BE49-F238E27FC236}">
                  <a16:creationId xmlns:a16="http://schemas.microsoft.com/office/drawing/2014/main" id="{8FA68882-ABF2-1332-D894-420DD9261CDB}"/>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663;p36">
              <a:extLst>
                <a:ext uri="{FF2B5EF4-FFF2-40B4-BE49-F238E27FC236}">
                  <a16:creationId xmlns:a16="http://schemas.microsoft.com/office/drawing/2014/main" id="{BC18A223-ACA5-6935-D3ED-979EB7B56AC7}"/>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664;p36">
              <a:extLst>
                <a:ext uri="{FF2B5EF4-FFF2-40B4-BE49-F238E27FC236}">
                  <a16:creationId xmlns:a16="http://schemas.microsoft.com/office/drawing/2014/main" id="{3F39D4FA-2F5C-5027-E509-385AD720A8A6}"/>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665;p36">
              <a:extLst>
                <a:ext uri="{FF2B5EF4-FFF2-40B4-BE49-F238E27FC236}">
                  <a16:creationId xmlns:a16="http://schemas.microsoft.com/office/drawing/2014/main" id="{2DE0CAC9-93C5-B1D8-35B4-1A981B235007}"/>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666;p36">
              <a:extLst>
                <a:ext uri="{FF2B5EF4-FFF2-40B4-BE49-F238E27FC236}">
                  <a16:creationId xmlns:a16="http://schemas.microsoft.com/office/drawing/2014/main" id="{B8B79C6A-AE34-E6C6-2824-59F3D36254EB}"/>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667;p36">
              <a:extLst>
                <a:ext uri="{FF2B5EF4-FFF2-40B4-BE49-F238E27FC236}">
                  <a16:creationId xmlns:a16="http://schemas.microsoft.com/office/drawing/2014/main" id="{FE4A8F91-AA3D-74C4-B2A9-51DBF02F8AF7}"/>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668;p36">
              <a:extLst>
                <a:ext uri="{FF2B5EF4-FFF2-40B4-BE49-F238E27FC236}">
                  <a16:creationId xmlns:a16="http://schemas.microsoft.com/office/drawing/2014/main" id="{C3C78570-13C9-875A-CA29-D2D2907EB8FB}"/>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669;p36">
              <a:extLst>
                <a:ext uri="{FF2B5EF4-FFF2-40B4-BE49-F238E27FC236}">
                  <a16:creationId xmlns:a16="http://schemas.microsoft.com/office/drawing/2014/main" id="{6FC8F0AE-1431-A383-27E2-70A4779BF165}"/>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670;p36">
              <a:extLst>
                <a:ext uri="{FF2B5EF4-FFF2-40B4-BE49-F238E27FC236}">
                  <a16:creationId xmlns:a16="http://schemas.microsoft.com/office/drawing/2014/main" id="{8325433B-9971-9D0A-3282-51CF74235D2B}"/>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671;p36">
              <a:extLst>
                <a:ext uri="{FF2B5EF4-FFF2-40B4-BE49-F238E27FC236}">
                  <a16:creationId xmlns:a16="http://schemas.microsoft.com/office/drawing/2014/main" id="{D82CDBAB-D3E1-5C92-6824-4D8FDB4611E0}"/>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672;p36">
              <a:extLst>
                <a:ext uri="{FF2B5EF4-FFF2-40B4-BE49-F238E27FC236}">
                  <a16:creationId xmlns:a16="http://schemas.microsoft.com/office/drawing/2014/main" id="{FECE5B92-FBC1-39DC-D41F-FC916E539022}"/>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673;p36">
              <a:extLst>
                <a:ext uri="{FF2B5EF4-FFF2-40B4-BE49-F238E27FC236}">
                  <a16:creationId xmlns:a16="http://schemas.microsoft.com/office/drawing/2014/main" id="{90F719A0-7C74-F6B5-0D98-AF50E34DBD1D}"/>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674;p36">
              <a:extLst>
                <a:ext uri="{FF2B5EF4-FFF2-40B4-BE49-F238E27FC236}">
                  <a16:creationId xmlns:a16="http://schemas.microsoft.com/office/drawing/2014/main" id="{6516A310-4450-390F-2F2A-839951207CFF}"/>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675;p36">
              <a:extLst>
                <a:ext uri="{FF2B5EF4-FFF2-40B4-BE49-F238E27FC236}">
                  <a16:creationId xmlns:a16="http://schemas.microsoft.com/office/drawing/2014/main" id="{91D60CD4-FD5D-364E-8A2A-460AFD233764}"/>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676;p36">
              <a:extLst>
                <a:ext uri="{FF2B5EF4-FFF2-40B4-BE49-F238E27FC236}">
                  <a16:creationId xmlns:a16="http://schemas.microsoft.com/office/drawing/2014/main" id="{4175DA0C-B0A7-0355-3CC0-0C17343655BD}"/>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677;p36">
              <a:extLst>
                <a:ext uri="{FF2B5EF4-FFF2-40B4-BE49-F238E27FC236}">
                  <a16:creationId xmlns:a16="http://schemas.microsoft.com/office/drawing/2014/main" id="{0308FA49-B49B-9B62-0AA6-BCA5CF56E7C4}"/>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678;p36">
              <a:extLst>
                <a:ext uri="{FF2B5EF4-FFF2-40B4-BE49-F238E27FC236}">
                  <a16:creationId xmlns:a16="http://schemas.microsoft.com/office/drawing/2014/main" id="{469A6B31-2ACB-D434-C891-33FE78F75449}"/>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679;p36">
              <a:extLst>
                <a:ext uri="{FF2B5EF4-FFF2-40B4-BE49-F238E27FC236}">
                  <a16:creationId xmlns:a16="http://schemas.microsoft.com/office/drawing/2014/main" id="{FACD19ED-FC08-D08B-86BF-03A208729FBE}"/>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680;p36">
              <a:extLst>
                <a:ext uri="{FF2B5EF4-FFF2-40B4-BE49-F238E27FC236}">
                  <a16:creationId xmlns:a16="http://schemas.microsoft.com/office/drawing/2014/main" id="{F49918A5-66A9-3C39-362A-5DF598920458}"/>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681;p36">
              <a:extLst>
                <a:ext uri="{FF2B5EF4-FFF2-40B4-BE49-F238E27FC236}">
                  <a16:creationId xmlns:a16="http://schemas.microsoft.com/office/drawing/2014/main" id="{609B762E-CC07-5107-8276-FEF54C335AD0}"/>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682;p36">
              <a:extLst>
                <a:ext uri="{FF2B5EF4-FFF2-40B4-BE49-F238E27FC236}">
                  <a16:creationId xmlns:a16="http://schemas.microsoft.com/office/drawing/2014/main" id="{7F4D6B32-A2F4-4CBA-6FB4-C3CC2ECB5D6E}"/>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683;p36">
              <a:extLst>
                <a:ext uri="{FF2B5EF4-FFF2-40B4-BE49-F238E27FC236}">
                  <a16:creationId xmlns:a16="http://schemas.microsoft.com/office/drawing/2014/main" id="{AAB8CE6E-0243-0FEC-6381-843B4662823C}"/>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684;p36">
              <a:extLst>
                <a:ext uri="{FF2B5EF4-FFF2-40B4-BE49-F238E27FC236}">
                  <a16:creationId xmlns:a16="http://schemas.microsoft.com/office/drawing/2014/main" id="{2596E6E6-1705-A611-5EF4-384D321721FA}"/>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685;p36">
              <a:extLst>
                <a:ext uri="{FF2B5EF4-FFF2-40B4-BE49-F238E27FC236}">
                  <a16:creationId xmlns:a16="http://schemas.microsoft.com/office/drawing/2014/main" id="{740A4EAF-EE39-9711-694D-3B78479A4BB1}"/>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686;p36">
              <a:extLst>
                <a:ext uri="{FF2B5EF4-FFF2-40B4-BE49-F238E27FC236}">
                  <a16:creationId xmlns:a16="http://schemas.microsoft.com/office/drawing/2014/main" id="{631B9062-4ECD-2E27-A97C-82AD0C135D27}"/>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687;p36">
              <a:extLst>
                <a:ext uri="{FF2B5EF4-FFF2-40B4-BE49-F238E27FC236}">
                  <a16:creationId xmlns:a16="http://schemas.microsoft.com/office/drawing/2014/main" id="{9A41E188-A616-B36E-54A3-EFBC42E8AB3C}"/>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688;p36">
              <a:extLst>
                <a:ext uri="{FF2B5EF4-FFF2-40B4-BE49-F238E27FC236}">
                  <a16:creationId xmlns:a16="http://schemas.microsoft.com/office/drawing/2014/main" id="{2987B336-AD4D-DAC7-228D-F5419E59FAD3}"/>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689;p36">
              <a:extLst>
                <a:ext uri="{FF2B5EF4-FFF2-40B4-BE49-F238E27FC236}">
                  <a16:creationId xmlns:a16="http://schemas.microsoft.com/office/drawing/2014/main" id="{F6A7D54B-B600-AF9A-5F5B-8BC86288806D}"/>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690;p36">
              <a:extLst>
                <a:ext uri="{FF2B5EF4-FFF2-40B4-BE49-F238E27FC236}">
                  <a16:creationId xmlns:a16="http://schemas.microsoft.com/office/drawing/2014/main" id="{BB592C11-D830-B17F-E7F0-C11CFBB7E3B2}"/>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691;p36">
              <a:extLst>
                <a:ext uri="{FF2B5EF4-FFF2-40B4-BE49-F238E27FC236}">
                  <a16:creationId xmlns:a16="http://schemas.microsoft.com/office/drawing/2014/main" id="{A4A5DD88-A7F7-BCD3-92C4-825F4FCE5848}"/>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692;p36">
              <a:extLst>
                <a:ext uri="{FF2B5EF4-FFF2-40B4-BE49-F238E27FC236}">
                  <a16:creationId xmlns:a16="http://schemas.microsoft.com/office/drawing/2014/main" id="{BAD513A1-7C49-D37F-582D-AEE2D75A5079}"/>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693;p36">
              <a:extLst>
                <a:ext uri="{FF2B5EF4-FFF2-40B4-BE49-F238E27FC236}">
                  <a16:creationId xmlns:a16="http://schemas.microsoft.com/office/drawing/2014/main" id="{5F66FCC0-7D9A-DB12-CCC8-8377A92C9684}"/>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694;p36">
              <a:extLst>
                <a:ext uri="{FF2B5EF4-FFF2-40B4-BE49-F238E27FC236}">
                  <a16:creationId xmlns:a16="http://schemas.microsoft.com/office/drawing/2014/main" id="{0814C5E5-6253-096F-7686-FD852C7818BE}"/>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695;p36">
              <a:extLst>
                <a:ext uri="{FF2B5EF4-FFF2-40B4-BE49-F238E27FC236}">
                  <a16:creationId xmlns:a16="http://schemas.microsoft.com/office/drawing/2014/main" id="{F8AF5DEE-DF18-E887-C9C5-5415F7C6FDEC}"/>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696;p36">
              <a:extLst>
                <a:ext uri="{FF2B5EF4-FFF2-40B4-BE49-F238E27FC236}">
                  <a16:creationId xmlns:a16="http://schemas.microsoft.com/office/drawing/2014/main" id="{310C529A-2E65-6088-3B09-0F9400AE7C10}"/>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34"/>
          <p:cNvSpPr/>
          <p:nvPr/>
        </p:nvSpPr>
        <p:spPr>
          <a:xfrm>
            <a:off x="4852810" y="1301942"/>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1" name="Google Shape;531;p34"/>
          <p:cNvGrpSpPr/>
          <p:nvPr/>
        </p:nvGrpSpPr>
        <p:grpSpPr>
          <a:xfrm>
            <a:off x="7452483" y="1503055"/>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6195596" y="1927321"/>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4"/>
          <p:cNvSpPr txBox="1">
            <a:spLocks noGrp="1"/>
          </p:cNvSpPr>
          <p:nvPr>
            <p:ph type="subTitle" idx="1"/>
          </p:nvPr>
        </p:nvSpPr>
        <p:spPr>
          <a:xfrm>
            <a:off x="788045" y="2373743"/>
            <a:ext cx="4279064" cy="2553857"/>
          </a:xfrm>
          <a:prstGeom prst="rect">
            <a:avLst/>
          </a:prstGeom>
        </p:spPr>
        <p:txBody>
          <a:bodyPr spcFirstLastPara="1" wrap="square" lIns="91425" tIns="91425" rIns="91425" bIns="91425" anchor="t" anchorCtr="0">
            <a:noAutofit/>
          </a:bodyPr>
          <a:lstStyle/>
          <a:p>
            <a:pPr marL="0" indent="0"/>
            <a:r>
              <a:rPr lang="en-US" dirty="0">
                <a:solidFill>
                  <a:schemeClr val="lt2"/>
                </a:solidFill>
              </a:rPr>
              <a:t>LA AUTENTICACIÓN CONSISTE EN LA VERIFICACIÓN DE LAS CREDENCIALES CON LAS QUE SE IDENTIFICÓ EL USUARIO, ES DECIR, SE DEMUESTRA QUE REALMENTE ES QUIÉN DICE SER. ESTAS CREDENCIALES SON CONOCIDAS COMO FACTORES DE AUTENTICACIÓN.</a:t>
            </a:r>
          </a:p>
          <a:p>
            <a:pPr marL="0" lvl="0" indent="0" algn="l" rtl="0">
              <a:spcBef>
                <a:spcPts val="0"/>
              </a:spcBef>
              <a:spcAft>
                <a:spcPts val="0"/>
              </a:spcAft>
              <a:buNone/>
            </a:pPr>
            <a:endParaRPr lang="en-US" dirty="0">
              <a:solidFill>
                <a:schemeClr val="lt2"/>
              </a:solidFill>
            </a:endParaRPr>
          </a:p>
        </p:txBody>
      </p:sp>
      <p:sp>
        <p:nvSpPr>
          <p:cNvPr id="607" name="Google Shape;607;p34"/>
          <p:cNvSpPr txBox="1">
            <a:spLocks noGrp="1"/>
          </p:cNvSpPr>
          <p:nvPr>
            <p:ph type="title" idx="2"/>
          </p:nvPr>
        </p:nvSpPr>
        <p:spPr>
          <a:xfrm>
            <a:off x="876325" y="858296"/>
            <a:ext cx="5018690" cy="15154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PRIMERA SIGLA</a:t>
            </a:r>
            <a:br>
              <a:rPr lang="en" dirty="0"/>
            </a:br>
            <a:r>
              <a:rPr lang="en" dirty="0"/>
              <a:t>AUTENTICACIÓN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SEGUNDA SIGLA, AUTORIZACIÓN</a:t>
            </a:r>
            <a:endParaRPr dirty="0"/>
          </a:p>
        </p:txBody>
      </p:sp>
      <p:sp>
        <p:nvSpPr>
          <p:cNvPr id="520" name="Google Shape;520;p33"/>
          <p:cNvSpPr txBox="1">
            <a:spLocks noGrp="1"/>
          </p:cNvSpPr>
          <p:nvPr>
            <p:ph type="body" idx="1"/>
          </p:nvPr>
        </p:nvSpPr>
        <p:spPr>
          <a:xfrm>
            <a:off x="4595036" y="1167359"/>
            <a:ext cx="4231177" cy="3536021"/>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600" b="0" i="0" dirty="0">
                <a:solidFill>
                  <a:srgbClr val="000033"/>
                </a:solidFill>
                <a:effectLst/>
                <a:latin typeface="Arial" panose="020B0604020202020204" pitchFamily="34" charset="0"/>
              </a:rPr>
              <a:t>TRAS LA AUTENTICACIÓN DEL USUARIO, LA AUTORIZACIÓN DETERMINA LOS RECURSOS A LOS QUE PUEDE ACCEDER EL USUARIO Y LAS OPERACIONES QUE PUEDE REALIZAR. </a:t>
            </a:r>
          </a:p>
          <a:p>
            <a:pPr marL="0" lvl="0" indent="0" rtl="0">
              <a:spcBef>
                <a:spcPts val="0"/>
              </a:spcBef>
              <a:spcAft>
                <a:spcPts val="1600"/>
              </a:spcAft>
              <a:buNone/>
            </a:pPr>
            <a:r>
              <a:rPr lang="en-US" sz="1600" b="0" i="0" dirty="0">
                <a:solidFill>
                  <a:srgbClr val="000033"/>
                </a:solidFill>
                <a:effectLst/>
                <a:latin typeface="Arial" panose="020B0604020202020204" pitchFamily="34" charset="0"/>
              </a:rPr>
              <a:t>LOS PERFILES PUEDEN CONFIGURARSE Y CONTROLARSE DESDE EL SERVIDOR DE AUTENTICACIÓN. COMO PROCESO CENTRALIZADO, ESTO ELIMINA LOS INCONVENIENTES QUE PLANTEA LA EDICIÓN EN CADA EQUIPO INDIVIDUALMENTE.</a:t>
            </a:r>
            <a:endParaRPr lang="en-US" sz="1600" dirty="0"/>
          </a:p>
        </p:txBody>
      </p:sp>
      <p:grpSp>
        <p:nvGrpSpPr>
          <p:cNvPr id="2" name="Google Shape;3862;p64">
            <a:extLst>
              <a:ext uri="{FF2B5EF4-FFF2-40B4-BE49-F238E27FC236}">
                <a16:creationId xmlns:a16="http://schemas.microsoft.com/office/drawing/2014/main" id="{EE07B52F-225C-4172-977C-946099FB4AE9}"/>
              </a:ext>
            </a:extLst>
          </p:cNvPr>
          <p:cNvGrpSpPr/>
          <p:nvPr/>
        </p:nvGrpSpPr>
        <p:grpSpPr>
          <a:xfrm>
            <a:off x="1028902" y="1507201"/>
            <a:ext cx="3136184" cy="2856336"/>
            <a:chOff x="962450" y="238100"/>
            <a:chExt cx="5751300" cy="5238100"/>
          </a:xfrm>
        </p:grpSpPr>
        <p:sp>
          <p:nvSpPr>
            <p:cNvPr id="3" name="Google Shape;3863;p64">
              <a:extLst>
                <a:ext uri="{FF2B5EF4-FFF2-40B4-BE49-F238E27FC236}">
                  <a16:creationId xmlns:a16="http://schemas.microsoft.com/office/drawing/2014/main" id="{FFEC8F17-971F-2ED8-AE71-EAF6344A7112}"/>
                </a:ext>
              </a:extLst>
            </p:cNvPr>
            <p:cNvSpPr/>
            <p:nvPr/>
          </p:nvSpPr>
          <p:spPr>
            <a:xfrm>
              <a:off x="962450" y="238100"/>
              <a:ext cx="5751300" cy="5155000"/>
            </a:xfrm>
            <a:custGeom>
              <a:avLst/>
              <a:gdLst/>
              <a:ahLst/>
              <a:cxnLst/>
              <a:rect l="l" t="t" r="r" b="b"/>
              <a:pathLst>
                <a:path w="230052" h="206200" extrusionOk="0">
                  <a:moveTo>
                    <a:pt x="102974" y="1"/>
                  </a:moveTo>
                  <a:cubicBezTo>
                    <a:pt x="98160" y="1"/>
                    <a:pt x="93442" y="789"/>
                    <a:pt x="89459" y="2228"/>
                  </a:cubicBezTo>
                  <a:cubicBezTo>
                    <a:pt x="72174" y="8474"/>
                    <a:pt x="74478" y="22392"/>
                    <a:pt x="59497" y="32184"/>
                  </a:cubicBezTo>
                  <a:cubicBezTo>
                    <a:pt x="44516" y="41977"/>
                    <a:pt x="30110" y="38539"/>
                    <a:pt x="15706" y="51234"/>
                  </a:cubicBezTo>
                  <a:cubicBezTo>
                    <a:pt x="1301" y="63930"/>
                    <a:pt x="1" y="87997"/>
                    <a:pt x="5910" y="99256"/>
                  </a:cubicBezTo>
                  <a:cubicBezTo>
                    <a:pt x="11821" y="110515"/>
                    <a:pt x="18587" y="118762"/>
                    <a:pt x="12825" y="138129"/>
                  </a:cubicBezTo>
                  <a:cubicBezTo>
                    <a:pt x="7063" y="157496"/>
                    <a:pt x="7639" y="179991"/>
                    <a:pt x="30689" y="191829"/>
                  </a:cubicBezTo>
                  <a:cubicBezTo>
                    <a:pt x="35157" y="194125"/>
                    <a:pt x="39430" y="195026"/>
                    <a:pt x="43526" y="195026"/>
                  </a:cubicBezTo>
                  <a:cubicBezTo>
                    <a:pt x="58540" y="195026"/>
                    <a:pt x="71160" y="182906"/>
                    <a:pt x="82213" y="182906"/>
                  </a:cubicBezTo>
                  <a:cubicBezTo>
                    <a:pt x="83696" y="182906"/>
                    <a:pt x="85150" y="183124"/>
                    <a:pt x="86579" y="183619"/>
                  </a:cubicBezTo>
                  <a:cubicBezTo>
                    <a:pt x="99641" y="188143"/>
                    <a:pt x="122779" y="206199"/>
                    <a:pt x="149118" y="206199"/>
                  </a:cubicBezTo>
                  <a:cubicBezTo>
                    <a:pt x="152986" y="206199"/>
                    <a:pt x="156923" y="205810"/>
                    <a:pt x="160908" y="204931"/>
                  </a:cubicBezTo>
                  <a:cubicBezTo>
                    <a:pt x="192023" y="198068"/>
                    <a:pt x="178195" y="174485"/>
                    <a:pt x="198361" y="167774"/>
                  </a:cubicBezTo>
                  <a:cubicBezTo>
                    <a:pt x="218527" y="161063"/>
                    <a:pt x="230051" y="137885"/>
                    <a:pt x="223138" y="113418"/>
                  </a:cubicBezTo>
                  <a:cubicBezTo>
                    <a:pt x="216223" y="88949"/>
                    <a:pt x="198936" y="84248"/>
                    <a:pt x="202970" y="68845"/>
                  </a:cubicBezTo>
                  <a:cubicBezTo>
                    <a:pt x="206014" y="57223"/>
                    <a:pt x="210094" y="46044"/>
                    <a:pt x="202339" y="34863"/>
                  </a:cubicBezTo>
                  <a:cubicBezTo>
                    <a:pt x="193280" y="21800"/>
                    <a:pt x="178398" y="15485"/>
                    <a:pt x="163366" y="15485"/>
                  </a:cubicBezTo>
                  <a:cubicBezTo>
                    <a:pt x="161783" y="15485"/>
                    <a:pt x="160199" y="15555"/>
                    <a:pt x="158620" y="15695"/>
                  </a:cubicBezTo>
                  <a:cubicBezTo>
                    <a:pt x="155939" y="15932"/>
                    <a:pt x="153087" y="16107"/>
                    <a:pt x="150191" y="16107"/>
                  </a:cubicBezTo>
                  <a:cubicBezTo>
                    <a:pt x="146408" y="16107"/>
                    <a:pt x="142552" y="15808"/>
                    <a:pt x="138910" y="14960"/>
                  </a:cubicBezTo>
                  <a:cubicBezTo>
                    <a:pt x="131547" y="13246"/>
                    <a:pt x="128157" y="9128"/>
                    <a:pt x="122308" y="5219"/>
                  </a:cubicBezTo>
                  <a:lnTo>
                    <a:pt x="122283" y="5202"/>
                  </a:lnTo>
                  <a:cubicBezTo>
                    <a:pt x="116888" y="1602"/>
                    <a:pt x="109834" y="1"/>
                    <a:pt x="102974"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64;p64">
              <a:extLst>
                <a:ext uri="{FF2B5EF4-FFF2-40B4-BE49-F238E27FC236}">
                  <a16:creationId xmlns:a16="http://schemas.microsoft.com/office/drawing/2014/main" id="{1F1676C7-A008-6538-431A-497C5F9D2B46}"/>
                </a:ext>
              </a:extLst>
            </p:cNvPr>
            <p:cNvSpPr/>
            <p:nvPr/>
          </p:nvSpPr>
          <p:spPr>
            <a:xfrm>
              <a:off x="1030525" y="242725"/>
              <a:ext cx="5561175" cy="5150350"/>
            </a:xfrm>
            <a:custGeom>
              <a:avLst/>
              <a:gdLst/>
              <a:ahLst/>
              <a:cxnLst/>
              <a:rect l="l" t="t" r="r" b="b"/>
              <a:pathLst>
                <a:path w="222447" h="206014" extrusionOk="0">
                  <a:moveTo>
                    <a:pt x="110280" y="112230"/>
                  </a:moveTo>
                  <a:lnTo>
                    <a:pt x="110417" y="112549"/>
                  </a:lnTo>
                  <a:lnTo>
                    <a:pt x="110251" y="112325"/>
                  </a:lnTo>
                  <a:lnTo>
                    <a:pt x="110280" y="112230"/>
                  </a:lnTo>
                  <a:close/>
                  <a:moveTo>
                    <a:pt x="109811" y="112342"/>
                  </a:moveTo>
                  <a:lnTo>
                    <a:pt x="110049" y="112595"/>
                  </a:lnTo>
                  <a:lnTo>
                    <a:pt x="109817" y="112440"/>
                  </a:lnTo>
                  <a:lnTo>
                    <a:pt x="109811" y="112342"/>
                  </a:lnTo>
                  <a:close/>
                  <a:moveTo>
                    <a:pt x="110758" y="112287"/>
                  </a:moveTo>
                  <a:lnTo>
                    <a:pt x="110778" y="112633"/>
                  </a:lnTo>
                  <a:lnTo>
                    <a:pt x="110699" y="112366"/>
                  </a:lnTo>
                  <a:lnTo>
                    <a:pt x="110758" y="112287"/>
                  </a:lnTo>
                  <a:close/>
                  <a:moveTo>
                    <a:pt x="109408" y="112607"/>
                  </a:moveTo>
                  <a:lnTo>
                    <a:pt x="109718" y="112763"/>
                  </a:lnTo>
                  <a:lnTo>
                    <a:pt x="109446" y="112698"/>
                  </a:lnTo>
                  <a:lnTo>
                    <a:pt x="109408" y="112607"/>
                  </a:lnTo>
                  <a:close/>
                  <a:moveTo>
                    <a:pt x="111190" y="112504"/>
                  </a:moveTo>
                  <a:lnTo>
                    <a:pt x="111090" y="112836"/>
                  </a:lnTo>
                  <a:lnTo>
                    <a:pt x="111107" y="112558"/>
                  </a:lnTo>
                  <a:lnTo>
                    <a:pt x="111190" y="112504"/>
                  </a:lnTo>
                  <a:close/>
                  <a:moveTo>
                    <a:pt x="109120" y="112994"/>
                  </a:moveTo>
                  <a:lnTo>
                    <a:pt x="109464" y="113034"/>
                  </a:lnTo>
                  <a:lnTo>
                    <a:pt x="109187" y="113066"/>
                  </a:lnTo>
                  <a:lnTo>
                    <a:pt x="109120" y="112994"/>
                  </a:lnTo>
                  <a:close/>
                  <a:moveTo>
                    <a:pt x="111520" y="112854"/>
                  </a:moveTo>
                  <a:lnTo>
                    <a:pt x="111312" y="113133"/>
                  </a:lnTo>
                  <a:lnTo>
                    <a:pt x="111424" y="112877"/>
                  </a:lnTo>
                  <a:lnTo>
                    <a:pt x="111520" y="112854"/>
                  </a:lnTo>
                  <a:close/>
                  <a:moveTo>
                    <a:pt x="111613" y="113286"/>
                  </a:moveTo>
                  <a:lnTo>
                    <a:pt x="111712" y="113297"/>
                  </a:lnTo>
                  <a:lnTo>
                    <a:pt x="111421" y="113488"/>
                  </a:lnTo>
                  <a:lnTo>
                    <a:pt x="111613" y="113286"/>
                  </a:lnTo>
                  <a:close/>
                  <a:moveTo>
                    <a:pt x="109319" y="113376"/>
                  </a:moveTo>
                  <a:lnTo>
                    <a:pt x="109069" y="113500"/>
                  </a:lnTo>
                  <a:lnTo>
                    <a:pt x="108981" y="113456"/>
                  </a:lnTo>
                  <a:lnTo>
                    <a:pt x="109319" y="113376"/>
                  </a:lnTo>
                  <a:close/>
                  <a:moveTo>
                    <a:pt x="111650" y="113734"/>
                  </a:moveTo>
                  <a:lnTo>
                    <a:pt x="111739" y="113779"/>
                  </a:lnTo>
                  <a:lnTo>
                    <a:pt x="111401" y="113859"/>
                  </a:lnTo>
                  <a:lnTo>
                    <a:pt x="111401" y="113859"/>
                  </a:lnTo>
                  <a:lnTo>
                    <a:pt x="111650" y="113734"/>
                  </a:lnTo>
                  <a:close/>
                  <a:moveTo>
                    <a:pt x="109300" y="113746"/>
                  </a:moveTo>
                  <a:lnTo>
                    <a:pt x="109108" y="113949"/>
                  </a:lnTo>
                  <a:lnTo>
                    <a:pt x="109009" y="113937"/>
                  </a:lnTo>
                  <a:lnTo>
                    <a:pt x="109300" y="113746"/>
                  </a:lnTo>
                  <a:close/>
                  <a:moveTo>
                    <a:pt x="110332" y="113136"/>
                  </a:moveTo>
                  <a:lnTo>
                    <a:pt x="110498" y="113155"/>
                  </a:lnTo>
                  <a:lnTo>
                    <a:pt x="110648" y="113231"/>
                  </a:lnTo>
                  <a:lnTo>
                    <a:pt x="110763" y="113352"/>
                  </a:lnTo>
                  <a:lnTo>
                    <a:pt x="110829" y="113505"/>
                  </a:lnTo>
                  <a:lnTo>
                    <a:pt x="110840" y="113673"/>
                  </a:lnTo>
                  <a:lnTo>
                    <a:pt x="110790" y="113834"/>
                  </a:lnTo>
                  <a:lnTo>
                    <a:pt x="110691" y="113968"/>
                  </a:lnTo>
                  <a:lnTo>
                    <a:pt x="110551" y="114059"/>
                  </a:lnTo>
                  <a:lnTo>
                    <a:pt x="110387" y="114099"/>
                  </a:lnTo>
                  <a:lnTo>
                    <a:pt x="110222" y="114080"/>
                  </a:lnTo>
                  <a:lnTo>
                    <a:pt x="110072" y="114004"/>
                  </a:lnTo>
                  <a:lnTo>
                    <a:pt x="109957" y="113882"/>
                  </a:lnTo>
                  <a:lnTo>
                    <a:pt x="109891" y="113728"/>
                  </a:lnTo>
                  <a:lnTo>
                    <a:pt x="109881" y="113562"/>
                  </a:lnTo>
                  <a:lnTo>
                    <a:pt x="109929" y="113401"/>
                  </a:lnTo>
                  <a:lnTo>
                    <a:pt x="110029" y="113267"/>
                  </a:lnTo>
                  <a:lnTo>
                    <a:pt x="110169" y="113174"/>
                  </a:lnTo>
                  <a:lnTo>
                    <a:pt x="110332" y="113136"/>
                  </a:lnTo>
                  <a:close/>
                  <a:moveTo>
                    <a:pt x="111533" y="114169"/>
                  </a:moveTo>
                  <a:lnTo>
                    <a:pt x="111600" y="114241"/>
                  </a:lnTo>
                  <a:lnTo>
                    <a:pt x="111600" y="114241"/>
                  </a:lnTo>
                  <a:lnTo>
                    <a:pt x="111255" y="114200"/>
                  </a:lnTo>
                  <a:lnTo>
                    <a:pt x="111533" y="114169"/>
                  </a:lnTo>
                  <a:close/>
                  <a:moveTo>
                    <a:pt x="109408" y="114101"/>
                  </a:moveTo>
                  <a:lnTo>
                    <a:pt x="109296" y="114358"/>
                  </a:lnTo>
                  <a:lnTo>
                    <a:pt x="109200" y="114381"/>
                  </a:lnTo>
                  <a:lnTo>
                    <a:pt x="109408" y="114101"/>
                  </a:lnTo>
                  <a:close/>
                  <a:moveTo>
                    <a:pt x="111002" y="114471"/>
                  </a:moveTo>
                  <a:lnTo>
                    <a:pt x="111273" y="114537"/>
                  </a:lnTo>
                  <a:lnTo>
                    <a:pt x="111312" y="114628"/>
                  </a:lnTo>
                  <a:lnTo>
                    <a:pt x="111312" y="114628"/>
                  </a:lnTo>
                  <a:lnTo>
                    <a:pt x="111002" y="114471"/>
                  </a:lnTo>
                  <a:close/>
                  <a:moveTo>
                    <a:pt x="109631" y="114398"/>
                  </a:moveTo>
                  <a:lnTo>
                    <a:pt x="109614" y="114677"/>
                  </a:lnTo>
                  <a:lnTo>
                    <a:pt x="109531" y="114731"/>
                  </a:lnTo>
                  <a:lnTo>
                    <a:pt x="109631" y="114398"/>
                  </a:lnTo>
                  <a:close/>
                  <a:moveTo>
                    <a:pt x="110672" y="114640"/>
                  </a:moveTo>
                  <a:lnTo>
                    <a:pt x="110904" y="114793"/>
                  </a:lnTo>
                  <a:lnTo>
                    <a:pt x="110910" y="114893"/>
                  </a:lnTo>
                  <a:lnTo>
                    <a:pt x="110672" y="114640"/>
                  </a:lnTo>
                  <a:close/>
                  <a:moveTo>
                    <a:pt x="109941" y="114600"/>
                  </a:moveTo>
                  <a:lnTo>
                    <a:pt x="110020" y="114868"/>
                  </a:lnTo>
                  <a:lnTo>
                    <a:pt x="109962" y="114948"/>
                  </a:lnTo>
                  <a:lnTo>
                    <a:pt x="109941" y="114600"/>
                  </a:lnTo>
                  <a:close/>
                  <a:moveTo>
                    <a:pt x="110302" y="114684"/>
                  </a:moveTo>
                  <a:lnTo>
                    <a:pt x="110469" y="114910"/>
                  </a:lnTo>
                  <a:lnTo>
                    <a:pt x="110440" y="115003"/>
                  </a:lnTo>
                  <a:lnTo>
                    <a:pt x="110302" y="114684"/>
                  </a:lnTo>
                  <a:close/>
                  <a:moveTo>
                    <a:pt x="104234" y="1"/>
                  </a:moveTo>
                  <a:lnTo>
                    <a:pt x="110755" y="112213"/>
                  </a:lnTo>
                  <a:lnTo>
                    <a:pt x="110678" y="112294"/>
                  </a:lnTo>
                  <a:lnTo>
                    <a:pt x="79198" y="6022"/>
                  </a:lnTo>
                  <a:cubicBezTo>
                    <a:pt x="74748" y="9347"/>
                    <a:pt x="72244" y="13504"/>
                    <a:pt x="69568" y="17815"/>
                  </a:cubicBezTo>
                  <a:lnTo>
                    <a:pt x="110251" y="112163"/>
                  </a:lnTo>
                  <a:lnTo>
                    <a:pt x="110206" y="112265"/>
                  </a:lnTo>
                  <a:lnTo>
                    <a:pt x="52601" y="34415"/>
                  </a:lnTo>
                  <a:cubicBezTo>
                    <a:pt x="48537" y="36485"/>
                    <a:pt x="44514" y="37772"/>
                    <a:pt x="40518" y="38876"/>
                  </a:cubicBezTo>
                  <a:lnTo>
                    <a:pt x="109759" y="112288"/>
                  </a:lnTo>
                  <a:lnTo>
                    <a:pt x="109753" y="112399"/>
                  </a:lnTo>
                  <a:lnTo>
                    <a:pt x="14793" y="49546"/>
                  </a:lnTo>
                  <a:cubicBezTo>
                    <a:pt x="14190" y="50024"/>
                    <a:pt x="13587" y="50518"/>
                    <a:pt x="12983" y="51049"/>
                  </a:cubicBezTo>
                  <a:cubicBezTo>
                    <a:pt x="9931" y="53739"/>
                    <a:pt x="7472" y="56943"/>
                    <a:pt x="5541" y="60425"/>
                  </a:cubicBezTo>
                  <a:lnTo>
                    <a:pt x="109342" y="112575"/>
                  </a:lnTo>
                  <a:lnTo>
                    <a:pt x="109373" y="112680"/>
                  </a:lnTo>
                  <a:lnTo>
                    <a:pt x="1" y="86422"/>
                  </a:lnTo>
                  <a:lnTo>
                    <a:pt x="1" y="86422"/>
                  </a:lnTo>
                  <a:cubicBezTo>
                    <a:pt x="341" y="91335"/>
                    <a:pt x="1449" y="95760"/>
                    <a:pt x="3187" y="99071"/>
                  </a:cubicBezTo>
                  <a:cubicBezTo>
                    <a:pt x="3477" y="99621"/>
                    <a:pt x="3767" y="100163"/>
                    <a:pt x="4058" y="100699"/>
                  </a:cubicBezTo>
                  <a:lnTo>
                    <a:pt x="109045" y="112986"/>
                  </a:lnTo>
                  <a:lnTo>
                    <a:pt x="109111" y="113075"/>
                  </a:lnTo>
                  <a:lnTo>
                    <a:pt x="12288" y="124106"/>
                  </a:lnTo>
                  <a:cubicBezTo>
                    <a:pt x="12327" y="127780"/>
                    <a:pt x="11778" y="131934"/>
                    <a:pt x="10425" y="136800"/>
                  </a:cubicBezTo>
                  <a:lnTo>
                    <a:pt x="108909" y="113473"/>
                  </a:lnTo>
                  <a:lnTo>
                    <a:pt x="109001" y="113534"/>
                  </a:lnTo>
                  <a:lnTo>
                    <a:pt x="7547" y="164117"/>
                  </a:lnTo>
                  <a:cubicBezTo>
                    <a:pt x="8256" y="168831"/>
                    <a:pt x="9754" y="173372"/>
                    <a:pt x="12270" y="177545"/>
                  </a:cubicBezTo>
                  <a:lnTo>
                    <a:pt x="108947" y="113978"/>
                  </a:lnTo>
                  <a:lnTo>
                    <a:pt x="109055" y="114004"/>
                  </a:lnTo>
                  <a:lnTo>
                    <a:pt x="33340" y="193791"/>
                  </a:lnTo>
                  <a:cubicBezTo>
                    <a:pt x="35891" y="194524"/>
                    <a:pt x="38376" y="194840"/>
                    <a:pt x="40798" y="194840"/>
                  </a:cubicBezTo>
                  <a:cubicBezTo>
                    <a:pt x="44116" y="194840"/>
                    <a:pt x="47317" y="194248"/>
                    <a:pt x="50411" y="193326"/>
                  </a:cubicBezTo>
                  <a:lnTo>
                    <a:pt x="109156" y="114440"/>
                  </a:lnTo>
                  <a:lnTo>
                    <a:pt x="109266" y="114428"/>
                  </a:lnTo>
                  <a:lnTo>
                    <a:pt x="79571" y="182722"/>
                  </a:lnTo>
                  <a:cubicBezTo>
                    <a:pt x="81025" y="182729"/>
                    <a:pt x="82452" y="182948"/>
                    <a:pt x="83856" y="183434"/>
                  </a:cubicBezTo>
                  <a:cubicBezTo>
                    <a:pt x="85254" y="183919"/>
                    <a:pt x="86768" y="184558"/>
                    <a:pt x="88389" y="185314"/>
                  </a:cubicBezTo>
                  <a:lnTo>
                    <a:pt x="109509" y="114802"/>
                  </a:lnTo>
                  <a:lnTo>
                    <a:pt x="109609" y="114753"/>
                  </a:lnTo>
                  <a:lnTo>
                    <a:pt x="104776" y="193771"/>
                  </a:lnTo>
                  <a:cubicBezTo>
                    <a:pt x="107955" y="195391"/>
                    <a:pt x="111311" y="197023"/>
                    <a:pt x="114819" y="198543"/>
                  </a:cubicBezTo>
                  <a:lnTo>
                    <a:pt x="109966" y="115021"/>
                  </a:lnTo>
                  <a:lnTo>
                    <a:pt x="110042" y="114941"/>
                  </a:lnTo>
                  <a:lnTo>
                    <a:pt x="136792" y="205246"/>
                  </a:lnTo>
                  <a:cubicBezTo>
                    <a:pt x="139937" y="205738"/>
                    <a:pt x="143144" y="206014"/>
                    <a:pt x="146400" y="206014"/>
                  </a:cubicBezTo>
                  <a:cubicBezTo>
                    <a:pt x="147476" y="206014"/>
                    <a:pt x="148557" y="205983"/>
                    <a:pt x="149643" y="205921"/>
                  </a:cubicBezTo>
                  <a:lnTo>
                    <a:pt x="110470" y="115072"/>
                  </a:lnTo>
                  <a:lnTo>
                    <a:pt x="110515" y="114970"/>
                  </a:lnTo>
                  <a:lnTo>
                    <a:pt x="172423" y="198633"/>
                  </a:lnTo>
                  <a:cubicBezTo>
                    <a:pt x="176323" y="195605"/>
                    <a:pt x="178505" y="191987"/>
                    <a:pt x="180127" y="188277"/>
                  </a:cubicBezTo>
                  <a:lnTo>
                    <a:pt x="110961" y="114947"/>
                  </a:lnTo>
                  <a:lnTo>
                    <a:pt x="110968" y="114835"/>
                  </a:lnTo>
                  <a:lnTo>
                    <a:pt x="192588" y="168858"/>
                  </a:lnTo>
                  <a:cubicBezTo>
                    <a:pt x="193571" y="168359"/>
                    <a:pt x="194591" y="167936"/>
                    <a:pt x="195638" y="167589"/>
                  </a:cubicBezTo>
                  <a:cubicBezTo>
                    <a:pt x="199352" y="166353"/>
                    <a:pt x="202846" y="164531"/>
                    <a:pt x="205986" y="162191"/>
                  </a:cubicBezTo>
                  <a:lnTo>
                    <a:pt x="111379" y="114660"/>
                  </a:lnTo>
                  <a:lnTo>
                    <a:pt x="111347" y="114555"/>
                  </a:lnTo>
                  <a:lnTo>
                    <a:pt x="220545" y="140771"/>
                  </a:lnTo>
                  <a:cubicBezTo>
                    <a:pt x="221794" y="136507"/>
                    <a:pt x="222446" y="131946"/>
                    <a:pt x="222420" y="127209"/>
                  </a:cubicBezTo>
                  <a:lnTo>
                    <a:pt x="111674" y="114249"/>
                  </a:lnTo>
                  <a:lnTo>
                    <a:pt x="111609" y="114159"/>
                  </a:lnTo>
                  <a:lnTo>
                    <a:pt x="216103" y="102253"/>
                  </a:lnTo>
                  <a:cubicBezTo>
                    <a:pt x="213778" y="97725"/>
                    <a:pt x="211166" y="94053"/>
                    <a:pt x="208713" y="90809"/>
                  </a:cubicBezTo>
                  <a:lnTo>
                    <a:pt x="111811" y="113762"/>
                  </a:lnTo>
                  <a:lnTo>
                    <a:pt x="111719" y="113701"/>
                  </a:lnTo>
                  <a:lnTo>
                    <a:pt x="200019" y="69675"/>
                  </a:lnTo>
                  <a:cubicBezTo>
                    <a:pt x="200089" y="69341"/>
                    <a:pt x="200156" y="69006"/>
                    <a:pt x="200247" y="68660"/>
                  </a:cubicBezTo>
                  <a:cubicBezTo>
                    <a:pt x="201661" y="63261"/>
                    <a:pt x="203297" y="57957"/>
                    <a:pt x="203868" y="52703"/>
                  </a:cubicBezTo>
                  <a:lnTo>
                    <a:pt x="203868" y="52703"/>
                  </a:lnTo>
                  <a:lnTo>
                    <a:pt x="111773" y="113257"/>
                  </a:lnTo>
                  <a:lnTo>
                    <a:pt x="111665" y="113231"/>
                  </a:lnTo>
                  <a:lnTo>
                    <a:pt x="193180" y="27331"/>
                  </a:lnTo>
                  <a:cubicBezTo>
                    <a:pt x="189554" y="24030"/>
                    <a:pt x="185444" y="21425"/>
                    <a:pt x="181047" y="19492"/>
                  </a:cubicBezTo>
                  <a:lnTo>
                    <a:pt x="111564" y="112795"/>
                  </a:lnTo>
                  <a:lnTo>
                    <a:pt x="111455" y="112807"/>
                  </a:lnTo>
                  <a:lnTo>
                    <a:pt x="153684" y="15686"/>
                  </a:lnTo>
                  <a:lnTo>
                    <a:pt x="153684" y="15686"/>
                  </a:lnTo>
                  <a:cubicBezTo>
                    <a:pt x="151675" y="15827"/>
                    <a:pt x="149594" y="15920"/>
                    <a:pt x="147490" y="15920"/>
                  </a:cubicBezTo>
                  <a:cubicBezTo>
                    <a:pt x="145081" y="15920"/>
                    <a:pt x="142642" y="15799"/>
                    <a:pt x="140248" y="15493"/>
                  </a:cubicBezTo>
                  <a:lnTo>
                    <a:pt x="111210" y="112433"/>
                  </a:lnTo>
                  <a:lnTo>
                    <a:pt x="111112" y="112482"/>
                  </a:lnTo>
                  <a:lnTo>
                    <a:pt x="117752" y="3918"/>
                  </a:lnTo>
                  <a:cubicBezTo>
                    <a:pt x="113747" y="1703"/>
                    <a:pt x="109031" y="442"/>
                    <a:pt x="104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65;p64">
              <a:extLst>
                <a:ext uri="{FF2B5EF4-FFF2-40B4-BE49-F238E27FC236}">
                  <a16:creationId xmlns:a16="http://schemas.microsoft.com/office/drawing/2014/main" id="{C91453D8-E920-34E9-F379-471A57DC1D27}"/>
                </a:ext>
              </a:extLst>
            </p:cNvPr>
            <p:cNvSpPr/>
            <p:nvPr/>
          </p:nvSpPr>
          <p:spPr>
            <a:xfrm>
              <a:off x="1506350" y="5243875"/>
              <a:ext cx="4508750" cy="232325"/>
            </a:xfrm>
            <a:custGeom>
              <a:avLst/>
              <a:gdLst/>
              <a:ahLst/>
              <a:cxnLst/>
              <a:rect l="l" t="t" r="r" b="b"/>
              <a:pathLst>
                <a:path w="180350" h="9293" extrusionOk="0">
                  <a:moveTo>
                    <a:pt x="90174" y="0"/>
                  </a:moveTo>
                  <a:cubicBezTo>
                    <a:pt x="66259" y="0"/>
                    <a:pt x="43323" y="490"/>
                    <a:pt x="26412" y="1362"/>
                  </a:cubicBezTo>
                  <a:cubicBezTo>
                    <a:pt x="9501" y="2232"/>
                    <a:pt x="0" y="3414"/>
                    <a:pt x="0" y="4646"/>
                  </a:cubicBezTo>
                  <a:cubicBezTo>
                    <a:pt x="0" y="5879"/>
                    <a:pt x="9501" y="7060"/>
                    <a:pt x="26412" y="7931"/>
                  </a:cubicBezTo>
                  <a:cubicBezTo>
                    <a:pt x="43323" y="8803"/>
                    <a:pt x="66259" y="9292"/>
                    <a:pt x="90174" y="9292"/>
                  </a:cubicBezTo>
                  <a:cubicBezTo>
                    <a:pt x="114090" y="9292"/>
                    <a:pt x="137027" y="8803"/>
                    <a:pt x="153938" y="7931"/>
                  </a:cubicBezTo>
                  <a:cubicBezTo>
                    <a:pt x="170849" y="7060"/>
                    <a:pt x="180349" y="5879"/>
                    <a:pt x="180349" y="4646"/>
                  </a:cubicBezTo>
                  <a:cubicBezTo>
                    <a:pt x="180349" y="3414"/>
                    <a:pt x="170849" y="2232"/>
                    <a:pt x="153938" y="1362"/>
                  </a:cubicBezTo>
                  <a:cubicBezTo>
                    <a:pt x="137027" y="490"/>
                    <a:pt x="114090" y="0"/>
                    <a:pt x="90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66;p64">
              <a:extLst>
                <a:ext uri="{FF2B5EF4-FFF2-40B4-BE49-F238E27FC236}">
                  <a16:creationId xmlns:a16="http://schemas.microsoft.com/office/drawing/2014/main" id="{2FED638A-DE67-7DC2-7B43-DBD74468A529}"/>
                </a:ext>
              </a:extLst>
            </p:cNvPr>
            <p:cNvSpPr/>
            <p:nvPr/>
          </p:nvSpPr>
          <p:spPr>
            <a:xfrm>
              <a:off x="2371200" y="3301350"/>
              <a:ext cx="2908425" cy="1849500"/>
            </a:xfrm>
            <a:custGeom>
              <a:avLst/>
              <a:gdLst/>
              <a:ahLst/>
              <a:cxnLst/>
              <a:rect l="l" t="t" r="r" b="b"/>
              <a:pathLst>
                <a:path w="116337" h="73980" extrusionOk="0">
                  <a:moveTo>
                    <a:pt x="64" y="0"/>
                  </a:moveTo>
                  <a:cubicBezTo>
                    <a:pt x="29" y="0"/>
                    <a:pt x="1" y="30"/>
                    <a:pt x="1" y="64"/>
                  </a:cubicBezTo>
                  <a:lnTo>
                    <a:pt x="1" y="73979"/>
                  </a:lnTo>
                  <a:lnTo>
                    <a:pt x="116337" y="73979"/>
                  </a:lnTo>
                  <a:lnTo>
                    <a:pt x="116337" y="64"/>
                  </a:lnTo>
                  <a:cubicBezTo>
                    <a:pt x="116337" y="29"/>
                    <a:pt x="116308" y="0"/>
                    <a:pt x="116273" y="0"/>
                  </a:cubicBezTo>
                  <a:lnTo>
                    <a:pt x="67" y="0"/>
                  </a:lnTo>
                  <a:cubicBezTo>
                    <a:pt x="66" y="0"/>
                    <a:pt x="65" y="0"/>
                    <a:pt x="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67;p64">
              <a:extLst>
                <a:ext uri="{FF2B5EF4-FFF2-40B4-BE49-F238E27FC236}">
                  <a16:creationId xmlns:a16="http://schemas.microsoft.com/office/drawing/2014/main" id="{DBF5DC69-C140-996D-A26C-1B78E070132B}"/>
                </a:ext>
              </a:extLst>
            </p:cNvPr>
            <p:cNvSpPr/>
            <p:nvPr/>
          </p:nvSpPr>
          <p:spPr>
            <a:xfrm>
              <a:off x="2364000" y="3294125"/>
              <a:ext cx="2922825" cy="1863925"/>
            </a:xfrm>
            <a:custGeom>
              <a:avLst/>
              <a:gdLst/>
              <a:ahLst/>
              <a:cxnLst/>
              <a:rect l="l" t="t" r="r" b="b"/>
              <a:pathLst>
                <a:path w="116913" h="74557" extrusionOk="0">
                  <a:moveTo>
                    <a:pt x="114150" y="577"/>
                  </a:moveTo>
                  <a:cubicBezTo>
                    <a:pt x="115356" y="577"/>
                    <a:pt x="116337" y="1557"/>
                    <a:pt x="116337" y="2764"/>
                  </a:cubicBezTo>
                  <a:lnTo>
                    <a:pt x="116337" y="73981"/>
                  </a:lnTo>
                  <a:lnTo>
                    <a:pt x="578" y="73981"/>
                  </a:lnTo>
                  <a:lnTo>
                    <a:pt x="576" y="2764"/>
                  </a:lnTo>
                  <a:cubicBezTo>
                    <a:pt x="576" y="1557"/>
                    <a:pt x="1558" y="577"/>
                    <a:pt x="2764" y="577"/>
                  </a:cubicBezTo>
                  <a:close/>
                  <a:moveTo>
                    <a:pt x="2764" y="0"/>
                  </a:moveTo>
                  <a:cubicBezTo>
                    <a:pt x="1240" y="0"/>
                    <a:pt x="1" y="1240"/>
                    <a:pt x="1" y="2764"/>
                  </a:cubicBezTo>
                  <a:lnTo>
                    <a:pt x="1" y="74268"/>
                  </a:lnTo>
                  <a:cubicBezTo>
                    <a:pt x="1" y="74427"/>
                    <a:pt x="130" y="74556"/>
                    <a:pt x="289" y="74556"/>
                  </a:cubicBezTo>
                  <a:lnTo>
                    <a:pt x="116625" y="74556"/>
                  </a:lnTo>
                  <a:cubicBezTo>
                    <a:pt x="116783" y="74556"/>
                    <a:pt x="116913" y="74427"/>
                    <a:pt x="116913" y="74268"/>
                  </a:cubicBezTo>
                  <a:lnTo>
                    <a:pt x="116913" y="2764"/>
                  </a:lnTo>
                  <a:cubicBezTo>
                    <a:pt x="116913" y="1240"/>
                    <a:pt x="115672" y="0"/>
                    <a:pt x="114149" y="0"/>
                  </a:cubicBezTo>
                  <a:close/>
                </a:path>
              </a:pathLst>
            </a:custGeom>
            <a:solidFill>
              <a:srgbClr val="26323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68;p64">
              <a:extLst>
                <a:ext uri="{FF2B5EF4-FFF2-40B4-BE49-F238E27FC236}">
                  <a16:creationId xmlns:a16="http://schemas.microsoft.com/office/drawing/2014/main" id="{70731A16-9B46-A663-7A94-BD5CA6312FF4}"/>
                </a:ext>
              </a:extLst>
            </p:cNvPr>
            <p:cNvSpPr/>
            <p:nvPr/>
          </p:nvSpPr>
          <p:spPr>
            <a:xfrm>
              <a:off x="2520625" y="3441725"/>
              <a:ext cx="2609575" cy="1734000"/>
            </a:xfrm>
            <a:custGeom>
              <a:avLst/>
              <a:gdLst/>
              <a:ahLst/>
              <a:cxnLst/>
              <a:rect l="l" t="t" r="r" b="b"/>
              <a:pathLst>
                <a:path w="104383" h="69360" extrusionOk="0">
                  <a:moveTo>
                    <a:pt x="64" y="1"/>
                  </a:moveTo>
                  <a:cubicBezTo>
                    <a:pt x="29" y="1"/>
                    <a:pt x="0" y="30"/>
                    <a:pt x="0" y="65"/>
                  </a:cubicBezTo>
                  <a:lnTo>
                    <a:pt x="0" y="69360"/>
                  </a:lnTo>
                  <a:lnTo>
                    <a:pt x="104383" y="69360"/>
                  </a:lnTo>
                  <a:lnTo>
                    <a:pt x="104383" y="65"/>
                  </a:lnTo>
                  <a:cubicBezTo>
                    <a:pt x="104383" y="30"/>
                    <a:pt x="104354" y="1"/>
                    <a:pt x="104319" y="1"/>
                  </a:cubicBezTo>
                  <a:close/>
                </a:path>
              </a:pathLst>
            </a:custGeom>
            <a:gradFill>
              <a:gsLst>
                <a:gs pos="0">
                  <a:srgbClr val="8BE3FF"/>
                </a:gs>
                <a:gs pos="100000">
                  <a:srgbClr val="ACFFD9"/>
                </a:gs>
              </a:gsLst>
              <a:path path="circle">
                <a:fillToRect l="50000" t="50000" r="50000" b="50000"/>
              </a:path>
              <a:tileRect/>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69;p64">
              <a:extLst>
                <a:ext uri="{FF2B5EF4-FFF2-40B4-BE49-F238E27FC236}">
                  <a16:creationId xmlns:a16="http://schemas.microsoft.com/office/drawing/2014/main" id="{706BD1E7-4C25-B619-019A-6CEFFEDA2ABD}"/>
                </a:ext>
              </a:extLst>
            </p:cNvPr>
            <p:cNvSpPr/>
            <p:nvPr/>
          </p:nvSpPr>
          <p:spPr>
            <a:xfrm>
              <a:off x="2017725" y="5114250"/>
              <a:ext cx="3486000" cy="186000"/>
            </a:xfrm>
            <a:custGeom>
              <a:avLst/>
              <a:gdLst/>
              <a:ahLst/>
              <a:cxnLst/>
              <a:rect l="l" t="t" r="r" b="b"/>
              <a:pathLst>
                <a:path w="139440" h="7440" extrusionOk="0">
                  <a:moveTo>
                    <a:pt x="1" y="0"/>
                  </a:moveTo>
                  <a:cubicBezTo>
                    <a:pt x="1" y="4108"/>
                    <a:pt x="4459" y="7439"/>
                    <a:pt x="9959" y="7439"/>
                  </a:cubicBezTo>
                  <a:lnTo>
                    <a:pt x="129479" y="7439"/>
                  </a:lnTo>
                  <a:cubicBezTo>
                    <a:pt x="134980" y="7439"/>
                    <a:pt x="139439" y="4108"/>
                    <a:pt x="139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70;p64">
              <a:extLst>
                <a:ext uri="{FF2B5EF4-FFF2-40B4-BE49-F238E27FC236}">
                  <a16:creationId xmlns:a16="http://schemas.microsoft.com/office/drawing/2014/main" id="{B6FD5E77-A85D-EC87-29DE-A578994189D3}"/>
                </a:ext>
              </a:extLst>
            </p:cNvPr>
            <p:cNvSpPr/>
            <p:nvPr/>
          </p:nvSpPr>
          <p:spPr>
            <a:xfrm>
              <a:off x="2010500" y="5107050"/>
              <a:ext cx="3500400" cy="200425"/>
            </a:xfrm>
            <a:custGeom>
              <a:avLst/>
              <a:gdLst/>
              <a:ahLst/>
              <a:cxnLst/>
              <a:rect l="l" t="t" r="r" b="b"/>
              <a:pathLst>
                <a:path w="140016" h="8017" extrusionOk="0">
                  <a:moveTo>
                    <a:pt x="139432" y="576"/>
                  </a:moveTo>
                  <a:cubicBezTo>
                    <a:pt x="139227" y="4387"/>
                    <a:pt x="134971" y="7439"/>
                    <a:pt x="129768" y="7439"/>
                  </a:cubicBezTo>
                  <a:lnTo>
                    <a:pt x="10248" y="7439"/>
                  </a:lnTo>
                  <a:cubicBezTo>
                    <a:pt x="5047" y="7439"/>
                    <a:pt x="790" y="4387"/>
                    <a:pt x="585" y="576"/>
                  </a:cubicBezTo>
                  <a:close/>
                  <a:moveTo>
                    <a:pt x="290" y="0"/>
                  </a:moveTo>
                  <a:cubicBezTo>
                    <a:pt x="130" y="0"/>
                    <a:pt x="0" y="129"/>
                    <a:pt x="0" y="288"/>
                  </a:cubicBezTo>
                  <a:cubicBezTo>
                    <a:pt x="0" y="4549"/>
                    <a:pt x="4598" y="8016"/>
                    <a:pt x="10248" y="8016"/>
                  </a:cubicBezTo>
                  <a:lnTo>
                    <a:pt x="129768" y="8016"/>
                  </a:lnTo>
                  <a:cubicBezTo>
                    <a:pt x="135420" y="8016"/>
                    <a:pt x="140016" y="4549"/>
                    <a:pt x="140016" y="288"/>
                  </a:cubicBezTo>
                  <a:cubicBezTo>
                    <a:pt x="140016" y="129"/>
                    <a:pt x="139888" y="0"/>
                    <a:pt x="1397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71;p64">
              <a:extLst>
                <a:ext uri="{FF2B5EF4-FFF2-40B4-BE49-F238E27FC236}">
                  <a16:creationId xmlns:a16="http://schemas.microsoft.com/office/drawing/2014/main" id="{3A2F29A8-7162-F338-DC37-C2F04B6DB7F6}"/>
                </a:ext>
              </a:extLst>
            </p:cNvPr>
            <p:cNvSpPr/>
            <p:nvPr/>
          </p:nvSpPr>
          <p:spPr>
            <a:xfrm>
              <a:off x="2558025" y="1598375"/>
              <a:ext cx="1254950" cy="2801925"/>
            </a:xfrm>
            <a:custGeom>
              <a:avLst/>
              <a:gdLst/>
              <a:ahLst/>
              <a:cxnLst/>
              <a:rect l="l" t="t" r="r" b="b"/>
              <a:pathLst>
                <a:path w="50198" h="112077" extrusionOk="0">
                  <a:moveTo>
                    <a:pt x="50198" y="0"/>
                  </a:moveTo>
                  <a:cubicBezTo>
                    <a:pt x="42527" y="7305"/>
                    <a:pt x="22893" y="14678"/>
                    <a:pt x="0" y="30321"/>
                  </a:cubicBezTo>
                  <a:cubicBezTo>
                    <a:pt x="0" y="30321"/>
                    <a:pt x="1430" y="83182"/>
                    <a:pt x="50198" y="112076"/>
                  </a:cubicBezTo>
                  <a:lnTo>
                    <a:pt x="50198"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872;p64">
              <a:extLst>
                <a:ext uri="{FF2B5EF4-FFF2-40B4-BE49-F238E27FC236}">
                  <a16:creationId xmlns:a16="http://schemas.microsoft.com/office/drawing/2014/main" id="{7EC4537B-7441-524E-8E8E-C0509EC5CDAA}"/>
                </a:ext>
              </a:extLst>
            </p:cNvPr>
            <p:cNvSpPr/>
            <p:nvPr/>
          </p:nvSpPr>
          <p:spPr>
            <a:xfrm>
              <a:off x="2550725" y="1591175"/>
              <a:ext cx="1269450" cy="2816325"/>
            </a:xfrm>
            <a:custGeom>
              <a:avLst/>
              <a:gdLst/>
              <a:ahLst/>
              <a:cxnLst/>
              <a:rect l="l" t="t" r="r" b="b"/>
              <a:pathLst>
                <a:path w="50778" h="112653" extrusionOk="0">
                  <a:moveTo>
                    <a:pt x="50202" y="948"/>
                  </a:moveTo>
                  <a:lnTo>
                    <a:pt x="50202" y="111857"/>
                  </a:lnTo>
                  <a:cubicBezTo>
                    <a:pt x="25383" y="96990"/>
                    <a:pt x="13218" y="75784"/>
                    <a:pt x="7380" y="60569"/>
                  </a:cubicBezTo>
                  <a:cubicBezTo>
                    <a:pt x="1386" y="44948"/>
                    <a:pt x="654" y="32294"/>
                    <a:pt x="586" y="30757"/>
                  </a:cubicBezTo>
                  <a:cubicBezTo>
                    <a:pt x="12079" y="22915"/>
                    <a:pt x="22836" y="17111"/>
                    <a:pt x="31485" y="12441"/>
                  </a:cubicBezTo>
                  <a:cubicBezTo>
                    <a:pt x="39724" y="7995"/>
                    <a:pt x="46301" y="4444"/>
                    <a:pt x="50202" y="948"/>
                  </a:cubicBezTo>
                  <a:close/>
                  <a:moveTo>
                    <a:pt x="50487" y="0"/>
                  </a:moveTo>
                  <a:cubicBezTo>
                    <a:pt x="50419" y="0"/>
                    <a:pt x="50349" y="25"/>
                    <a:pt x="50291" y="80"/>
                  </a:cubicBezTo>
                  <a:cubicBezTo>
                    <a:pt x="46521" y="3671"/>
                    <a:pt x="39764" y="7317"/>
                    <a:pt x="31211" y="11934"/>
                  </a:cubicBezTo>
                  <a:cubicBezTo>
                    <a:pt x="22516" y="16627"/>
                    <a:pt x="11696" y="22466"/>
                    <a:pt x="129" y="30372"/>
                  </a:cubicBezTo>
                  <a:cubicBezTo>
                    <a:pt x="49" y="30427"/>
                    <a:pt x="1" y="30519"/>
                    <a:pt x="4" y="30616"/>
                  </a:cubicBezTo>
                  <a:cubicBezTo>
                    <a:pt x="8" y="30749"/>
                    <a:pt x="437" y="44074"/>
                    <a:pt x="6834" y="60755"/>
                  </a:cubicBezTo>
                  <a:cubicBezTo>
                    <a:pt x="12739" y="76150"/>
                    <a:pt x="25080" y="97645"/>
                    <a:pt x="50344" y="112611"/>
                  </a:cubicBezTo>
                  <a:cubicBezTo>
                    <a:pt x="50388" y="112638"/>
                    <a:pt x="50438" y="112652"/>
                    <a:pt x="50490" y="112652"/>
                  </a:cubicBezTo>
                  <a:cubicBezTo>
                    <a:pt x="50649" y="112652"/>
                    <a:pt x="50778" y="112524"/>
                    <a:pt x="50778" y="112364"/>
                  </a:cubicBezTo>
                  <a:lnTo>
                    <a:pt x="50778" y="288"/>
                  </a:lnTo>
                  <a:cubicBezTo>
                    <a:pt x="50778" y="115"/>
                    <a:pt x="50636" y="0"/>
                    <a:pt x="504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873;p64">
              <a:extLst>
                <a:ext uri="{FF2B5EF4-FFF2-40B4-BE49-F238E27FC236}">
                  <a16:creationId xmlns:a16="http://schemas.microsoft.com/office/drawing/2014/main" id="{A8A589B5-2897-5CD9-9124-822E35896753}"/>
                </a:ext>
              </a:extLst>
            </p:cNvPr>
            <p:cNvSpPr/>
            <p:nvPr/>
          </p:nvSpPr>
          <p:spPr>
            <a:xfrm>
              <a:off x="3812950" y="1598375"/>
              <a:ext cx="1254975" cy="2801925"/>
            </a:xfrm>
            <a:custGeom>
              <a:avLst/>
              <a:gdLst/>
              <a:ahLst/>
              <a:cxnLst/>
              <a:rect l="l" t="t" r="r" b="b"/>
              <a:pathLst>
                <a:path w="50199" h="112077" extrusionOk="0">
                  <a:moveTo>
                    <a:pt x="1" y="0"/>
                  </a:moveTo>
                  <a:lnTo>
                    <a:pt x="1" y="112076"/>
                  </a:lnTo>
                  <a:cubicBezTo>
                    <a:pt x="48769" y="83182"/>
                    <a:pt x="50199" y="30321"/>
                    <a:pt x="50199" y="30321"/>
                  </a:cubicBezTo>
                  <a:cubicBezTo>
                    <a:pt x="27307" y="14678"/>
                    <a:pt x="7671" y="730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874;p64">
              <a:extLst>
                <a:ext uri="{FF2B5EF4-FFF2-40B4-BE49-F238E27FC236}">
                  <a16:creationId xmlns:a16="http://schemas.microsoft.com/office/drawing/2014/main" id="{AA7F7C3A-460C-5ADD-C9D9-F0D1A0ABB316}"/>
                </a:ext>
              </a:extLst>
            </p:cNvPr>
            <p:cNvSpPr/>
            <p:nvPr/>
          </p:nvSpPr>
          <p:spPr>
            <a:xfrm>
              <a:off x="3805750" y="1591175"/>
              <a:ext cx="1269475" cy="2816325"/>
            </a:xfrm>
            <a:custGeom>
              <a:avLst/>
              <a:gdLst/>
              <a:ahLst/>
              <a:cxnLst/>
              <a:rect l="l" t="t" r="r" b="b"/>
              <a:pathLst>
                <a:path w="50779" h="112653" extrusionOk="0">
                  <a:moveTo>
                    <a:pt x="577" y="948"/>
                  </a:moveTo>
                  <a:cubicBezTo>
                    <a:pt x="4477" y="4444"/>
                    <a:pt x="11056" y="7995"/>
                    <a:pt x="19294" y="12441"/>
                  </a:cubicBezTo>
                  <a:cubicBezTo>
                    <a:pt x="27943" y="17111"/>
                    <a:pt x="38700" y="22915"/>
                    <a:pt x="50193" y="30758"/>
                  </a:cubicBezTo>
                  <a:cubicBezTo>
                    <a:pt x="50124" y="32296"/>
                    <a:pt x="49394" y="44948"/>
                    <a:pt x="43399" y="60570"/>
                  </a:cubicBezTo>
                  <a:cubicBezTo>
                    <a:pt x="37560" y="75785"/>
                    <a:pt x="25396" y="96991"/>
                    <a:pt x="577" y="111858"/>
                  </a:cubicBezTo>
                  <a:lnTo>
                    <a:pt x="577" y="948"/>
                  </a:lnTo>
                  <a:close/>
                  <a:moveTo>
                    <a:pt x="291" y="0"/>
                  </a:moveTo>
                  <a:cubicBezTo>
                    <a:pt x="143" y="0"/>
                    <a:pt x="1" y="115"/>
                    <a:pt x="1" y="288"/>
                  </a:cubicBezTo>
                  <a:lnTo>
                    <a:pt x="1" y="112364"/>
                  </a:lnTo>
                  <a:cubicBezTo>
                    <a:pt x="1" y="112524"/>
                    <a:pt x="129" y="112652"/>
                    <a:pt x="289" y="112652"/>
                  </a:cubicBezTo>
                  <a:cubicBezTo>
                    <a:pt x="340" y="112652"/>
                    <a:pt x="391" y="112638"/>
                    <a:pt x="435" y="112611"/>
                  </a:cubicBezTo>
                  <a:cubicBezTo>
                    <a:pt x="25699" y="97644"/>
                    <a:pt x="38040" y="76150"/>
                    <a:pt x="43945" y="60755"/>
                  </a:cubicBezTo>
                  <a:cubicBezTo>
                    <a:pt x="50343" y="44074"/>
                    <a:pt x="50772" y="30749"/>
                    <a:pt x="50776" y="30616"/>
                  </a:cubicBezTo>
                  <a:cubicBezTo>
                    <a:pt x="50778" y="30519"/>
                    <a:pt x="50731" y="30427"/>
                    <a:pt x="50650" y="30372"/>
                  </a:cubicBezTo>
                  <a:cubicBezTo>
                    <a:pt x="39082" y="22466"/>
                    <a:pt x="28262" y="16627"/>
                    <a:pt x="19567" y="11934"/>
                  </a:cubicBezTo>
                  <a:cubicBezTo>
                    <a:pt x="11014" y="7317"/>
                    <a:pt x="4258" y="3671"/>
                    <a:pt x="488" y="80"/>
                  </a:cubicBezTo>
                  <a:cubicBezTo>
                    <a:pt x="430" y="25"/>
                    <a:pt x="360" y="0"/>
                    <a:pt x="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875;p64">
              <a:extLst>
                <a:ext uri="{FF2B5EF4-FFF2-40B4-BE49-F238E27FC236}">
                  <a16:creationId xmlns:a16="http://schemas.microsoft.com/office/drawing/2014/main" id="{A57880F0-1396-71A2-6CA2-0BEA7C4A3D14}"/>
                </a:ext>
              </a:extLst>
            </p:cNvPr>
            <p:cNvSpPr/>
            <p:nvPr/>
          </p:nvSpPr>
          <p:spPr>
            <a:xfrm>
              <a:off x="2650050" y="1710875"/>
              <a:ext cx="2325850" cy="2576950"/>
            </a:xfrm>
            <a:custGeom>
              <a:avLst/>
              <a:gdLst/>
              <a:ahLst/>
              <a:cxnLst/>
              <a:rect l="l" t="t" r="r" b="b"/>
              <a:pathLst>
                <a:path w="93034" h="103078" extrusionOk="0">
                  <a:moveTo>
                    <a:pt x="46517" y="1"/>
                  </a:moveTo>
                  <a:cubicBezTo>
                    <a:pt x="37257" y="6566"/>
                    <a:pt x="21213" y="12822"/>
                    <a:pt x="0" y="27317"/>
                  </a:cubicBezTo>
                  <a:cubicBezTo>
                    <a:pt x="0" y="27317"/>
                    <a:pt x="1326" y="76301"/>
                    <a:pt x="46517" y="103077"/>
                  </a:cubicBezTo>
                  <a:cubicBezTo>
                    <a:pt x="91708" y="76302"/>
                    <a:pt x="93034" y="27318"/>
                    <a:pt x="93034" y="27318"/>
                  </a:cubicBezTo>
                  <a:cubicBezTo>
                    <a:pt x="71820" y="12822"/>
                    <a:pt x="55847" y="6566"/>
                    <a:pt x="46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876;p64">
              <a:extLst>
                <a:ext uri="{FF2B5EF4-FFF2-40B4-BE49-F238E27FC236}">
                  <a16:creationId xmlns:a16="http://schemas.microsoft.com/office/drawing/2014/main" id="{5A2CB39D-0506-A145-33B2-6CE6EC3B6B8E}"/>
                </a:ext>
              </a:extLst>
            </p:cNvPr>
            <p:cNvSpPr/>
            <p:nvPr/>
          </p:nvSpPr>
          <p:spPr>
            <a:xfrm>
              <a:off x="2642775" y="1703675"/>
              <a:ext cx="2340350" cy="2591300"/>
            </a:xfrm>
            <a:custGeom>
              <a:avLst/>
              <a:gdLst/>
              <a:ahLst/>
              <a:cxnLst/>
              <a:rect l="l" t="t" r="r" b="b"/>
              <a:pathLst>
                <a:path w="93614" h="103652" extrusionOk="0">
                  <a:moveTo>
                    <a:pt x="46808" y="641"/>
                  </a:moveTo>
                  <a:cubicBezTo>
                    <a:pt x="50665" y="3330"/>
                    <a:pt x="55728" y="6028"/>
                    <a:pt x="61577" y="9144"/>
                  </a:cubicBezTo>
                  <a:cubicBezTo>
                    <a:pt x="70085" y="13678"/>
                    <a:pt x="80668" y="19317"/>
                    <a:pt x="93029" y="27754"/>
                  </a:cubicBezTo>
                  <a:cubicBezTo>
                    <a:pt x="92964" y="29226"/>
                    <a:pt x="92277" y="40909"/>
                    <a:pt x="86743" y="55341"/>
                  </a:cubicBezTo>
                  <a:cubicBezTo>
                    <a:pt x="81315" y="69495"/>
                    <a:pt x="69983" y="89244"/>
                    <a:pt x="46808" y="103029"/>
                  </a:cubicBezTo>
                  <a:cubicBezTo>
                    <a:pt x="23643" y="89249"/>
                    <a:pt x="12310" y="69509"/>
                    <a:pt x="6880" y="55361"/>
                  </a:cubicBezTo>
                  <a:cubicBezTo>
                    <a:pt x="1341" y="40927"/>
                    <a:pt x="652" y="29228"/>
                    <a:pt x="586" y="27754"/>
                  </a:cubicBezTo>
                  <a:cubicBezTo>
                    <a:pt x="12888" y="19359"/>
                    <a:pt x="23451" y="13733"/>
                    <a:pt x="31946" y="9210"/>
                  </a:cubicBezTo>
                  <a:cubicBezTo>
                    <a:pt x="37846" y="6069"/>
                    <a:pt x="42953" y="3350"/>
                    <a:pt x="46808" y="641"/>
                  </a:cubicBezTo>
                  <a:close/>
                  <a:moveTo>
                    <a:pt x="46807" y="1"/>
                  </a:moveTo>
                  <a:cubicBezTo>
                    <a:pt x="46749" y="1"/>
                    <a:pt x="46691" y="18"/>
                    <a:pt x="46641" y="54"/>
                  </a:cubicBezTo>
                  <a:cubicBezTo>
                    <a:pt x="42796" y="2779"/>
                    <a:pt x="37888" y="5392"/>
                    <a:pt x="31675" y="8702"/>
                  </a:cubicBezTo>
                  <a:cubicBezTo>
                    <a:pt x="23138" y="13247"/>
                    <a:pt x="12513" y="18904"/>
                    <a:pt x="129" y="27367"/>
                  </a:cubicBezTo>
                  <a:cubicBezTo>
                    <a:pt x="48" y="27422"/>
                    <a:pt x="1" y="27515"/>
                    <a:pt x="3" y="27613"/>
                  </a:cubicBezTo>
                  <a:cubicBezTo>
                    <a:pt x="7" y="27736"/>
                    <a:pt x="405" y="40087"/>
                    <a:pt x="6334" y="55547"/>
                  </a:cubicBezTo>
                  <a:cubicBezTo>
                    <a:pt x="11807" y="69817"/>
                    <a:pt x="23246" y="89738"/>
                    <a:pt x="46662" y="103612"/>
                  </a:cubicBezTo>
                  <a:cubicBezTo>
                    <a:pt x="46706" y="103639"/>
                    <a:pt x="46756" y="103652"/>
                    <a:pt x="46808" y="103652"/>
                  </a:cubicBezTo>
                  <a:cubicBezTo>
                    <a:pt x="46859" y="103652"/>
                    <a:pt x="46910" y="103639"/>
                    <a:pt x="46954" y="103612"/>
                  </a:cubicBezTo>
                  <a:cubicBezTo>
                    <a:pt x="70370" y="89740"/>
                    <a:pt x="81808" y="69817"/>
                    <a:pt x="87281" y="55548"/>
                  </a:cubicBezTo>
                  <a:cubicBezTo>
                    <a:pt x="93209" y="40087"/>
                    <a:pt x="93608" y="27737"/>
                    <a:pt x="93611" y="27613"/>
                  </a:cubicBezTo>
                  <a:cubicBezTo>
                    <a:pt x="93614" y="27515"/>
                    <a:pt x="93567" y="27422"/>
                    <a:pt x="93485" y="27367"/>
                  </a:cubicBezTo>
                  <a:cubicBezTo>
                    <a:pt x="81042" y="18864"/>
                    <a:pt x="70398" y="13192"/>
                    <a:pt x="61846" y="8636"/>
                  </a:cubicBezTo>
                  <a:cubicBezTo>
                    <a:pt x="55931" y="5483"/>
                    <a:pt x="50821" y="2761"/>
                    <a:pt x="46973" y="54"/>
                  </a:cubicBezTo>
                  <a:cubicBezTo>
                    <a:pt x="46924" y="18"/>
                    <a:pt x="46865" y="1"/>
                    <a:pt x="46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877;p64">
              <a:extLst>
                <a:ext uri="{FF2B5EF4-FFF2-40B4-BE49-F238E27FC236}">
                  <a16:creationId xmlns:a16="http://schemas.microsoft.com/office/drawing/2014/main" id="{053A1238-F90E-CB29-3BA8-8316769C01C1}"/>
                </a:ext>
              </a:extLst>
            </p:cNvPr>
            <p:cNvSpPr/>
            <p:nvPr/>
          </p:nvSpPr>
          <p:spPr>
            <a:xfrm>
              <a:off x="3070950" y="2263700"/>
              <a:ext cx="1904950" cy="2024100"/>
            </a:xfrm>
            <a:custGeom>
              <a:avLst/>
              <a:gdLst/>
              <a:ahLst/>
              <a:cxnLst/>
              <a:rect l="l" t="t" r="r" b="b"/>
              <a:pathLst>
                <a:path w="76198" h="80964" extrusionOk="0">
                  <a:moveTo>
                    <a:pt x="68272" y="1"/>
                  </a:moveTo>
                  <a:cubicBezTo>
                    <a:pt x="35912" y="9790"/>
                    <a:pt x="11201" y="38229"/>
                    <a:pt x="1" y="53227"/>
                  </a:cubicBezTo>
                  <a:cubicBezTo>
                    <a:pt x="6793" y="63187"/>
                    <a:pt x="16319" y="73047"/>
                    <a:pt x="29681" y="80963"/>
                  </a:cubicBezTo>
                  <a:cubicBezTo>
                    <a:pt x="74872" y="54188"/>
                    <a:pt x="76198" y="5204"/>
                    <a:pt x="76198" y="5204"/>
                  </a:cubicBezTo>
                  <a:cubicBezTo>
                    <a:pt x="73466" y="3339"/>
                    <a:pt x="70825" y="1611"/>
                    <a:pt x="682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878;p64">
              <a:extLst>
                <a:ext uri="{FF2B5EF4-FFF2-40B4-BE49-F238E27FC236}">
                  <a16:creationId xmlns:a16="http://schemas.microsoft.com/office/drawing/2014/main" id="{54E22BE7-1EDD-66CF-F6BD-46A603710AF0}"/>
                </a:ext>
              </a:extLst>
            </p:cNvPr>
            <p:cNvSpPr/>
            <p:nvPr/>
          </p:nvSpPr>
          <p:spPr>
            <a:xfrm>
              <a:off x="3063275" y="2256475"/>
              <a:ext cx="1919875" cy="2038500"/>
            </a:xfrm>
            <a:custGeom>
              <a:avLst/>
              <a:gdLst/>
              <a:ahLst/>
              <a:cxnLst/>
              <a:rect l="l" t="t" r="r" b="b"/>
              <a:pathLst>
                <a:path w="76795" h="81540" extrusionOk="0">
                  <a:moveTo>
                    <a:pt x="68537" y="604"/>
                  </a:moveTo>
                  <a:cubicBezTo>
                    <a:pt x="71132" y="2242"/>
                    <a:pt x="73712" y="3936"/>
                    <a:pt x="76211" y="5642"/>
                  </a:cubicBezTo>
                  <a:cubicBezTo>
                    <a:pt x="76145" y="7116"/>
                    <a:pt x="75456" y="18815"/>
                    <a:pt x="69916" y="33249"/>
                  </a:cubicBezTo>
                  <a:cubicBezTo>
                    <a:pt x="64487" y="47397"/>
                    <a:pt x="53153" y="67137"/>
                    <a:pt x="29989" y="80917"/>
                  </a:cubicBezTo>
                  <a:cubicBezTo>
                    <a:pt x="18161" y="73883"/>
                    <a:pt x="8297" y="64669"/>
                    <a:pt x="663" y="53523"/>
                  </a:cubicBezTo>
                  <a:cubicBezTo>
                    <a:pt x="27829" y="17217"/>
                    <a:pt x="54790" y="4788"/>
                    <a:pt x="68537" y="604"/>
                  </a:cubicBezTo>
                  <a:close/>
                  <a:moveTo>
                    <a:pt x="68579" y="1"/>
                  </a:moveTo>
                  <a:cubicBezTo>
                    <a:pt x="68551" y="1"/>
                    <a:pt x="68523" y="5"/>
                    <a:pt x="68495" y="14"/>
                  </a:cubicBezTo>
                  <a:cubicBezTo>
                    <a:pt x="54291" y="4310"/>
                    <a:pt x="40100" y="12628"/>
                    <a:pt x="26318" y="24733"/>
                  </a:cubicBezTo>
                  <a:cubicBezTo>
                    <a:pt x="14607" y="35018"/>
                    <a:pt x="5585" y="45969"/>
                    <a:pt x="77" y="53343"/>
                  </a:cubicBezTo>
                  <a:cubicBezTo>
                    <a:pt x="4" y="53442"/>
                    <a:pt x="1" y="53576"/>
                    <a:pt x="70" y="53678"/>
                  </a:cubicBezTo>
                  <a:cubicBezTo>
                    <a:pt x="7802" y="65015"/>
                    <a:pt x="17817" y="74377"/>
                    <a:pt x="29842" y="81500"/>
                  </a:cubicBezTo>
                  <a:cubicBezTo>
                    <a:pt x="29886" y="81527"/>
                    <a:pt x="29936" y="81540"/>
                    <a:pt x="29988" y="81540"/>
                  </a:cubicBezTo>
                  <a:cubicBezTo>
                    <a:pt x="30039" y="81540"/>
                    <a:pt x="30090" y="81527"/>
                    <a:pt x="30134" y="81500"/>
                  </a:cubicBezTo>
                  <a:cubicBezTo>
                    <a:pt x="53550" y="67626"/>
                    <a:pt x="64989" y="47705"/>
                    <a:pt x="70462" y="33435"/>
                  </a:cubicBezTo>
                  <a:cubicBezTo>
                    <a:pt x="76391" y="17975"/>
                    <a:pt x="76789" y="5624"/>
                    <a:pt x="76792" y="5501"/>
                  </a:cubicBezTo>
                  <a:cubicBezTo>
                    <a:pt x="76795" y="5403"/>
                    <a:pt x="76748" y="5310"/>
                    <a:pt x="76666" y="5255"/>
                  </a:cubicBezTo>
                  <a:cubicBezTo>
                    <a:pt x="74085" y="3491"/>
                    <a:pt x="71417" y="1739"/>
                    <a:pt x="68732" y="45"/>
                  </a:cubicBezTo>
                  <a:cubicBezTo>
                    <a:pt x="68686" y="16"/>
                    <a:pt x="68633" y="1"/>
                    <a:pt x="685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879;p64">
              <a:extLst>
                <a:ext uri="{FF2B5EF4-FFF2-40B4-BE49-F238E27FC236}">
                  <a16:creationId xmlns:a16="http://schemas.microsoft.com/office/drawing/2014/main" id="{202900BB-6C52-F3A9-E6B8-764934081B73}"/>
                </a:ext>
              </a:extLst>
            </p:cNvPr>
            <p:cNvSpPr/>
            <p:nvPr/>
          </p:nvSpPr>
          <p:spPr>
            <a:xfrm>
              <a:off x="3314775" y="1960000"/>
              <a:ext cx="1010750" cy="985675"/>
            </a:xfrm>
            <a:custGeom>
              <a:avLst/>
              <a:gdLst/>
              <a:ahLst/>
              <a:cxnLst/>
              <a:rect l="l" t="t" r="r" b="b"/>
              <a:pathLst>
                <a:path w="40430" h="39427" extrusionOk="0">
                  <a:moveTo>
                    <a:pt x="20215" y="5762"/>
                  </a:moveTo>
                  <a:cubicBezTo>
                    <a:pt x="28185" y="5762"/>
                    <a:pt x="34668" y="12246"/>
                    <a:pt x="34668" y="20215"/>
                  </a:cubicBezTo>
                  <a:lnTo>
                    <a:pt x="34668" y="33664"/>
                  </a:lnTo>
                  <a:lnTo>
                    <a:pt x="5761" y="33664"/>
                  </a:lnTo>
                  <a:lnTo>
                    <a:pt x="5761" y="20215"/>
                  </a:lnTo>
                  <a:cubicBezTo>
                    <a:pt x="5761" y="12246"/>
                    <a:pt x="12245" y="5762"/>
                    <a:pt x="20215" y="5762"/>
                  </a:cubicBezTo>
                  <a:close/>
                  <a:moveTo>
                    <a:pt x="20215" y="1"/>
                  </a:moveTo>
                  <a:cubicBezTo>
                    <a:pt x="9068" y="1"/>
                    <a:pt x="0" y="9070"/>
                    <a:pt x="0" y="20216"/>
                  </a:cubicBezTo>
                  <a:lnTo>
                    <a:pt x="0" y="36545"/>
                  </a:lnTo>
                  <a:cubicBezTo>
                    <a:pt x="0" y="38137"/>
                    <a:pt x="1290" y="39426"/>
                    <a:pt x="2881" y="39426"/>
                  </a:cubicBezTo>
                  <a:lnTo>
                    <a:pt x="37549" y="39426"/>
                  </a:lnTo>
                  <a:cubicBezTo>
                    <a:pt x="39140" y="39426"/>
                    <a:pt x="40430" y="38136"/>
                    <a:pt x="40430" y="36545"/>
                  </a:cubicBezTo>
                  <a:lnTo>
                    <a:pt x="40430" y="20216"/>
                  </a:lnTo>
                  <a:cubicBezTo>
                    <a:pt x="40430" y="9068"/>
                    <a:pt x="31362" y="1"/>
                    <a:pt x="202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80;p64">
              <a:extLst>
                <a:ext uri="{FF2B5EF4-FFF2-40B4-BE49-F238E27FC236}">
                  <a16:creationId xmlns:a16="http://schemas.microsoft.com/office/drawing/2014/main" id="{74FB6381-04F0-83AA-CCEE-4358825B0348}"/>
                </a:ext>
              </a:extLst>
            </p:cNvPr>
            <p:cNvSpPr/>
            <p:nvPr/>
          </p:nvSpPr>
          <p:spPr>
            <a:xfrm>
              <a:off x="3307550" y="1952800"/>
              <a:ext cx="1025175" cy="1000075"/>
            </a:xfrm>
            <a:custGeom>
              <a:avLst/>
              <a:gdLst/>
              <a:ahLst/>
              <a:cxnLst/>
              <a:rect l="l" t="t" r="r" b="b"/>
              <a:pathLst>
                <a:path w="41007" h="40003" extrusionOk="0">
                  <a:moveTo>
                    <a:pt x="20504" y="6339"/>
                  </a:moveTo>
                  <a:cubicBezTo>
                    <a:pt x="28314" y="6339"/>
                    <a:pt x="34669" y="12693"/>
                    <a:pt x="34669" y="20504"/>
                  </a:cubicBezTo>
                  <a:lnTo>
                    <a:pt x="34669" y="33663"/>
                  </a:lnTo>
                  <a:lnTo>
                    <a:pt x="6339" y="33663"/>
                  </a:lnTo>
                  <a:lnTo>
                    <a:pt x="6338" y="20504"/>
                  </a:lnTo>
                  <a:cubicBezTo>
                    <a:pt x="6338" y="12693"/>
                    <a:pt x="12694" y="6339"/>
                    <a:pt x="20504" y="6339"/>
                  </a:cubicBezTo>
                  <a:close/>
                  <a:moveTo>
                    <a:pt x="20504" y="5762"/>
                  </a:moveTo>
                  <a:cubicBezTo>
                    <a:pt x="12376" y="5762"/>
                    <a:pt x="5762" y="12374"/>
                    <a:pt x="5762" y="20503"/>
                  </a:cubicBezTo>
                  <a:lnTo>
                    <a:pt x="5762" y="33951"/>
                  </a:lnTo>
                  <a:cubicBezTo>
                    <a:pt x="5762" y="34111"/>
                    <a:pt x="5892" y="34240"/>
                    <a:pt x="6050" y="34240"/>
                  </a:cubicBezTo>
                  <a:lnTo>
                    <a:pt x="34957" y="34240"/>
                  </a:lnTo>
                  <a:cubicBezTo>
                    <a:pt x="35116" y="34240"/>
                    <a:pt x="35245" y="34111"/>
                    <a:pt x="35245" y="33951"/>
                  </a:cubicBezTo>
                  <a:lnTo>
                    <a:pt x="35245" y="20503"/>
                  </a:lnTo>
                  <a:cubicBezTo>
                    <a:pt x="35245" y="12374"/>
                    <a:pt x="28632" y="5762"/>
                    <a:pt x="20504" y="5762"/>
                  </a:cubicBezTo>
                  <a:close/>
                  <a:moveTo>
                    <a:pt x="20504" y="577"/>
                  </a:moveTo>
                  <a:cubicBezTo>
                    <a:pt x="31492" y="577"/>
                    <a:pt x="40431" y="9516"/>
                    <a:pt x="40431" y="20504"/>
                  </a:cubicBezTo>
                  <a:lnTo>
                    <a:pt x="40431" y="36833"/>
                  </a:lnTo>
                  <a:cubicBezTo>
                    <a:pt x="40431" y="38263"/>
                    <a:pt x="39268" y="39427"/>
                    <a:pt x="37838" y="39427"/>
                  </a:cubicBezTo>
                  <a:lnTo>
                    <a:pt x="3170" y="39427"/>
                  </a:lnTo>
                  <a:cubicBezTo>
                    <a:pt x="1739" y="39427"/>
                    <a:pt x="577" y="38263"/>
                    <a:pt x="577" y="36833"/>
                  </a:cubicBezTo>
                  <a:lnTo>
                    <a:pt x="577" y="20503"/>
                  </a:lnTo>
                  <a:cubicBezTo>
                    <a:pt x="577" y="9515"/>
                    <a:pt x="9517" y="577"/>
                    <a:pt x="20504" y="577"/>
                  </a:cubicBezTo>
                  <a:close/>
                  <a:moveTo>
                    <a:pt x="20504" y="1"/>
                  </a:moveTo>
                  <a:cubicBezTo>
                    <a:pt x="9199" y="1"/>
                    <a:pt x="0" y="9198"/>
                    <a:pt x="0" y="20504"/>
                  </a:cubicBezTo>
                  <a:lnTo>
                    <a:pt x="0" y="36833"/>
                  </a:lnTo>
                  <a:cubicBezTo>
                    <a:pt x="0" y="38580"/>
                    <a:pt x="1423" y="40002"/>
                    <a:pt x="3170" y="40002"/>
                  </a:cubicBezTo>
                  <a:lnTo>
                    <a:pt x="37838" y="40002"/>
                  </a:lnTo>
                  <a:cubicBezTo>
                    <a:pt x="39585" y="40002"/>
                    <a:pt x="41007" y="38580"/>
                    <a:pt x="41007" y="36833"/>
                  </a:cubicBezTo>
                  <a:lnTo>
                    <a:pt x="41007" y="20504"/>
                  </a:lnTo>
                  <a:cubicBezTo>
                    <a:pt x="41007" y="9198"/>
                    <a:pt x="31809" y="1"/>
                    <a:pt x="20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881;p64">
              <a:extLst>
                <a:ext uri="{FF2B5EF4-FFF2-40B4-BE49-F238E27FC236}">
                  <a16:creationId xmlns:a16="http://schemas.microsoft.com/office/drawing/2014/main" id="{ABFEAE79-2326-D4E0-4948-07E42A327C02}"/>
                </a:ext>
              </a:extLst>
            </p:cNvPr>
            <p:cNvSpPr/>
            <p:nvPr/>
          </p:nvSpPr>
          <p:spPr>
            <a:xfrm>
              <a:off x="3261250" y="2748875"/>
              <a:ext cx="1103450" cy="932375"/>
            </a:xfrm>
            <a:custGeom>
              <a:avLst/>
              <a:gdLst/>
              <a:ahLst/>
              <a:cxnLst/>
              <a:rect l="l" t="t" r="r" b="b"/>
              <a:pathLst>
                <a:path w="44138" h="37295" extrusionOk="0">
                  <a:moveTo>
                    <a:pt x="0" y="1"/>
                  </a:moveTo>
                  <a:lnTo>
                    <a:pt x="0" y="37295"/>
                  </a:lnTo>
                  <a:lnTo>
                    <a:pt x="44137" y="37295"/>
                  </a:lnTo>
                  <a:lnTo>
                    <a:pt x="441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882;p64">
              <a:extLst>
                <a:ext uri="{FF2B5EF4-FFF2-40B4-BE49-F238E27FC236}">
                  <a16:creationId xmlns:a16="http://schemas.microsoft.com/office/drawing/2014/main" id="{4BF806E6-84B5-96E6-8948-E354B528D288}"/>
                </a:ext>
              </a:extLst>
            </p:cNvPr>
            <p:cNvSpPr/>
            <p:nvPr/>
          </p:nvSpPr>
          <p:spPr>
            <a:xfrm>
              <a:off x="3254025" y="2741675"/>
              <a:ext cx="1117900" cy="946775"/>
            </a:xfrm>
            <a:custGeom>
              <a:avLst/>
              <a:gdLst/>
              <a:ahLst/>
              <a:cxnLst/>
              <a:rect l="l" t="t" r="r" b="b"/>
              <a:pathLst>
                <a:path w="44716" h="37871" extrusionOk="0">
                  <a:moveTo>
                    <a:pt x="44138" y="576"/>
                  </a:moveTo>
                  <a:lnTo>
                    <a:pt x="44138" y="37295"/>
                  </a:lnTo>
                  <a:lnTo>
                    <a:pt x="577" y="37295"/>
                  </a:lnTo>
                  <a:lnTo>
                    <a:pt x="577" y="576"/>
                  </a:lnTo>
                  <a:close/>
                  <a:moveTo>
                    <a:pt x="287" y="1"/>
                  </a:moveTo>
                  <a:cubicBezTo>
                    <a:pt x="129" y="1"/>
                    <a:pt x="0" y="130"/>
                    <a:pt x="1" y="289"/>
                  </a:cubicBezTo>
                  <a:lnTo>
                    <a:pt x="1" y="37583"/>
                  </a:lnTo>
                  <a:cubicBezTo>
                    <a:pt x="0" y="37742"/>
                    <a:pt x="130" y="37871"/>
                    <a:pt x="289" y="37871"/>
                  </a:cubicBezTo>
                  <a:lnTo>
                    <a:pt x="44426" y="37871"/>
                  </a:lnTo>
                  <a:cubicBezTo>
                    <a:pt x="44586" y="37871"/>
                    <a:pt x="44715" y="37742"/>
                    <a:pt x="44714" y="37583"/>
                  </a:cubicBezTo>
                  <a:lnTo>
                    <a:pt x="44714" y="289"/>
                  </a:lnTo>
                  <a:cubicBezTo>
                    <a:pt x="44715" y="129"/>
                    <a:pt x="44586" y="1"/>
                    <a:pt x="44426" y="1"/>
                  </a:cubicBezTo>
                  <a:lnTo>
                    <a:pt x="289" y="1"/>
                  </a:lnTo>
                  <a:cubicBezTo>
                    <a:pt x="289" y="1"/>
                    <a:pt x="288"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83;p64">
              <a:extLst>
                <a:ext uri="{FF2B5EF4-FFF2-40B4-BE49-F238E27FC236}">
                  <a16:creationId xmlns:a16="http://schemas.microsoft.com/office/drawing/2014/main" id="{7A5A8428-8873-1D8E-E933-4570FD3002E4}"/>
                </a:ext>
              </a:extLst>
            </p:cNvPr>
            <p:cNvSpPr/>
            <p:nvPr/>
          </p:nvSpPr>
          <p:spPr>
            <a:xfrm>
              <a:off x="3687425" y="3015925"/>
              <a:ext cx="240325" cy="437650"/>
            </a:xfrm>
            <a:custGeom>
              <a:avLst/>
              <a:gdLst/>
              <a:ahLst/>
              <a:cxnLst/>
              <a:rect l="l" t="t" r="r" b="b"/>
              <a:pathLst>
                <a:path w="9613" h="17506" extrusionOk="0">
                  <a:moveTo>
                    <a:pt x="4806" y="1"/>
                  </a:moveTo>
                  <a:cubicBezTo>
                    <a:pt x="2153" y="1"/>
                    <a:pt x="1" y="2151"/>
                    <a:pt x="1" y="4806"/>
                  </a:cubicBezTo>
                  <a:cubicBezTo>
                    <a:pt x="1" y="6634"/>
                    <a:pt x="1022" y="8223"/>
                    <a:pt x="2525" y="9035"/>
                  </a:cubicBezTo>
                  <a:lnTo>
                    <a:pt x="1717" y="17506"/>
                  </a:lnTo>
                  <a:lnTo>
                    <a:pt x="7896" y="17506"/>
                  </a:lnTo>
                  <a:lnTo>
                    <a:pt x="7090" y="9035"/>
                  </a:lnTo>
                  <a:cubicBezTo>
                    <a:pt x="8591" y="8223"/>
                    <a:pt x="9612" y="6634"/>
                    <a:pt x="9612" y="4806"/>
                  </a:cubicBezTo>
                  <a:cubicBezTo>
                    <a:pt x="9612" y="2151"/>
                    <a:pt x="7460"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84;p64">
              <a:extLst>
                <a:ext uri="{FF2B5EF4-FFF2-40B4-BE49-F238E27FC236}">
                  <a16:creationId xmlns:a16="http://schemas.microsoft.com/office/drawing/2014/main" id="{7C96245C-FAE4-DE0F-7868-CDD2AA277A96}"/>
                </a:ext>
              </a:extLst>
            </p:cNvPr>
            <p:cNvSpPr/>
            <p:nvPr/>
          </p:nvSpPr>
          <p:spPr>
            <a:xfrm>
              <a:off x="3680200" y="3008700"/>
              <a:ext cx="254725" cy="452075"/>
            </a:xfrm>
            <a:custGeom>
              <a:avLst/>
              <a:gdLst/>
              <a:ahLst/>
              <a:cxnLst/>
              <a:rect l="l" t="t" r="r" b="b"/>
              <a:pathLst>
                <a:path w="10189" h="18083" extrusionOk="0">
                  <a:moveTo>
                    <a:pt x="5095" y="578"/>
                  </a:moveTo>
                  <a:cubicBezTo>
                    <a:pt x="7586" y="578"/>
                    <a:pt x="9612" y="2604"/>
                    <a:pt x="9612" y="5095"/>
                  </a:cubicBezTo>
                  <a:cubicBezTo>
                    <a:pt x="9612" y="6755"/>
                    <a:pt x="8702" y="8283"/>
                    <a:pt x="7240" y="9071"/>
                  </a:cubicBezTo>
                  <a:cubicBezTo>
                    <a:pt x="7138" y="9126"/>
                    <a:pt x="7079" y="9237"/>
                    <a:pt x="7090" y="9352"/>
                  </a:cubicBezTo>
                  <a:lnTo>
                    <a:pt x="7868" y="17507"/>
                  </a:lnTo>
                  <a:lnTo>
                    <a:pt x="2323" y="17507"/>
                  </a:lnTo>
                  <a:lnTo>
                    <a:pt x="3100" y="9352"/>
                  </a:lnTo>
                  <a:cubicBezTo>
                    <a:pt x="3111" y="9237"/>
                    <a:pt x="3052" y="9126"/>
                    <a:pt x="2950" y="9071"/>
                  </a:cubicBezTo>
                  <a:cubicBezTo>
                    <a:pt x="1488" y="8283"/>
                    <a:pt x="578" y="6755"/>
                    <a:pt x="578" y="5095"/>
                  </a:cubicBezTo>
                  <a:cubicBezTo>
                    <a:pt x="578" y="2604"/>
                    <a:pt x="2604" y="578"/>
                    <a:pt x="5095" y="578"/>
                  </a:cubicBezTo>
                  <a:close/>
                  <a:moveTo>
                    <a:pt x="5095" y="1"/>
                  </a:moveTo>
                  <a:cubicBezTo>
                    <a:pt x="2286" y="1"/>
                    <a:pt x="2" y="2286"/>
                    <a:pt x="2" y="5095"/>
                  </a:cubicBezTo>
                  <a:cubicBezTo>
                    <a:pt x="1" y="6898"/>
                    <a:pt x="954" y="8567"/>
                    <a:pt x="2509" y="9484"/>
                  </a:cubicBezTo>
                  <a:lnTo>
                    <a:pt x="1720" y="17767"/>
                  </a:lnTo>
                  <a:cubicBezTo>
                    <a:pt x="1703" y="17936"/>
                    <a:pt x="1836" y="18082"/>
                    <a:pt x="2006" y="18082"/>
                  </a:cubicBezTo>
                  <a:lnTo>
                    <a:pt x="8184" y="18082"/>
                  </a:lnTo>
                  <a:cubicBezTo>
                    <a:pt x="8354" y="18082"/>
                    <a:pt x="8487" y="17936"/>
                    <a:pt x="8471" y="17767"/>
                  </a:cubicBezTo>
                  <a:lnTo>
                    <a:pt x="7681" y="9484"/>
                  </a:lnTo>
                  <a:cubicBezTo>
                    <a:pt x="9235" y="8567"/>
                    <a:pt x="10189" y="6898"/>
                    <a:pt x="10189" y="5095"/>
                  </a:cubicBezTo>
                  <a:cubicBezTo>
                    <a:pt x="10189" y="2286"/>
                    <a:pt x="7903" y="1"/>
                    <a:pt x="5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85;p64">
              <a:extLst>
                <a:ext uri="{FF2B5EF4-FFF2-40B4-BE49-F238E27FC236}">
                  <a16:creationId xmlns:a16="http://schemas.microsoft.com/office/drawing/2014/main" id="{8799740A-276F-7BE5-129A-1B97FCCE9C7C}"/>
                </a:ext>
              </a:extLst>
            </p:cNvPr>
            <p:cNvSpPr/>
            <p:nvPr/>
          </p:nvSpPr>
          <p:spPr>
            <a:xfrm>
              <a:off x="5977700" y="2926050"/>
              <a:ext cx="16800" cy="36025"/>
            </a:xfrm>
            <a:custGeom>
              <a:avLst/>
              <a:gdLst/>
              <a:ahLst/>
              <a:cxnLst/>
              <a:rect l="l" t="t" r="r" b="b"/>
              <a:pathLst>
                <a:path w="672" h="1441" extrusionOk="0">
                  <a:moveTo>
                    <a:pt x="299" y="0"/>
                  </a:moveTo>
                  <a:cubicBezTo>
                    <a:pt x="292" y="0"/>
                    <a:pt x="284" y="1"/>
                    <a:pt x="277" y="1"/>
                  </a:cubicBezTo>
                  <a:cubicBezTo>
                    <a:pt x="118" y="14"/>
                    <a:pt x="1" y="153"/>
                    <a:pt x="14" y="313"/>
                  </a:cubicBezTo>
                  <a:cubicBezTo>
                    <a:pt x="39" y="600"/>
                    <a:pt x="62" y="886"/>
                    <a:pt x="84" y="1174"/>
                  </a:cubicBezTo>
                  <a:cubicBezTo>
                    <a:pt x="96" y="1324"/>
                    <a:pt x="220" y="1440"/>
                    <a:pt x="372" y="1440"/>
                  </a:cubicBezTo>
                  <a:cubicBezTo>
                    <a:pt x="379" y="1440"/>
                    <a:pt x="386" y="1440"/>
                    <a:pt x="393" y="1439"/>
                  </a:cubicBezTo>
                  <a:cubicBezTo>
                    <a:pt x="553" y="1427"/>
                    <a:pt x="671" y="1289"/>
                    <a:pt x="659" y="1130"/>
                  </a:cubicBezTo>
                  <a:cubicBezTo>
                    <a:pt x="637" y="841"/>
                    <a:pt x="613" y="552"/>
                    <a:pt x="589" y="263"/>
                  </a:cubicBezTo>
                  <a:cubicBezTo>
                    <a:pt x="574" y="113"/>
                    <a:pt x="447" y="0"/>
                    <a:pt x="2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86;p64">
              <a:extLst>
                <a:ext uri="{FF2B5EF4-FFF2-40B4-BE49-F238E27FC236}">
                  <a16:creationId xmlns:a16="http://schemas.microsoft.com/office/drawing/2014/main" id="{00AF8432-0357-062B-F4F7-C35C8E934CDF}"/>
                </a:ext>
              </a:extLst>
            </p:cNvPr>
            <p:cNvSpPr/>
            <p:nvPr/>
          </p:nvSpPr>
          <p:spPr>
            <a:xfrm>
              <a:off x="1532575" y="886700"/>
              <a:ext cx="4456100" cy="2011825"/>
            </a:xfrm>
            <a:custGeom>
              <a:avLst/>
              <a:gdLst/>
              <a:ahLst/>
              <a:cxnLst/>
              <a:rect l="l" t="t" r="r" b="b"/>
              <a:pathLst>
                <a:path w="178244" h="80473" extrusionOk="0">
                  <a:moveTo>
                    <a:pt x="88232" y="1"/>
                  </a:moveTo>
                  <a:cubicBezTo>
                    <a:pt x="87652" y="6"/>
                    <a:pt x="87073" y="17"/>
                    <a:pt x="86494" y="33"/>
                  </a:cubicBezTo>
                  <a:cubicBezTo>
                    <a:pt x="86337" y="38"/>
                    <a:pt x="86212" y="169"/>
                    <a:pt x="86214" y="326"/>
                  </a:cubicBezTo>
                  <a:cubicBezTo>
                    <a:pt x="86217" y="483"/>
                    <a:pt x="86344" y="609"/>
                    <a:pt x="86501" y="610"/>
                  </a:cubicBezTo>
                  <a:lnTo>
                    <a:pt x="86509" y="610"/>
                  </a:lnTo>
                  <a:cubicBezTo>
                    <a:pt x="87086" y="593"/>
                    <a:pt x="87662" y="583"/>
                    <a:pt x="88238" y="577"/>
                  </a:cubicBezTo>
                  <a:cubicBezTo>
                    <a:pt x="88394" y="572"/>
                    <a:pt x="88518" y="444"/>
                    <a:pt x="88518" y="288"/>
                  </a:cubicBezTo>
                  <a:cubicBezTo>
                    <a:pt x="88517" y="131"/>
                    <a:pt x="88391" y="3"/>
                    <a:pt x="88235" y="1"/>
                  </a:cubicBezTo>
                  <a:close/>
                  <a:moveTo>
                    <a:pt x="89967" y="1"/>
                  </a:moveTo>
                  <a:cubicBezTo>
                    <a:pt x="89811" y="3"/>
                    <a:pt x="89685" y="131"/>
                    <a:pt x="89684" y="288"/>
                  </a:cubicBezTo>
                  <a:cubicBezTo>
                    <a:pt x="89684" y="444"/>
                    <a:pt x="89808" y="572"/>
                    <a:pt x="89965" y="577"/>
                  </a:cubicBezTo>
                  <a:cubicBezTo>
                    <a:pt x="90541" y="583"/>
                    <a:pt x="91116" y="593"/>
                    <a:pt x="91692" y="610"/>
                  </a:cubicBezTo>
                  <a:lnTo>
                    <a:pt x="91702" y="610"/>
                  </a:lnTo>
                  <a:cubicBezTo>
                    <a:pt x="91859" y="609"/>
                    <a:pt x="91986" y="483"/>
                    <a:pt x="91988" y="326"/>
                  </a:cubicBezTo>
                  <a:cubicBezTo>
                    <a:pt x="91991" y="169"/>
                    <a:pt x="91866" y="38"/>
                    <a:pt x="91710" y="33"/>
                  </a:cubicBezTo>
                  <a:cubicBezTo>
                    <a:pt x="91129" y="17"/>
                    <a:pt x="90550" y="6"/>
                    <a:pt x="89971" y="1"/>
                  </a:cubicBezTo>
                  <a:close/>
                  <a:moveTo>
                    <a:pt x="84784" y="98"/>
                  </a:moveTo>
                  <a:cubicBezTo>
                    <a:pt x="84775" y="98"/>
                    <a:pt x="84766" y="98"/>
                    <a:pt x="84757" y="99"/>
                  </a:cubicBezTo>
                  <a:cubicBezTo>
                    <a:pt x="84178" y="127"/>
                    <a:pt x="83599" y="160"/>
                    <a:pt x="83020" y="199"/>
                  </a:cubicBezTo>
                  <a:cubicBezTo>
                    <a:pt x="82865" y="208"/>
                    <a:pt x="82745" y="340"/>
                    <a:pt x="82751" y="496"/>
                  </a:cubicBezTo>
                  <a:cubicBezTo>
                    <a:pt x="82756" y="651"/>
                    <a:pt x="82885" y="775"/>
                    <a:pt x="83039" y="775"/>
                  </a:cubicBezTo>
                  <a:cubicBezTo>
                    <a:pt x="83046" y="775"/>
                    <a:pt x="83052" y="773"/>
                    <a:pt x="83060" y="773"/>
                  </a:cubicBezTo>
                  <a:cubicBezTo>
                    <a:pt x="83634" y="735"/>
                    <a:pt x="84209" y="703"/>
                    <a:pt x="84784" y="675"/>
                  </a:cubicBezTo>
                  <a:cubicBezTo>
                    <a:pt x="84943" y="667"/>
                    <a:pt x="85065" y="532"/>
                    <a:pt x="85058" y="373"/>
                  </a:cubicBezTo>
                  <a:cubicBezTo>
                    <a:pt x="85051" y="224"/>
                    <a:pt x="84927" y="98"/>
                    <a:pt x="84784" y="98"/>
                  </a:cubicBezTo>
                  <a:close/>
                  <a:moveTo>
                    <a:pt x="93436" y="100"/>
                  </a:moveTo>
                  <a:cubicBezTo>
                    <a:pt x="93282" y="100"/>
                    <a:pt x="93154" y="219"/>
                    <a:pt x="93146" y="374"/>
                  </a:cubicBezTo>
                  <a:cubicBezTo>
                    <a:pt x="93137" y="534"/>
                    <a:pt x="93261" y="668"/>
                    <a:pt x="93419" y="676"/>
                  </a:cubicBezTo>
                  <a:cubicBezTo>
                    <a:pt x="93995" y="703"/>
                    <a:pt x="94569" y="736"/>
                    <a:pt x="95144" y="775"/>
                  </a:cubicBezTo>
                  <a:lnTo>
                    <a:pt x="95163" y="775"/>
                  </a:lnTo>
                  <a:lnTo>
                    <a:pt x="95163" y="776"/>
                  </a:lnTo>
                  <a:cubicBezTo>
                    <a:pt x="95319" y="776"/>
                    <a:pt x="95446" y="652"/>
                    <a:pt x="95452" y="496"/>
                  </a:cubicBezTo>
                  <a:cubicBezTo>
                    <a:pt x="95457" y="342"/>
                    <a:pt x="95338" y="210"/>
                    <a:pt x="95182" y="200"/>
                  </a:cubicBezTo>
                  <a:cubicBezTo>
                    <a:pt x="94605" y="160"/>
                    <a:pt x="94026" y="128"/>
                    <a:pt x="93447" y="101"/>
                  </a:cubicBezTo>
                  <a:cubicBezTo>
                    <a:pt x="93443" y="100"/>
                    <a:pt x="93439" y="100"/>
                    <a:pt x="93436" y="100"/>
                  </a:cubicBezTo>
                  <a:close/>
                  <a:moveTo>
                    <a:pt x="81313" y="331"/>
                  </a:moveTo>
                  <a:cubicBezTo>
                    <a:pt x="81305" y="331"/>
                    <a:pt x="81296" y="331"/>
                    <a:pt x="81287" y="332"/>
                  </a:cubicBezTo>
                  <a:cubicBezTo>
                    <a:pt x="80710" y="381"/>
                    <a:pt x="80133" y="438"/>
                    <a:pt x="79557" y="498"/>
                  </a:cubicBezTo>
                  <a:cubicBezTo>
                    <a:pt x="79405" y="514"/>
                    <a:pt x="79292" y="646"/>
                    <a:pt x="79299" y="800"/>
                  </a:cubicBezTo>
                  <a:cubicBezTo>
                    <a:pt x="79308" y="952"/>
                    <a:pt x="79434" y="1072"/>
                    <a:pt x="79587" y="1072"/>
                  </a:cubicBezTo>
                  <a:lnTo>
                    <a:pt x="79587" y="1072"/>
                  </a:lnTo>
                  <a:cubicBezTo>
                    <a:pt x="79597" y="1072"/>
                    <a:pt x="79608" y="1072"/>
                    <a:pt x="79617" y="1071"/>
                  </a:cubicBezTo>
                  <a:cubicBezTo>
                    <a:pt x="80191" y="1011"/>
                    <a:pt x="80764" y="956"/>
                    <a:pt x="81337" y="905"/>
                  </a:cubicBezTo>
                  <a:cubicBezTo>
                    <a:pt x="81496" y="892"/>
                    <a:pt x="81613" y="752"/>
                    <a:pt x="81599" y="593"/>
                  </a:cubicBezTo>
                  <a:cubicBezTo>
                    <a:pt x="81586" y="444"/>
                    <a:pt x="81461" y="331"/>
                    <a:pt x="81313" y="331"/>
                  </a:cubicBezTo>
                  <a:close/>
                  <a:moveTo>
                    <a:pt x="79587" y="1072"/>
                  </a:moveTo>
                  <a:cubicBezTo>
                    <a:pt x="79587" y="1072"/>
                    <a:pt x="79586" y="1072"/>
                    <a:pt x="79586" y="1072"/>
                  </a:cubicBezTo>
                  <a:lnTo>
                    <a:pt x="79587" y="1072"/>
                  </a:lnTo>
                  <a:cubicBezTo>
                    <a:pt x="79587" y="1072"/>
                    <a:pt x="79587" y="1072"/>
                    <a:pt x="79587" y="1072"/>
                  </a:cubicBezTo>
                  <a:close/>
                  <a:moveTo>
                    <a:pt x="96894" y="331"/>
                  </a:moveTo>
                  <a:cubicBezTo>
                    <a:pt x="96746" y="331"/>
                    <a:pt x="96619" y="443"/>
                    <a:pt x="96603" y="595"/>
                  </a:cubicBezTo>
                  <a:cubicBezTo>
                    <a:pt x="96589" y="753"/>
                    <a:pt x="96707" y="892"/>
                    <a:pt x="96865" y="905"/>
                  </a:cubicBezTo>
                  <a:cubicBezTo>
                    <a:pt x="97439" y="956"/>
                    <a:pt x="98012" y="1010"/>
                    <a:pt x="98585" y="1071"/>
                  </a:cubicBezTo>
                  <a:cubicBezTo>
                    <a:pt x="98595" y="1072"/>
                    <a:pt x="98606" y="1072"/>
                    <a:pt x="98615" y="1072"/>
                  </a:cubicBezTo>
                  <a:lnTo>
                    <a:pt x="98615" y="1073"/>
                  </a:lnTo>
                  <a:cubicBezTo>
                    <a:pt x="98769" y="1073"/>
                    <a:pt x="98896" y="953"/>
                    <a:pt x="98904" y="800"/>
                  </a:cubicBezTo>
                  <a:cubicBezTo>
                    <a:pt x="98911" y="646"/>
                    <a:pt x="98799" y="514"/>
                    <a:pt x="98645" y="499"/>
                  </a:cubicBezTo>
                  <a:cubicBezTo>
                    <a:pt x="98069" y="438"/>
                    <a:pt x="97493" y="382"/>
                    <a:pt x="96914" y="332"/>
                  </a:cubicBezTo>
                  <a:cubicBezTo>
                    <a:pt x="96908" y="332"/>
                    <a:pt x="96901" y="331"/>
                    <a:pt x="96894" y="331"/>
                  </a:cubicBezTo>
                  <a:close/>
                  <a:moveTo>
                    <a:pt x="100344" y="695"/>
                  </a:moveTo>
                  <a:cubicBezTo>
                    <a:pt x="100199" y="695"/>
                    <a:pt x="100076" y="802"/>
                    <a:pt x="100058" y="947"/>
                  </a:cubicBezTo>
                  <a:cubicBezTo>
                    <a:pt x="100039" y="1102"/>
                    <a:pt x="100147" y="1246"/>
                    <a:pt x="100302" y="1268"/>
                  </a:cubicBezTo>
                  <a:cubicBezTo>
                    <a:pt x="100874" y="1340"/>
                    <a:pt x="101445" y="1416"/>
                    <a:pt x="102014" y="1499"/>
                  </a:cubicBezTo>
                  <a:cubicBezTo>
                    <a:pt x="102028" y="1501"/>
                    <a:pt x="102042" y="1503"/>
                    <a:pt x="102056" y="1503"/>
                  </a:cubicBezTo>
                  <a:cubicBezTo>
                    <a:pt x="102208" y="1503"/>
                    <a:pt x="102332" y="1385"/>
                    <a:pt x="102343" y="1234"/>
                  </a:cubicBezTo>
                  <a:cubicBezTo>
                    <a:pt x="102354" y="1084"/>
                    <a:pt x="102246" y="950"/>
                    <a:pt x="102097" y="929"/>
                  </a:cubicBezTo>
                  <a:cubicBezTo>
                    <a:pt x="101523" y="845"/>
                    <a:pt x="100949" y="769"/>
                    <a:pt x="100375" y="697"/>
                  </a:cubicBezTo>
                  <a:cubicBezTo>
                    <a:pt x="100364" y="696"/>
                    <a:pt x="100354" y="695"/>
                    <a:pt x="100344" y="695"/>
                  </a:cubicBezTo>
                  <a:close/>
                  <a:moveTo>
                    <a:pt x="77854" y="697"/>
                  </a:moveTo>
                  <a:cubicBezTo>
                    <a:pt x="77846" y="697"/>
                    <a:pt x="77837" y="697"/>
                    <a:pt x="77829" y="698"/>
                  </a:cubicBezTo>
                  <a:cubicBezTo>
                    <a:pt x="77254" y="770"/>
                    <a:pt x="76680" y="848"/>
                    <a:pt x="76106" y="931"/>
                  </a:cubicBezTo>
                  <a:cubicBezTo>
                    <a:pt x="75957" y="953"/>
                    <a:pt x="75850" y="1086"/>
                    <a:pt x="75861" y="1236"/>
                  </a:cubicBezTo>
                  <a:cubicBezTo>
                    <a:pt x="75871" y="1388"/>
                    <a:pt x="75996" y="1504"/>
                    <a:pt x="76147" y="1504"/>
                  </a:cubicBezTo>
                  <a:cubicBezTo>
                    <a:pt x="76160" y="1504"/>
                    <a:pt x="76175" y="1503"/>
                    <a:pt x="76188" y="1501"/>
                  </a:cubicBezTo>
                  <a:cubicBezTo>
                    <a:pt x="76758" y="1419"/>
                    <a:pt x="77329" y="1341"/>
                    <a:pt x="77901" y="1270"/>
                  </a:cubicBezTo>
                  <a:cubicBezTo>
                    <a:pt x="78053" y="1245"/>
                    <a:pt x="78160" y="1103"/>
                    <a:pt x="78141" y="950"/>
                  </a:cubicBezTo>
                  <a:cubicBezTo>
                    <a:pt x="78123" y="803"/>
                    <a:pt x="77998" y="697"/>
                    <a:pt x="77854" y="697"/>
                  </a:cubicBezTo>
                  <a:close/>
                  <a:moveTo>
                    <a:pt x="103767" y="1190"/>
                  </a:moveTo>
                  <a:cubicBezTo>
                    <a:pt x="103628" y="1190"/>
                    <a:pt x="103506" y="1291"/>
                    <a:pt x="103484" y="1432"/>
                  </a:cubicBezTo>
                  <a:cubicBezTo>
                    <a:pt x="103457" y="1589"/>
                    <a:pt x="103564" y="1737"/>
                    <a:pt x="103721" y="1763"/>
                  </a:cubicBezTo>
                  <a:cubicBezTo>
                    <a:pt x="104289" y="1857"/>
                    <a:pt x="104856" y="1955"/>
                    <a:pt x="105422" y="2060"/>
                  </a:cubicBezTo>
                  <a:cubicBezTo>
                    <a:pt x="105440" y="2063"/>
                    <a:pt x="105458" y="2065"/>
                    <a:pt x="105476" y="2065"/>
                  </a:cubicBezTo>
                  <a:cubicBezTo>
                    <a:pt x="105624" y="2064"/>
                    <a:pt x="105748" y="1950"/>
                    <a:pt x="105761" y="1803"/>
                  </a:cubicBezTo>
                  <a:cubicBezTo>
                    <a:pt x="105775" y="1655"/>
                    <a:pt x="105673" y="1521"/>
                    <a:pt x="105528" y="1493"/>
                  </a:cubicBezTo>
                  <a:cubicBezTo>
                    <a:pt x="104957" y="1388"/>
                    <a:pt x="104386" y="1288"/>
                    <a:pt x="103815" y="1194"/>
                  </a:cubicBezTo>
                  <a:cubicBezTo>
                    <a:pt x="103799" y="1192"/>
                    <a:pt x="103783" y="1190"/>
                    <a:pt x="103767" y="1190"/>
                  </a:cubicBezTo>
                  <a:close/>
                  <a:moveTo>
                    <a:pt x="74440" y="1193"/>
                  </a:moveTo>
                  <a:cubicBezTo>
                    <a:pt x="74423" y="1193"/>
                    <a:pt x="74406" y="1195"/>
                    <a:pt x="74389" y="1198"/>
                  </a:cubicBezTo>
                  <a:cubicBezTo>
                    <a:pt x="73816" y="1292"/>
                    <a:pt x="73245" y="1392"/>
                    <a:pt x="72675" y="1498"/>
                  </a:cubicBezTo>
                  <a:cubicBezTo>
                    <a:pt x="72530" y="1524"/>
                    <a:pt x="72428" y="1659"/>
                    <a:pt x="72441" y="1807"/>
                  </a:cubicBezTo>
                  <a:cubicBezTo>
                    <a:pt x="72455" y="1955"/>
                    <a:pt x="72579" y="2069"/>
                    <a:pt x="72728" y="2069"/>
                  </a:cubicBezTo>
                  <a:cubicBezTo>
                    <a:pt x="72746" y="2069"/>
                    <a:pt x="72764" y="2068"/>
                    <a:pt x="72780" y="2064"/>
                  </a:cubicBezTo>
                  <a:cubicBezTo>
                    <a:pt x="73347" y="1958"/>
                    <a:pt x="73914" y="1860"/>
                    <a:pt x="74482" y="1767"/>
                  </a:cubicBezTo>
                  <a:cubicBezTo>
                    <a:pt x="74640" y="1740"/>
                    <a:pt x="74745" y="1591"/>
                    <a:pt x="74720" y="1434"/>
                  </a:cubicBezTo>
                  <a:cubicBezTo>
                    <a:pt x="74698" y="1294"/>
                    <a:pt x="74577" y="1193"/>
                    <a:pt x="74440" y="1193"/>
                  </a:cubicBezTo>
                  <a:close/>
                  <a:moveTo>
                    <a:pt x="107177" y="1820"/>
                  </a:moveTo>
                  <a:cubicBezTo>
                    <a:pt x="107043" y="1820"/>
                    <a:pt x="106922" y="1913"/>
                    <a:pt x="106894" y="2050"/>
                  </a:cubicBezTo>
                  <a:cubicBezTo>
                    <a:pt x="106863" y="2206"/>
                    <a:pt x="106962" y="2358"/>
                    <a:pt x="107118" y="2390"/>
                  </a:cubicBezTo>
                  <a:cubicBezTo>
                    <a:pt x="107683" y="2505"/>
                    <a:pt x="108246" y="2627"/>
                    <a:pt x="108807" y="2752"/>
                  </a:cubicBezTo>
                  <a:cubicBezTo>
                    <a:pt x="108828" y="2757"/>
                    <a:pt x="108849" y="2760"/>
                    <a:pt x="108870" y="2760"/>
                  </a:cubicBezTo>
                  <a:lnTo>
                    <a:pt x="108870" y="2761"/>
                  </a:lnTo>
                  <a:cubicBezTo>
                    <a:pt x="109018" y="2761"/>
                    <a:pt x="109143" y="2651"/>
                    <a:pt x="109158" y="2504"/>
                  </a:cubicBezTo>
                  <a:cubicBezTo>
                    <a:pt x="109175" y="2358"/>
                    <a:pt x="109078" y="2222"/>
                    <a:pt x="108934" y="2191"/>
                  </a:cubicBezTo>
                  <a:cubicBezTo>
                    <a:pt x="108368" y="2063"/>
                    <a:pt x="107802" y="1942"/>
                    <a:pt x="107234" y="1825"/>
                  </a:cubicBezTo>
                  <a:cubicBezTo>
                    <a:pt x="107215" y="1821"/>
                    <a:pt x="107196" y="1820"/>
                    <a:pt x="107177" y="1820"/>
                  </a:cubicBezTo>
                  <a:close/>
                  <a:moveTo>
                    <a:pt x="71027" y="1824"/>
                  </a:moveTo>
                  <a:cubicBezTo>
                    <a:pt x="71007" y="1824"/>
                    <a:pt x="70988" y="1826"/>
                    <a:pt x="70968" y="1830"/>
                  </a:cubicBezTo>
                  <a:cubicBezTo>
                    <a:pt x="70401" y="1946"/>
                    <a:pt x="69835" y="2069"/>
                    <a:pt x="69270" y="2196"/>
                  </a:cubicBezTo>
                  <a:cubicBezTo>
                    <a:pt x="69125" y="2227"/>
                    <a:pt x="69027" y="2363"/>
                    <a:pt x="69044" y="2509"/>
                  </a:cubicBezTo>
                  <a:cubicBezTo>
                    <a:pt x="69060" y="2656"/>
                    <a:pt x="69183" y="2766"/>
                    <a:pt x="69330" y="2766"/>
                  </a:cubicBezTo>
                  <a:cubicBezTo>
                    <a:pt x="69330" y="2766"/>
                    <a:pt x="69331" y="2766"/>
                    <a:pt x="69332" y="2766"/>
                  </a:cubicBezTo>
                  <a:cubicBezTo>
                    <a:pt x="69354" y="2766"/>
                    <a:pt x="69375" y="2763"/>
                    <a:pt x="69396" y="2758"/>
                  </a:cubicBezTo>
                  <a:cubicBezTo>
                    <a:pt x="69958" y="2631"/>
                    <a:pt x="70521" y="2510"/>
                    <a:pt x="71084" y="2394"/>
                  </a:cubicBezTo>
                  <a:cubicBezTo>
                    <a:pt x="71240" y="2363"/>
                    <a:pt x="71341" y="2210"/>
                    <a:pt x="71309" y="2054"/>
                  </a:cubicBezTo>
                  <a:cubicBezTo>
                    <a:pt x="71280" y="1918"/>
                    <a:pt x="71161" y="1824"/>
                    <a:pt x="71027" y="1824"/>
                  </a:cubicBezTo>
                  <a:close/>
                  <a:moveTo>
                    <a:pt x="110558" y="2580"/>
                  </a:moveTo>
                  <a:cubicBezTo>
                    <a:pt x="110428" y="2580"/>
                    <a:pt x="110310" y="2667"/>
                    <a:pt x="110277" y="2799"/>
                  </a:cubicBezTo>
                  <a:cubicBezTo>
                    <a:pt x="110240" y="2954"/>
                    <a:pt x="110334" y="3110"/>
                    <a:pt x="110488" y="3148"/>
                  </a:cubicBezTo>
                  <a:cubicBezTo>
                    <a:pt x="111047" y="3285"/>
                    <a:pt x="111605" y="3428"/>
                    <a:pt x="112162" y="3577"/>
                  </a:cubicBezTo>
                  <a:cubicBezTo>
                    <a:pt x="112187" y="3583"/>
                    <a:pt x="112211" y="3586"/>
                    <a:pt x="112236" y="3586"/>
                  </a:cubicBezTo>
                  <a:cubicBezTo>
                    <a:pt x="112380" y="3586"/>
                    <a:pt x="112504" y="3479"/>
                    <a:pt x="112522" y="3335"/>
                  </a:cubicBezTo>
                  <a:cubicBezTo>
                    <a:pt x="112541" y="3193"/>
                    <a:pt x="112451" y="3057"/>
                    <a:pt x="112310" y="3020"/>
                  </a:cubicBezTo>
                  <a:cubicBezTo>
                    <a:pt x="111750" y="2870"/>
                    <a:pt x="111189" y="2726"/>
                    <a:pt x="110626" y="2588"/>
                  </a:cubicBezTo>
                  <a:cubicBezTo>
                    <a:pt x="110603" y="2583"/>
                    <a:pt x="110581" y="2580"/>
                    <a:pt x="110558" y="2580"/>
                  </a:cubicBezTo>
                  <a:close/>
                  <a:moveTo>
                    <a:pt x="67646" y="2588"/>
                  </a:moveTo>
                  <a:cubicBezTo>
                    <a:pt x="67623" y="2588"/>
                    <a:pt x="67599" y="2591"/>
                    <a:pt x="67576" y="2597"/>
                  </a:cubicBezTo>
                  <a:cubicBezTo>
                    <a:pt x="67014" y="2736"/>
                    <a:pt x="66452" y="2880"/>
                    <a:pt x="65892" y="3030"/>
                  </a:cubicBezTo>
                  <a:cubicBezTo>
                    <a:pt x="65753" y="3068"/>
                    <a:pt x="65662" y="3202"/>
                    <a:pt x="65681" y="3346"/>
                  </a:cubicBezTo>
                  <a:cubicBezTo>
                    <a:pt x="65700" y="3489"/>
                    <a:pt x="65822" y="3597"/>
                    <a:pt x="65968" y="3597"/>
                  </a:cubicBezTo>
                  <a:cubicBezTo>
                    <a:pt x="65992" y="3596"/>
                    <a:pt x="66017" y="3593"/>
                    <a:pt x="66041" y="3586"/>
                  </a:cubicBezTo>
                  <a:cubicBezTo>
                    <a:pt x="66597" y="3437"/>
                    <a:pt x="67155" y="3295"/>
                    <a:pt x="67714" y="3157"/>
                  </a:cubicBezTo>
                  <a:cubicBezTo>
                    <a:pt x="67869" y="3118"/>
                    <a:pt x="67963" y="2962"/>
                    <a:pt x="67925" y="2808"/>
                  </a:cubicBezTo>
                  <a:cubicBezTo>
                    <a:pt x="67892" y="2676"/>
                    <a:pt x="67775" y="2588"/>
                    <a:pt x="67646" y="2588"/>
                  </a:cubicBezTo>
                  <a:close/>
                  <a:moveTo>
                    <a:pt x="113911" y="3473"/>
                  </a:moveTo>
                  <a:cubicBezTo>
                    <a:pt x="113785" y="3473"/>
                    <a:pt x="113669" y="3555"/>
                    <a:pt x="113633" y="3681"/>
                  </a:cubicBezTo>
                  <a:cubicBezTo>
                    <a:pt x="113589" y="3833"/>
                    <a:pt x="113675" y="3992"/>
                    <a:pt x="113828" y="4037"/>
                  </a:cubicBezTo>
                  <a:cubicBezTo>
                    <a:pt x="114381" y="4197"/>
                    <a:pt x="114932" y="4361"/>
                    <a:pt x="115483" y="4531"/>
                  </a:cubicBezTo>
                  <a:cubicBezTo>
                    <a:pt x="115511" y="4540"/>
                    <a:pt x="115539" y="4543"/>
                    <a:pt x="115568" y="4543"/>
                  </a:cubicBezTo>
                  <a:cubicBezTo>
                    <a:pt x="115711" y="4543"/>
                    <a:pt x="115832" y="4440"/>
                    <a:pt x="115854" y="4299"/>
                  </a:cubicBezTo>
                  <a:cubicBezTo>
                    <a:pt x="115874" y="4158"/>
                    <a:pt x="115789" y="4023"/>
                    <a:pt x="115653" y="3981"/>
                  </a:cubicBezTo>
                  <a:cubicBezTo>
                    <a:pt x="115099" y="3809"/>
                    <a:pt x="114544" y="3644"/>
                    <a:pt x="113987" y="3483"/>
                  </a:cubicBezTo>
                  <a:cubicBezTo>
                    <a:pt x="113962" y="3476"/>
                    <a:pt x="113936" y="3473"/>
                    <a:pt x="113911" y="3473"/>
                  </a:cubicBezTo>
                  <a:close/>
                  <a:moveTo>
                    <a:pt x="64299" y="3485"/>
                  </a:moveTo>
                  <a:cubicBezTo>
                    <a:pt x="64272" y="3485"/>
                    <a:pt x="64245" y="3488"/>
                    <a:pt x="64218" y="3496"/>
                  </a:cubicBezTo>
                  <a:cubicBezTo>
                    <a:pt x="63661" y="3657"/>
                    <a:pt x="63106" y="3824"/>
                    <a:pt x="62552" y="3995"/>
                  </a:cubicBezTo>
                  <a:cubicBezTo>
                    <a:pt x="62416" y="4038"/>
                    <a:pt x="62331" y="4173"/>
                    <a:pt x="62353" y="4314"/>
                  </a:cubicBezTo>
                  <a:cubicBezTo>
                    <a:pt x="62374" y="4455"/>
                    <a:pt x="62495" y="4559"/>
                    <a:pt x="62638" y="4559"/>
                  </a:cubicBezTo>
                  <a:cubicBezTo>
                    <a:pt x="62667" y="4559"/>
                    <a:pt x="62696" y="4554"/>
                    <a:pt x="62723" y="4546"/>
                  </a:cubicBezTo>
                  <a:cubicBezTo>
                    <a:pt x="63272" y="4375"/>
                    <a:pt x="63824" y="4210"/>
                    <a:pt x="64378" y="4049"/>
                  </a:cubicBezTo>
                  <a:cubicBezTo>
                    <a:pt x="64531" y="4005"/>
                    <a:pt x="64619" y="3845"/>
                    <a:pt x="64575" y="3693"/>
                  </a:cubicBezTo>
                  <a:cubicBezTo>
                    <a:pt x="64538" y="3566"/>
                    <a:pt x="64424" y="3485"/>
                    <a:pt x="64299" y="3485"/>
                  </a:cubicBezTo>
                  <a:close/>
                  <a:moveTo>
                    <a:pt x="117224" y="4497"/>
                  </a:moveTo>
                  <a:cubicBezTo>
                    <a:pt x="117103" y="4497"/>
                    <a:pt x="116990" y="4574"/>
                    <a:pt x="116950" y="4694"/>
                  </a:cubicBezTo>
                  <a:cubicBezTo>
                    <a:pt x="116901" y="4843"/>
                    <a:pt x="116980" y="5005"/>
                    <a:pt x="117127" y="5057"/>
                  </a:cubicBezTo>
                  <a:cubicBezTo>
                    <a:pt x="117410" y="5150"/>
                    <a:pt x="117692" y="5245"/>
                    <a:pt x="117974" y="5342"/>
                  </a:cubicBezTo>
                  <a:cubicBezTo>
                    <a:pt x="118238" y="5432"/>
                    <a:pt x="118501" y="5523"/>
                    <a:pt x="118763" y="5616"/>
                  </a:cubicBezTo>
                  <a:cubicBezTo>
                    <a:pt x="118793" y="5626"/>
                    <a:pt x="118826" y="5632"/>
                    <a:pt x="118859" y="5632"/>
                  </a:cubicBezTo>
                  <a:cubicBezTo>
                    <a:pt x="119000" y="5632"/>
                    <a:pt x="119120" y="5532"/>
                    <a:pt x="119144" y="5392"/>
                  </a:cubicBezTo>
                  <a:cubicBezTo>
                    <a:pt x="119166" y="5255"/>
                    <a:pt x="119087" y="5119"/>
                    <a:pt x="118954" y="5072"/>
                  </a:cubicBezTo>
                  <a:cubicBezTo>
                    <a:pt x="118690" y="4979"/>
                    <a:pt x="118425" y="4888"/>
                    <a:pt x="118160" y="4796"/>
                  </a:cubicBezTo>
                  <a:cubicBezTo>
                    <a:pt x="117877" y="4699"/>
                    <a:pt x="117593" y="4604"/>
                    <a:pt x="117308" y="4510"/>
                  </a:cubicBezTo>
                  <a:cubicBezTo>
                    <a:pt x="117280" y="4501"/>
                    <a:pt x="117252" y="4497"/>
                    <a:pt x="117224" y="4497"/>
                  </a:cubicBezTo>
                  <a:close/>
                  <a:moveTo>
                    <a:pt x="60986" y="4513"/>
                  </a:moveTo>
                  <a:cubicBezTo>
                    <a:pt x="60956" y="4513"/>
                    <a:pt x="60925" y="4518"/>
                    <a:pt x="60895" y="4528"/>
                  </a:cubicBezTo>
                  <a:cubicBezTo>
                    <a:pt x="60346" y="4711"/>
                    <a:pt x="59798" y="4899"/>
                    <a:pt x="59251" y="5094"/>
                  </a:cubicBezTo>
                  <a:cubicBezTo>
                    <a:pt x="59119" y="5141"/>
                    <a:pt x="59038" y="5275"/>
                    <a:pt x="59062" y="5414"/>
                  </a:cubicBezTo>
                  <a:cubicBezTo>
                    <a:pt x="59086" y="5552"/>
                    <a:pt x="59206" y="5653"/>
                    <a:pt x="59347" y="5653"/>
                  </a:cubicBezTo>
                  <a:lnTo>
                    <a:pt x="59348" y="5653"/>
                  </a:lnTo>
                  <a:cubicBezTo>
                    <a:pt x="59380" y="5653"/>
                    <a:pt x="59413" y="5647"/>
                    <a:pt x="59443" y="5636"/>
                  </a:cubicBezTo>
                  <a:cubicBezTo>
                    <a:pt x="59986" y="5444"/>
                    <a:pt x="60531" y="5257"/>
                    <a:pt x="61078" y="5075"/>
                  </a:cubicBezTo>
                  <a:cubicBezTo>
                    <a:pt x="61229" y="5024"/>
                    <a:pt x="61310" y="4861"/>
                    <a:pt x="61260" y="4711"/>
                  </a:cubicBezTo>
                  <a:cubicBezTo>
                    <a:pt x="61219" y="4590"/>
                    <a:pt x="61107" y="4513"/>
                    <a:pt x="60986" y="4513"/>
                  </a:cubicBezTo>
                  <a:close/>
                  <a:moveTo>
                    <a:pt x="120485" y="5651"/>
                  </a:moveTo>
                  <a:cubicBezTo>
                    <a:pt x="120368" y="5651"/>
                    <a:pt x="120259" y="5722"/>
                    <a:pt x="120216" y="5837"/>
                  </a:cubicBezTo>
                  <a:cubicBezTo>
                    <a:pt x="120160" y="5986"/>
                    <a:pt x="120235" y="6153"/>
                    <a:pt x="120384" y="6209"/>
                  </a:cubicBezTo>
                  <a:cubicBezTo>
                    <a:pt x="120924" y="6411"/>
                    <a:pt x="121461" y="6619"/>
                    <a:pt x="121995" y="6832"/>
                  </a:cubicBezTo>
                  <a:cubicBezTo>
                    <a:pt x="122029" y="6845"/>
                    <a:pt x="122065" y="6852"/>
                    <a:pt x="122101" y="6852"/>
                  </a:cubicBezTo>
                  <a:cubicBezTo>
                    <a:pt x="122239" y="6852"/>
                    <a:pt x="122358" y="6754"/>
                    <a:pt x="122385" y="6618"/>
                  </a:cubicBezTo>
                  <a:cubicBezTo>
                    <a:pt x="122410" y="6483"/>
                    <a:pt x="122337" y="6347"/>
                    <a:pt x="122208" y="6297"/>
                  </a:cubicBezTo>
                  <a:cubicBezTo>
                    <a:pt x="121670" y="6082"/>
                    <a:pt x="121130" y="5873"/>
                    <a:pt x="120587" y="5670"/>
                  </a:cubicBezTo>
                  <a:cubicBezTo>
                    <a:pt x="120553" y="5657"/>
                    <a:pt x="120519" y="5651"/>
                    <a:pt x="120485" y="5651"/>
                  </a:cubicBezTo>
                  <a:close/>
                  <a:moveTo>
                    <a:pt x="57719" y="5671"/>
                  </a:moveTo>
                  <a:cubicBezTo>
                    <a:pt x="57685" y="5671"/>
                    <a:pt x="57651" y="5677"/>
                    <a:pt x="57617" y="5690"/>
                  </a:cubicBezTo>
                  <a:cubicBezTo>
                    <a:pt x="57075" y="5895"/>
                    <a:pt x="56534" y="6105"/>
                    <a:pt x="55997" y="6320"/>
                  </a:cubicBezTo>
                  <a:cubicBezTo>
                    <a:pt x="55868" y="6371"/>
                    <a:pt x="55794" y="6506"/>
                    <a:pt x="55820" y="6642"/>
                  </a:cubicBezTo>
                  <a:cubicBezTo>
                    <a:pt x="55847" y="6778"/>
                    <a:pt x="55965" y="6876"/>
                    <a:pt x="56103" y="6876"/>
                  </a:cubicBezTo>
                  <a:lnTo>
                    <a:pt x="56103" y="6875"/>
                  </a:lnTo>
                  <a:cubicBezTo>
                    <a:pt x="56141" y="6875"/>
                    <a:pt x="56177" y="6868"/>
                    <a:pt x="56210" y="6855"/>
                  </a:cubicBezTo>
                  <a:cubicBezTo>
                    <a:pt x="56745" y="6641"/>
                    <a:pt x="57281" y="6432"/>
                    <a:pt x="57821" y="6230"/>
                  </a:cubicBezTo>
                  <a:cubicBezTo>
                    <a:pt x="57970" y="6173"/>
                    <a:pt x="58045" y="6008"/>
                    <a:pt x="57989" y="5858"/>
                  </a:cubicBezTo>
                  <a:cubicBezTo>
                    <a:pt x="57945" y="5743"/>
                    <a:pt x="57836" y="5671"/>
                    <a:pt x="57719" y="5671"/>
                  </a:cubicBezTo>
                  <a:close/>
                  <a:moveTo>
                    <a:pt x="123706" y="6933"/>
                  </a:moveTo>
                  <a:cubicBezTo>
                    <a:pt x="123593" y="6933"/>
                    <a:pt x="123486" y="6999"/>
                    <a:pt x="123440" y="7109"/>
                  </a:cubicBezTo>
                  <a:cubicBezTo>
                    <a:pt x="123378" y="7255"/>
                    <a:pt x="123446" y="7424"/>
                    <a:pt x="123594" y="7487"/>
                  </a:cubicBezTo>
                  <a:cubicBezTo>
                    <a:pt x="124124" y="7710"/>
                    <a:pt x="124653" y="7939"/>
                    <a:pt x="125179" y="8173"/>
                  </a:cubicBezTo>
                  <a:cubicBezTo>
                    <a:pt x="125215" y="8190"/>
                    <a:pt x="125256" y="8198"/>
                    <a:pt x="125296" y="8198"/>
                  </a:cubicBezTo>
                  <a:cubicBezTo>
                    <a:pt x="125432" y="8198"/>
                    <a:pt x="125550" y="8102"/>
                    <a:pt x="125577" y="7969"/>
                  </a:cubicBezTo>
                  <a:cubicBezTo>
                    <a:pt x="125606" y="7836"/>
                    <a:pt x="125538" y="7701"/>
                    <a:pt x="125413" y="7646"/>
                  </a:cubicBezTo>
                  <a:cubicBezTo>
                    <a:pt x="124884" y="7411"/>
                    <a:pt x="124352" y="7181"/>
                    <a:pt x="123818" y="6955"/>
                  </a:cubicBezTo>
                  <a:cubicBezTo>
                    <a:pt x="123781" y="6940"/>
                    <a:pt x="123743" y="6933"/>
                    <a:pt x="123706" y="6933"/>
                  </a:cubicBezTo>
                  <a:close/>
                  <a:moveTo>
                    <a:pt x="54506" y="6955"/>
                  </a:moveTo>
                  <a:cubicBezTo>
                    <a:pt x="54466" y="6955"/>
                    <a:pt x="54426" y="6963"/>
                    <a:pt x="54388" y="6981"/>
                  </a:cubicBezTo>
                  <a:cubicBezTo>
                    <a:pt x="53854" y="7206"/>
                    <a:pt x="53323" y="7436"/>
                    <a:pt x="52793" y="7673"/>
                  </a:cubicBezTo>
                  <a:cubicBezTo>
                    <a:pt x="52669" y="7728"/>
                    <a:pt x="52600" y="7863"/>
                    <a:pt x="52629" y="7996"/>
                  </a:cubicBezTo>
                  <a:cubicBezTo>
                    <a:pt x="52657" y="8130"/>
                    <a:pt x="52775" y="8224"/>
                    <a:pt x="52911" y="8224"/>
                  </a:cubicBezTo>
                  <a:lnTo>
                    <a:pt x="52911" y="8223"/>
                  </a:lnTo>
                  <a:cubicBezTo>
                    <a:pt x="52913" y="8223"/>
                    <a:pt x="52916" y="8223"/>
                    <a:pt x="52918" y="8223"/>
                  </a:cubicBezTo>
                  <a:cubicBezTo>
                    <a:pt x="52956" y="8223"/>
                    <a:pt x="52993" y="8215"/>
                    <a:pt x="53028" y="8199"/>
                  </a:cubicBezTo>
                  <a:cubicBezTo>
                    <a:pt x="53555" y="7965"/>
                    <a:pt x="54082" y="7735"/>
                    <a:pt x="54613" y="7511"/>
                  </a:cubicBezTo>
                  <a:cubicBezTo>
                    <a:pt x="54762" y="7452"/>
                    <a:pt x="54834" y="7280"/>
                    <a:pt x="54772" y="7132"/>
                  </a:cubicBezTo>
                  <a:cubicBezTo>
                    <a:pt x="54726" y="7021"/>
                    <a:pt x="54618" y="6955"/>
                    <a:pt x="54506" y="6955"/>
                  </a:cubicBezTo>
                  <a:close/>
                  <a:moveTo>
                    <a:pt x="126877" y="8342"/>
                  </a:moveTo>
                  <a:cubicBezTo>
                    <a:pt x="126769" y="8342"/>
                    <a:pt x="126666" y="8404"/>
                    <a:pt x="126616" y="8509"/>
                  </a:cubicBezTo>
                  <a:cubicBezTo>
                    <a:pt x="126550" y="8650"/>
                    <a:pt x="126609" y="8819"/>
                    <a:pt x="126750" y="8889"/>
                  </a:cubicBezTo>
                  <a:cubicBezTo>
                    <a:pt x="127272" y="9134"/>
                    <a:pt x="127792" y="9383"/>
                    <a:pt x="128307" y="9637"/>
                  </a:cubicBezTo>
                  <a:cubicBezTo>
                    <a:pt x="128347" y="9656"/>
                    <a:pt x="128390" y="9666"/>
                    <a:pt x="128434" y="9667"/>
                  </a:cubicBezTo>
                  <a:lnTo>
                    <a:pt x="128434" y="9666"/>
                  </a:lnTo>
                  <a:cubicBezTo>
                    <a:pt x="128569" y="9666"/>
                    <a:pt x="128685" y="9574"/>
                    <a:pt x="128715" y="9443"/>
                  </a:cubicBezTo>
                  <a:cubicBezTo>
                    <a:pt x="128745" y="9313"/>
                    <a:pt x="128682" y="9179"/>
                    <a:pt x="128562" y="9119"/>
                  </a:cubicBezTo>
                  <a:cubicBezTo>
                    <a:pt x="128042" y="8864"/>
                    <a:pt x="127519" y="8613"/>
                    <a:pt x="126994" y="8367"/>
                  </a:cubicBezTo>
                  <a:cubicBezTo>
                    <a:pt x="126956" y="8350"/>
                    <a:pt x="126917" y="8342"/>
                    <a:pt x="126877" y="8342"/>
                  </a:cubicBezTo>
                  <a:close/>
                  <a:moveTo>
                    <a:pt x="51329" y="8371"/>
                  </a:moveTo>
                  <a:cubicBezTo>
                    <a:pt x="51290" y="8371"/>
                    <a:pt x="51250" y="8379"/>
                    <a:pt x="51212" y="8396"/>
                  </a:cubicBezTo>
                  <a:cubicBezTo>
                    <a:pt x="50687" y="8642"/>
                    <a:pt x="50165" y="8892"/>
                    <a:pt x="49644" y="9149"/>
                  </a:cubicBezTo>
                  <a:cubicBezTo>
                    <a:pt x="49524" y="9208"/>
                    <a:pt x="49461" y="9342"/>
                    <a:pt x="49491" y="9473"/>
                  </a:cubicBezTo>
                  <a:cubicBezTo>
                    <a:pt x="49522" y="9604"/>
                    <a:pt x="49638" y="9696"/>
                    <a:pt x="49773" y="9696"/>
                  </a:cubicBezTo>
                  <a:cubicBezTo>
                    <a:pt x="49816" y="9695"/>
                    <a:pt x="49859" y="9685"/>
                    <a:pt x="49899" y="9666"/>
                  </a:cubicBezTo>
                  <a:cubicBezTo>
                    <a:pt x="50416" y="9412"/>
                    <a:pt x="50935" y="9161"/>
                    <a:pt x="51457" y="8918"/>
                  </a:cubicBezTo>
                  <a:cubicBezTo>
                    <a:pt x="51597" y="8848"/>
                    <a:pt x="51656" y="8679"/>
                    <a:pt x="51590" y="8536"/>
                  </a:cubicBezTo>
                  <a:cubicBezTo>
                    <a:pt x="51541" y="8432"/>
                    <a:pt x="51437" y="8371"/>
                    <a:pt x="51329" y="8371"/>
                  </a:cubicBezTo>
                  <a:close/>
                  <a:moveTo>
                    <a:pt x="129983" y="9870"/>
                  </a:moveTo>
                  <a:cubicBezTo>
                    <a:pt x="129879" y="9870"/>
                    <a:pt x="129778" y="9927"/>
                    <a:pt x="129727" y="10026"/>
                  </a:cubicBezTo>
                  <a:cubicBezTo>
                    <a:pt x="129654" y="10167"/>
                    <a:pt x="129710" y="10341"/>
                    <a:pt x="129851" y="10415"/>
                  </a:cubicBezTo>
                  <a:cubicBezTo>
                    <a:pt x="130362" y="10680"/>
                    <a:pt x="130871" y="10948"/>
                    <a:pt x="131377" y="11222"/>
                  </a:cubicBezTo>
                  <a:cubicBezTo>
                    <a:pt x="131419" y="11245"/>
                    <a:pt x="131467" y="11257"/>
                    <a:pt x="131515" y="11257"/>
                  </a:cubicBezTo>
                  <a:cubicBezTo>
                    <a:pt x="131647" y="11257"/>
                    <a:pt x="131761" y="11167"/>
                    <a:pt x="131793" y="11039"/>
                  </a:cubicBezTo>
                  <a:cubicBezTo>
                    <a:pt x="131825" y="10911"/>
                    <a:pt x="131768" y="10778"/>
                    <a:pt x="131651" y="10716"/>
                  </a:cubicBezTo>
                  <a:cubicBezTo>
                    <a:pt x="131142" y="10440"/>
                    <a:pt x="130629" y="10169"/>
                    <a:pt x="130115" y="9902"/>
                  </a:cubicBezTo>
                  <a:cubicBezTo>
                    <a:pt x="130073" y="9881"/>
                    <a:pt x="130028" y="9870"/>
                    <a:pt x="129983" y="9870"/>
                  </a:cubicBezTo>
                  <a:close/>
                  <a:moveTo>
                    <a:pt x="48228" y="9898"/>
                  </a:moveTo>
                  <a:cubicBezTo>
                    <a:pt x="48182" y="9898"/>
                    <a:pt x="48136" y="9909"/>
                    <a:pt x="48092" y="9932"/>
                  </a:cubicBezTo>
                  <a:cubicBezTo>
                    <a:pt x="47578" y="10199"/>
                    <a:pt x="47066" y="10470"/>
                    <a:pt x="46556" y="10746"/>
                  </a:cubicBezTo>
                  <a:cubicBezTo>
                    <a:pt x="46440" y="10808"/>
                    <a:pt x="46381" y="10942"/>
                    <a:pt x="46413" y="11069"/>
                  </a:cubicBezTo>
                  <a:cubicBezTo>
                    <a:pt x="46446" y="11198"/>
                    <a:pt x="46561" y="11287"/>
                    <a:pt x="46693" y="11287"/>
                  </a:cubicBezTo>
                  <a:cubicBezTo>
                    <a:pt x="46741" y="11287"/>
                    <a:pt x="46787" y="11275"/>
                    <a:pt x="46829" y="11252"/>
                  </a:cubicBezTo>
                  <a:cubicBezTo>
                    <a:pt x="47337" y="10978"/>
                    <a:pt x="47845" y="10708"/>
                    <a:pt x="48356" y="10445"/>
                  </a:cubicBezTo>
                  <a:cubicBezTo>
                    <a:pt x="48500" y="10373"/>
                    <a:pt x="48558" y="10196"/>
                    <a:pt x="48483" y="10054"/>
                  </a:cubicBezTo>
                  <a:cubicBezTo>
                    <a:pt x="48433" y="9955"/>
                    <a:pt x="48332" y="9898"/>
                    <a:pt x="48228" y="9898"/>
                  </a:cubicBezTo>
                  <a:close/>
                  <a:moveTo>
                    <a:pt x="133027" y="11519"/>
                  </a:moveTo>
                  <a:cubicBezTo>
                    <a:pt x="132927" y="11519"/>
                    <a:pt x="132828" y="11571"/>
                    <a:pt x="132775" y="11666"/>
                  </a:cubicBezTo>
                  <a:cubicBezTo>
                    <a:pt x="132696" y="11805"/>
                    <a:pt x="132746" y="11982"/>
                    <a:pt x="132888" y="12059"/>
                  </a:cubicBezTo>
                  <a:cubicBezTo>
                    <a:pt x="133389" y="12343"/>
                    <a:pt x="133887" y="12632"/>
                    <a:pt x="134383" y="12926"/>
                  </a:cubicBezTo>
                  <a:cubicBezTo>
                    <a:pt x="134427" y="12953"/>
                    <a:pt x="134477" y="12966"/>
                    <a:pt x="134529" y="12966"/>
                  </a:cubicBezTo>
                  <a:cubicBezTo>
                    <a:pt x="134658" y="12966"/>
                    <a:pt x="134772" y="12879"/>
                    <a:pt x="134807" y="12755"/>
                  </a:cubicBezTo>
                  <a:cubicBezTo>
                    <a:pt x="134841" y="12629"/>
                    <a:pt x="134788" y="12497"/>
                    <a:pt x="134676" y="12430"/>
                  </a:cubicBezTo>
                  <a:cubicBezTo>
                    <a:pt x="134177" y="12135"/>
                    <a:pt x="133676" y="11844"/>
                    <a:pt x="133171" y="11558"/>
                  </a:cubicBezTo>
                  <a:cubicBezTo>
                    <a:pt x="133126" y="11531"/>
                    <a:pt x="133076" y="11519"/>
                    <a:pt x="133027" y="11519"/>
                  </a:cubicBezTo>
                  <a:close/>
                  <a:moveTo>
                    <a:pt x="45177" y="11550"/>
                  </a:moveTo>
                  <a:cubicBezTo>
                    <a:pt x="45128" y="11550"/>
                    <a:pt x="45080" y="11562"/>
                    <a:pt x="45035" y="11588"/>
                  </a:cubicBezTo>
                  <a:cubicBezTo>
                    <a:pt x="44531" y="11874"/>
                    <a:pt x="44030" y="12165"/>
                    <a:pt x="43531" y="12460"/>
                  </a:cubicBezTo>
                  <a:cubicBezTo>
                    <a:pt x="43419" y="12527"/>
                    <a:pt x="43365" y="12659"/>
                    <a:pt x="43400" y="12785"/>
                  </a:cubicBezTo>
                  <a:cubicBezTo>
                    <a:pt x="43434" y="12909"/>
                    <a:pt x="43548" y="12996"/>
                    <a:pt x="43677" y="12996"/>
                  </a:cubicBezTo>
                  <a:cubicBezTo>
                    <a:pt x="43730" y="12996"/>
                    <a:pt x="43780" y="12983"/>
                    <a:pt x="43825" y="12956"/>
                  </a:cubicBezTo>
                  <a:cubicBezTo>
                    <a:pt x="44320" y="12662"/>
                    <a:pt x="44819" y="12373"/>
                    <a:pt x="45319" y="12089"/>
                  </a:cubicBezTo>
                  <a:cubicBezTo>
                    <a:pt x="45458" y="12011"/>
                    <a:pt x="45506" y="11835"/>
                    <a:pt x="45428" y="11697"/>
                  </a:cubicBezTo>
                  <a:cubicBezTo>
                    <a:pt x="45375" y="11603"/>
                    <a:pt x="45277" y="11550"/>
                    <a:pt x="45177" y="11550"/>
                  </a:cubicBezTo>
                  <a:close/>
                  <a:moveTo>
                    <a:pt x="136012" y="13287"/>
                  </a:moveTo>
                  <a:cubicBezTo>
                    <a:pt x="135916" y="13287"/>
                    <a:pt x="135821" y="13336"/>
                    <a:pt x="135767" y="13424"/>
                  </a:cubicBezTo>
                  <a:cubicBezTo>
                    <a:pt x="135683" y="13559"/>
                    <a:pt x="135725" y="13737"/>
                    <a:pt x="135860" y="13821"/>
                  </a:cubicBezTo>
                  <a:cubicBezTo>
                    <a:pt x="136350" y="14124"/>
                    <a:pt x="136837" y="14431"/>
                    <a:pt x="137320" y="14743"/>
                  </a:cubicBezTo>
                  <a:cubicBezTo>
                    <a:pt x="137367" y="14775"/>
                    <a:pt x="137421" y="14790"/>
                    <a:pt x="137477" y="14790"/>
                  </a:cubicBezTo>
                  <a:cubicBezTo>
                    <a:pt x="137604" y="14790"/>
                    <a:pt x="137717" y="14706"/>
                    <a:pt x="137753" y="14584"/>
                  </a:cubicBezTo>
                  <a:cubicBezTo>
                    <a:pt x="137789" y="14461"/>
                    <a:pt x="137741" y="14330"/>
                    <a:pt x="137633" y="14260"/>
                  </a:cubicBezTo>
                  <a:cubicBezTo>
                    <a:pt x="137146" y="13946"/>
                    <a:pt x="136657" y="13636"/>
                    <a:pt x="136164" y="13330"/>
                  </a:cubicBezTo>
                  <a:cubicBezTo>
                    <a:pt x="136116" y="13301"/>
                    <a:pt x="136064" y="13287"/>
                    <a:pt x="136012" y="13287"/>
                  </a:cubicBezTo>
                  <a:close/>
                  <a:moveTo>
                    <a:pt x="42195" y="13317"/>
                  </a:moveTo>
                  <a:cubicBezTo>
                    <a:pt x="42143" y="13317"/>
                    <a:pt x="42091" y="13331"/>
                    <a:pt x="42044" y="13360"/>
                  </a:cubicBezTo>
                  <a:cubicBezTo>
                    <a:pt x="41551" y="13665"/>
                    <a:pt x="41061" y="13976"/>
                    <a:pt x="40574" y="14290"/>
                  </a:cubicBezTo>
                  <a:cubicBezTo>
                    <a:pt x="40466" y="14360"/>
                    <a:pt x="40418" y="14491"/>
                    <a:pt x="40454" y="14614"/>
                  </a:cubicBezTo>
                  <a:cubicBezTo>
                    <a:pt x="40490" y="14736"/>
                    <a:pt x="40603" y="14820"/>
                    <a:pt x="40730" y="14820"/>
                  </a:cubicBezTo>
                  <a:cubicBezTo>
                    <a:pt x="40787" y="14820"/>
                    <a:pt x="40841" y="14803"/>
                    <a:pt x="40886" y="14773"/>
                  </a:cubicBezTo>
                  <a:cubicBezTo>
                    <a:pt x="41371" y="14461"/>
                    <a:pt x="41856" y="14153"/>
                    <a:pt x="42347" y="13851"/>
                  </a:cubicBezTo>
                  <a:cubicBezTo>
                    <a:pt x="42483" y="13767"/>
                    <a:pt x="42523" y="13589"/>
                    <a:pt x="42441" y="13454"/>
                  </a:cubicBezTo>
                  <a:cubicBezTo>
                    <a:pt x="42386" y="13366"/>
                    <a:pt x="42292" y="13317"/>
                    <a:pt x="42195" y="13317"/>
                  </a:cubicBezTo>
                  <a:close/>
                  <a:moveTo>
                    <a:pt x="138924" y="15168"/>
                  </a:moveTo>
                  <a:cubicBezTo>
                    <a:pt x="138831" y="15168"/>
                    <a:pt x="138740" y="15213"/>
                    <a:pt x="138685" y="15295"/>
                  </a:cubicBezTo>
                  <a:cubicBezTo>
                    <a:pt x="138596" y="15427"/>
                    <a:pt x="138631" y="15606"/>
                    <a:pt x="138763" y="15694"/>
                  </a:cubicBezTo>
                  <a:cubicBezTo>
                    <a:pt x="139241" y="16017"/>
                    <a:pt x="139715" y="16343"/>
                    <a:pt x="140187" y="16673"/>
                  </a:cubicBezTo>
                  <a:cubicBezTo>
                    <a:pt x="140235" y="16708"/>
                    <a:pt x="140292" y="16726"/>
                    <a:pt x="140351" y="16726"/>
                  </a:cubicBezTo>
                  <a:lnTo>
                    <a:pt x="140352" y="16726"/>
                  </a:lnTo>
                  <a:cubicBezTo>
                    <a:pt x="140478" y="16726"/>
                    <a:pt x="140590" y="16644"/>
                    <a:pt x="140627" y="16525"/>
                  </a:cubicBezTo>
                  <a:cubicBezTo>
                    <a:pt x="140664" y="16405"/>
                    <a:pt x="140620" y="16274"/>
                    <a:pt x="140518" y="16202"/>
                  </a:cubicBezTo>
                  <a:cubicBezTo>
                    <a:pt x="140044" y="15870"/>
                    <a:pt x="139567" y="15541"/>
                    <a:pt x="139084" y="15217"/>
                  </a:cubicBezTo>
                  <a:cubicBezTo>
                    <a:pt x="139035" y="15184"/>
                    <a:pt x="138979" y="15168"/>
                    <a:pt x="138924" y="15168"/>
                  </a:cubicBezTo>
                  <a:close/>
                  <a:moveTo>
                    <a:pt x="39286" y="15197"/>
                  </a:moveTo>
                  <a:cubicBezTo>
                    <a:pt x="39230" y="15197"/>
                    <a:pt x="39173" y="15214"/>
                    <a:pt x="39123" y="15248"/>
                  </a:cubicBezTo>
                  <a:cubicBezTo>
                    <a:pt x="38643" y="15571"/>
                    <a:pt x="38166" y="15900"/>
                    <a:pt x="37691" y="16233"/>
                  </a:cubicBezTo>
                  <a:cubicBezTo>
                    <a:pt x="37461" y="16395"/>
                    <a:pt x="37574" y="16756"/>
                    <a:pt x="37856" y="16757"/>
                  </a:cubicBezTo>
                  <a:lnTo>
                    <a:pt x="37856" y="16756"/>
                  </a:lnTo>
                  <a:cubicBezTo>
                    <a:pt x="37915" y="16756"/>
                    <a:pt x="37973" y="16738"/>
                    <a:pt x="38021" y="16704"/>
                  </a:cubicBezTo>
                  <a:cubicBezTo>
                    <a:pt x="38493" y="16373"/>
                    <a:pt x="38968" y="16047"/>
                    <a:pt x="39446" y="15726"/>
                  </a:cubicBezTo>
                  <a:cubicBezTo>
                    <a:pt x="39579" y="15637"/>
                    <a:pt x="39615" y="15457"/>
                    <a:pt x="39525" y="15324"/>
                  </a:cubicBezTo>
                  <a:cubicBezTo>
                    <a:pt x="39470" y="15242"/>
                    <a:pt x="39379" y="15197"/>
                    <a:pt x="39286" y="15197"/>
                  </a:cubicBezTo>
                  <a:close/>
                  <a:moveTo>
                    <a:pt x="141751" y="17151"/>
                  </a:moveTo>
                  <a:cubicBezTo>
                    <a:pt x="141663" y="17151"/>
                    <a:pt x="141575" y="17192"/>
                    <a:pt x="141518" y="17269"/>
                  </a:cubicBezTo>
                  <a:cubicBezTo>
                    <a:pt x="141421" y="17402"/>
                    <a:pt x="141454" y="17588"/>
                    <a:pt x="141590" y="17680"/>
                  </a:cubicBezTo>
                  <a:cubicBezTo>
                    <a:pt x="142057" y="18019"/>
                    <a:pt x="142518" y="18363"/>
                    <a:pt x="142975" y="18712"/>
                  </a:cubicBezTo>
                  <a:cubicBezTo>
                    <a:pt x="143026" y="18749"/>
                    <a:pt x="143087" y="18771"/>
                    <a:pt x="143150" y="18771"/>
                  </a:cubicBezTo>
                  <a:cubicBezTo>
                    <a:pt x="143274" y="18771"/>
                    <a:pt x="143384" y="18693"/>
                    <a:pt x="143424" y="18576"/>
                  </a:cubicBezTo>
                  <a:cubicBezTo>
                    <a:pt x="143463" y="18458"/>
                    <a:pt x="143423" y="18328"/>
                    <a:pt x="143324" y="18254"/>
                  </a:cubicBezTo>
                  <a:cubicBezTo>
                    <a:pt x="142864" y="17903"/>
                    <a:pt x="142400" y="17557"/>
                    <a:pt x="141931" y="17214"/>
                  </a:cubicBezTo>
                  <a:cubicBezTo>
                    <a:pt x="141877" y="17172"/>
                    <a:pt x="141814" y="17151"/>
                    <a:pt x="141751" y="17151"/>
                  </a:cubicBezTo>
                  <a:close/>
                  <a:moveTo>
                    <a:pt x="36436" y="17196"/>
                  </a:moveTo>
                  <a:cubicBezTo>
                    <a:pt x="36381" y="17196"/>
                    <a:pt x="36326" y="17212"/>
                    <a:pt x="36277" y="17244"/>
                  </a:cubicBezTo>
                  <a:cubicBezTo>
                    <a:pt x="35809" y="17586"/>
                    <a:pt x="35344" y="17933"/>
                    <a:pt x="34883" y="18283"/>
                  </a:cubicBezTo>
                  <a:cubicBezTo>
                    <a:pt x="34663" y="18451"/>
                    <a:pt x="34782" y="18801"/>
                    <a:pt x="35058" y="18801"/>
                  </a:cubicBezTo>
                  <a:cubicBezTo>
                    <a:pt x="35120" y="18801"/>
                    <a:pt x="35182" y="18779"/>
                    <a:pt x="35232" y="18741"/>
                  </a:cubicBezTo>
                  <a:cubicBezTo>
                    <a:pt x="35690" y="18393"/>
                    <a:pt x="36152" y="18049"/>
                    <a:pt x="36617" y="17708"/>
                  </a:cubicBezTo>
                  <a:cubicBezTo>
                    <a:pt x="36737" y="17612"/>
                    <a:pt x="36760" y="17438"/>
                    <a:pt x="36669" y="17314"/>
                  </a:cubicBezTo>
                  <a:cubicBezTo>
                    <a:pt x="36612" y="17237"/>
                    <a:pt x="36525" y="17196"/>
                    <a:pt x="36436" y="17196"/>
                  </a:cubicBezTo>
                  <a:close/>
                  <a:moveTo>
                    <a:pt x="144520" y="19256"/>
                  </a:moveTo>
                  <a:cubicBezTo>
                    <a:pt x="144435" y="19256"/>
                    <a:pt x="144350" y="19294"/>
                    <a:pt x="144294" y="19366"/>
                  </a:cubicBezTo>
                  <a:cubicBezTo>
                    <a:pt x="144195" y="19491"/>
                    <a:pt x="144217" y="19672"/>
                    <a:pt x="144341" y="19770"/>
                  </a:cubicBezTo>
                  <a:cubicBezTo>
                    <a:pt x="144792" y="20128"/>
                    <a:pt x="145241" y="20489"/>
                    <a:pt x="145686" y="20856"/>
                  </a:cubicBezTo>
                  <a:cubicBezTo>
                    <a:pt x="145738" y="20898"/>
                    <a:pt x="145802" y="20920"/>
                    <a:pt x="145870" y="20920"/>
                  </a:cubicBezTo>
                  <a:cubicBezTo>
                    <a:pt x="146139" y="20920"/>
                    <a:pt x="146261" y="20582"/>
                    <a:pt x="146052" y="20411"/>
                  </a:cubicBezTo>
                  <a:cubicBezTo>
                    <a:pt x="145604" y="20042"/>
                    <a:pt x="145153" y="19678"/>
                    <a:pt x="144698" y="19318"/>
                  </a:cubicBezTo>
                  <a:cubicBezTo>
                    <a:pt x="144645" y="19276"/>
                    <a:pt x="144582" y="19256"/>
                    <a:pt x="144520" y="19256"/>
                  </a:cubicBezTo>
                  <a:close/>
                  <a:moveTo>
                    <a:pt x="33689" y="19287"/>
                  </a:moveTo>
                  <a:cubicBezTo>
                    <a:pt x="33626" y="19287"/>
                    <a:pt x="33563" y="19307"/>
                    <a:pt x="33510" y="19349"/>
                  </a:cubicBezTo>
                  <a:cubicBezTo>
                    <a:pt x="33055" y="19709"/>
                    <a:pt x="32604" y="20072"/>
                    <a:pt x="32157" y="20441"/>
                  </a:cubicBezTo>
                  <a:cubicBezTo>
                    <a:pt x="31948" y="20613"/>
                    <a:pt x="32069" y="20952"/>
                    <a:pt x="32340" y="20952"/>
                  </a:cubicBezTo>
                  <a:cubicBezTo>
                    <a:pt x="32406" y="20952"/>
                    <a:pt x="32471" y="20929"/>
                    <a:pt x="32522" y="20886"/>
                  </a:cubicBezTo>
                  <a:cubicBezTo>
                    <a:pt x="32967" y="20520"/>
                    <a:pt x="33416" y="20158"/>
                    <a:pt x="33867" y="19801"/>
                  </a:cubicBezTo>
                  <a:cubicBezTo>
                    <a:pt x="33992" y="19702"/>
                    <a:pt x="34013" y="19521"/>
                    <a:pt x="33915" y="19396"/>
                  </a:cubicBezTo>
                  <a:cubicBezTo>
                    <a:pt x="33858" y="19324"/>
                    <a:pt x="33774" y="19287"/>
                    <a:pt x="33689" y="19287"/>
                  </a:cubicBezTo>
                  <a:close/>
                  <a:moveTo>
                    <a:pt x="147197" y="21459"/>
                  </a:moveTo>
                  <a:cubicBezTo>
                    <a:pt x="147115" y="21459"/>
                    <a:pt x="147034" y="21493"/>
                    <a:pt x="146977" y="21560"/>
                  </a:cubicBezTo>
                  <a:cubicBezTo>
                    <a:pt x="146873" y="21680"/>
                    <a:pt x="146888" y="21862"/>
                    <a:pt x="147009" y="21965"/>
                  </a:cubicBezTo>
                  <a:cubicBezTo>
                    <a:pt x="147447" y="22341"/>
                    <a:pt x="147881" y="22718"/>
                    <a:pt x="148312" y="23101"/>
                  </a:cubicBezTo>
                  <a:cubicBezTo>
                    <a:pt x="148363" y="23148"/>
                    <a:pt x="148432" y="23174"/>
                    <a:pt x="148502" y="23174"/>
                  </a:cubicBezTo>
                  <a:cubicBezTo>
                    <a:pt x="148767" y="23174"/>
                    <a:pt x="148891" y="22847"/>
                    <a:pt x="148694" y="22670"/>
                  </a:cubicBezTo>
                  <a:cubicBezTo>
                    <a:pt x="148261" y="22285"/>
                    <a:pt x="147823" y="21904"/>
                    <a:pt x="147383" y="21527"/>
                  </a:cubicBezTo>
                  <a:cubicBezTo>
                    <a:pt x="147329" y="21481"/>
                    <a:pt x="147263" y="21459"/>
                    <a:pt x="147197" y="21459"/>
                  </a:cubicBezTo>
                  <a:close/>
                  <a:moveTo>
                    <a:pt x="31012" y="21490"/>
                  </a:moveTo>
                  <a:cubicBezTo>
                    <a:pt x="30946" y="21490"/>
                    <a:pt x="30879" y="21512"/>
                    <a:pt x="30825" y="21559"/>
                  </a:cubicBezTo>
                  <a:cubicBezTo>
                    <a:pt x="30385" y="21936"/>
                    <a:pt x="29948" y="22317"/>
                    <a:pt x="29515" y="22703"/>
                  </a:cubicBezTo>
                  <a:cubicBezTo>
                    <a:pt x="29318" y="22879"/>
                    <a:pt x="29442" y="23205"/>
                    <a:pt x="29707" y="23205"/>
                  </a:cubicBezTo>
                  <a:cubicBezTo>
                    <a:pt x="29778" y="23205"/>
                    <a:pt x="29845" y="23180"/>
                    <a:pt x="29898" y="23133"/>
                  </a:cubicBezTo>
                  <a:cubicBezTo>
                    <a:pt x="30329" y="22750"/>
                    <a:pt x="30763" y="22372"/>
                    <a:pt x="31199" y="21996"/>
                  </a:cubicBezTo>
                  <a:cubicBezTo>
                    <a:pt x="31321" y="21893"/>
                    <a:pt x="31335" y="21711"/>
                    <a:pt x="31231" y="21591"/>
                  </a:cubicBezTo>
                  <a:cubicBezTo>
                    <a:pt x="31174" y="21524"/>
                    <a:pt x="31093" y="21490"/>
                    <a:pt x="31012" y="21490"/>
                  </a:cubicBezTo>
                  <a:close/>
                  <a:moveTo>
                    <a:pt x="149788" y="23763"/>
                  </a:moveTo>
                  <a:cubicBezTo>
                    <a:pt x="149710" y="23763"/>
                    <a:pt x="149633" y="23794"/>
                    <a:pt x="149577" y="23856"/>
                  </a:cubicBezTo>
                  <a:cubicBezTo>
                    <a:pt x="149469" y="23972"/>
                    <a:pt x="149475" y="24154"/>
                    <a:pt x="149591" y="24262"/>
                  </a:cubicBezTo>
                  <a:cubicBezTo>
                    <a:pt x="150015" y="24653"/>
                    <a:pt x="150433" y="25048"/>
                    <a:pt x="150848" y="25447"/>
                  </a:cubicBezTo>
                  <a:cubicBezTo>
                    <a:pt x="150902" y="25499"/>
                    <a:pt x="150973" y="25528"/>
                    <a:pt x="151049" y="25528"/>
                  </a:cubicBezTo>
                  <a:cubicBezTo>
                    <a:pt x="151308" y="25528"/>
                    <a:pt x="151435" y="25212"/>
                    <a:pt x="151248" y="25032"/>
                  </a:cubicBezTo>
                  <a:cubicBezTo>
                    <a:pt x="150830" y="24630"/>
                    <a:pt x="150408" y="24233"/>
                    <a:pt x="149982" y="23839"/>
                  </a:cubicBezTo>
                  <a:cubicBezTo>
                    <a:pt x="149927" y="23788"/>
                    <a:pt x="149858" y="23763"/>
                    <a:pt x="149788" y="23763"/>
                  </a:cubicBezTo>
                  <a:close/>
                  <a:moveTo>
                    <a:pt x="28420" y="23798"/>
                  </a:moveTo>
                  <a:cubicBezTo>
                    <a:pt x="28352" y="23798"/>
                    <a:pt x="28284" y="23822"/>
                    <a:pt x="28228" y="23871"/>
                  </a:cubicBezTo>
                  <a:cubicBezTo>
                    <a:pt x="27804" y="24265"/>
                    <a:pt x="27382" y="24662"/>
                    <a:pt x="26964" y="25065"/>
                  </a:cubicBezTo>
                  <a:cubicBezTo>
                    <a:pt x="26777" y="25244"/>
                    <a:pt x="26904" y="25560"/>
                    <a:pt x="27165" y="25560"/>
                  </a:cubicBezTo>
                  <a:cubicBezTo>
                    <a:pt x="27239" y="25560"/>
                    <a:pt x="27310" y="25531"/>
                    <a:pt x="27364" y="25480"/>
                  </a:cubicBezTo>
                  <a:cubicBezTo>
                    <a:pt x="27779" y="25080"/>
                    <a:pt x="28197" y="24684"/>
                    <a:pt x="28619" y="24294"/>
                  </a:cubicBezTo>
                  <a:cubicBezTo>
                    <a:pt x="28733" y="24185"/>
                    <a:pt x="28738" y="24005"/>
                    <a:pt x="28631" y="23890"/>
                  </a:cubicBezTo>
                  <a:cubicBezTo>
                    <a:pt x="28575" y="23829"/>
                    <a:pt x="28498" y="23798"/>
                    <a:pt x="28420" y="23798"/>
                  </a:cubicBezTo>
                  <a:close/>
                  <a:moveTo>
                    <a:pt x="152285" y="26163"/>
                  </a:moveTo>
                  <a:cubicBezTo>
                    <a:pt x="152212" y="26163"/>
                    <a:pt x="152139" y="26191"/>
                    <a:pt x="152083" y="26247"/>
                  </a:cubicBezTo>
                  <a:cubicBezTo>
                    <a:pt x="151970" y="26360"/>
                    <a:pt x="151970" y="26543"/>
                    <a:pt x="152083" y="26656"/>
                  </a:cubicBezTo>
                  <a:cubicBezTo>
                    <a:pt x="152489" y="27063"/>
                    <a:pt x="152893" y="27473"/>
                    <a:pt x="153293" y="27888"/>
                  </a:cubicBezTo>
                  <a:cubicBezTo>
                    <a:pt x="153347" y="27944"/>
                    <a:pt x="153422" y="27977"/>
                    <a:pt x="153500" y="27977"/>
                  </a:cubicBezTo>
                  <a:lnTo>
                    <a:pt x="153502" y="27977"/>
                  </a:lnTo>
                  <a:cubicBezTo>
                    <a:pt x="153755" y="27977"/>
                    <a:pt x="153885" y="27671"/>
                    <a:pt x="153709" y="27489"/>
                  </a:cubicBezTo>
                  <a:cubicBezTo>
                    <a:pt x="153306" y="27071"/>
                    <a:pt x="152901" y="26657"/>
                    <a:pt x="152490" y="26248"/>
                  </a:cubicBezTo>
                  <a:cubicBezTo>
                    <a:pt x="152434" y="26192"/>
                    <a:pt x="152360" y="26163"/>
                    <a:pt x="152285" y="26163"/>
                  </a:cubicBezTo>
                  <a:close/>
                  <a:moveTo>
                    <a:pt x="25927" y="26197"/>
                  </a:moveTo>
                  <a:cubicBezTo>
                    <a:pt x="25853" y="26197"/>
                    <a:pt x="25779" y="26226"/>
                    <a:pt x="25723" y="26282"/>
                  </a:cubicBezTo>
                  <a:cubicBezTo>
                    <a:pt x="25314" y="26691"/>
                    <a:pt x="24907" y="27105"/>
                    <a:pt x="24505" y="27523"/>
                  </a:cubicBezTo>
                  <a:cubicBezTo>
                    <a:pt x="24329" y="27706"/>
                    <a:pt x="24459" y="28010"/>
                    <a:pt x="24713" y="28010"/>
                  </a:cubicBezTo>
                  <a:cubicBezTo>
                    <a:pt x="24791" y="28010"/>
                    <a:pt x="24866" y="27979"/>
                    <a:pt x="24920" y="27923"/>
                  </a:cubicBezTo>
                  <a:cubicBezTo>
                    <a:pt x="25320" y="27507"/>
                    <a:pt x="25723" y="27096"/>
                    <a:pt x="26129" y="26689"/>
                  </a:cubicBezTo>
                  <a:cubicBezTo>
                    <a:pt x="26242" y="26576"/>
                    <a:pt x="26242" y="26394"/>
                    <a:pt x="26129" y="26282"/>
                  </a:cubicBezTo>
                  <a:cubicBezTo>
                    <a:pt x="26074" y="26226"/>
                    <a:pt x="26000" y="26197"/>
                    <a:pt x="25927" y="26197"/>
                  </a:cubicBezTo>
                  <a:close/>
                  <a:moveTo>
                    <a:pt x="154687" y="28655"/>
                  </a:moveTo>
                  <a:cubicBezTo>
                    <a:pt x="154617" y="28655"/>
                    <a:pt x="154547" y="28681"/>
                    <a:pt x="154491" y="28732"/>
                  </a:cubicBezTo>
                  <a:cubicBezTo>
                    <a:pt x="154372" y="28843"/>
                    <a:pt x="154368" y="29028"/>
                    <a:pt x="154480" y="29144"/>
                  </a:cubicBezTo>
                  <a:cubicBezTo>
                    <a:pt x="154871" y="29567"/>
                    <a:pt x="155259" y="29993"/>
                    <a:pt x="155641" y="30422"/>
                  </a:cubicBezTo>
                  <a:cubicBezTo>
                    <a:pt x="155697" y="30484"/>
                    <a:pt x="155775" y="30520"/>
                    <a:pt x="155857" y="30520"/>
                  </a:cubicBezTo>
                  <a:cubicBezTo>
                    <a:pt x="156106" y="30520"/>
                    <a:pt x="156238" y="30225"/>
                    <a:pt x="156072" y="30040"/>
                  </a:cubicBezTo>
                  <a:cubicBezTo>
                    <a:pt x="155686" y="29607"/>
                    <a:pt x="155296" y="29177"/>
                    <a:pt x="154903" y="28753"/>
                  </a:cubicBezTo>
                  <a:cubicBezTo>
                    <a:pt x="154846" y="28688"/>
                    <a:pt x="154766" y="28655"/>
                    <a:pt x="154687" y="28655"/>
                  </a:cubicBezTo>
                  <a:close/>
                  <a:moveTo>
                    <a:pt x="23524" y="28695"/>
                  </a:moveTo>
                  <a:cubicBezTo>
                    <a:pt x="23447" y="28695"/>
                    <a:pt x="23370" y="28726"/>
                    <a:pt x="23313" y="28788"/>
                  </a:cubicBezTo>
                  <a:cubicBezTo>
                    <a:pt x="22946" y="29185"/>
                    <a:pt x="22581" y="29585"/>
                    <a:pt x="22222" y="29989"/>
                  </a:cubicBezTo>
                  <a:lnTo>
                    <a:pt x="22145" y="30075"/>
                  </a:lnTo>
                  <a:cubicBezTo>
                    <a:pt x="21979" y="30261"/>
                    <a:pt x="22111" y="30554"/>
                    <a:pt x="22361" y="30554"/>
                  </a:cubicBezTo>
                  <a:cubicBezTo>
                    <a:pt x="22442" y="30554"/>
                    <a:pt x="22520" y="30520"/>
                    <a:pt x="22575" y="30458"/>
                  </a:cubicBezTo>
                  <a:lnTo>
                    <a:pt x="22651" y="30373"/>
                  </a:lnTo>
                  <a:cubicBezTo>
                    <a:pt x="23010" y="29971"/>
                    <a:pt x="23371" y="29573"/>
                    <a:pt x="23735" y="29179"/>
                  </a:cubicBezTo>
                  <a:cubicBezTo>
                    <a:pt x="23844" y="29062"/>
                    <a:pt x="23837" y="28880"/>
                    <a:pt x="23720" y="28772"/>
                  </a:cubicBezTo>
                  <a:cubicBezTo>
                    <a:pt x="23665" y="28721"/>
                    <a:pt x="23594" y="28695"/>
                    <a:pt x="23524" y="28695"/>
                  </a:cubicBezTo>
                  <a:close/>
                  <a:moveTo>
                    <a:pt x="156997" y="31247"/>
                  </a:moveTo>
                  <a:cubicBezTo>
                    <a:pt x="156931" y="31247"/>
                    <a:pt x="156864" y="31270"/>
                    <a:pt x="156810" y="31317"/>
                  </a:cubicBezTo>
                  <a:cubicBezTo>
                    <a:pt x="156689" y="31420"/>
                    <a:pt x="156674" y="31603"/>
                    <a:pt x="156778" y="31723"/>
                  </a:cubicBezTo>
                  <a:cubicBezTo>
                    <a:pt x="157153" y="32160"/>
                    <a:pt x="157523" y="32602"/>
                    <a:pt x="157890" y="33046"/>
                  </a:cubicBezTo>
                  <a:cubicBezTo>
                    <a:pt x="157944" y="33113"/>
                    <a:pt x="158026" y="33151"/>
                    <a:pt x="158112" y="33151"/>
                  </a:cubicBezTo>
                  <a:cubicBezTo>
                    <a:pt x="158356" y="33151"/>
                    <a:pt x="158490" y="32867"/>
                    <a:pt x="158334" y="32680"/>
                  </a:cubicBezTo>
                  <a:cubicBezTo>
                    <a:pt x="157966" y="32232"/>
                    <a:pt x="157593" y="31789"/>
                    <a:pt x="157216" y="31348"/>
                  </a:cubicBezTo>
                  <a:cubicBezTo>
                    <a:pt x="157159" y="31282"/>
                    <a:pt x="157078" y="31247"/>
                    <a:pt x="156997" y="31247"/>
                  </a:cubicBezTo>
                  <a:close/>
                  <a:moveTo>
                    <a:pt x="21221" y="31286"/>
                  </a:moveTo>
                  <a:cubicBezTo>
                    <a:pt x="21140" y="31286"/>
                    <a:pt x="21060" y="31320"/>
                    <a:pt x="21003" y="31387"/>
                  </a:cubicBezTo>
                  <a:cubicBezTo>
                    <a:pt x="20625" y="31827"/>
                    <a:pt x="20253" y="32272"/>
                    <a:pt x="19885" y="32719"/>
                  </a:cubicBezTo>
                  <a:cubicBezTo>
                    <a:pt x="19732" y="32908"/>
                    <a:pt x="19865" y="33190"/>
                    <a:pt x="20108" y="33191"/>
                  </a:cubicBezTo>
                  <a:cubicBezTo>
                    <a:pt x="20193" y="33191"/>
                    <a:pt x="20276" y="33152"/>
                    <a:pt x="20331" y="33086"/>
                  </a:cubicBezTo>
                  <a:cubicBezTo>
                    <a:pt x="20696" y="32641"/>
                    <a:pt x="21067" y="32199"/>
                    <a:pt x="21441" y="31761"/>
                  </a:cubicBezTo>
                  <a:cubicBezTo>
                    <a:pt x="21544" y="31640"/>
                    <a:pt x="21530" y="31459"/>
                    <a:pt x="21408" y="31356"/>
                  </a:cubicBezTo>
                  <a:cubicBezTo>
                    <a:pt x="21354" y="31309"/>
                    <a:pt x="21287" y="31286"/>
                    <a:pt x="21221" y="31286"/>
                  </a:cubicBezTo>
                  <a:close/>
                  <a:moveTo>
                    <a:pt x="159203" y="33927"/>
                  </a:moveTo>
                  <a:cubicBezTo>
                    <a:pt x="159140" y="33927"/>
                    <a:pt x="159077" y="33948"/>
                    <a:pt x="159025" y="33990"/>
                  </a:cubicBezTo>
                  <a:cubicBezTo>
                    <a:pt x="158901" y="34088"/>
                    <a:pt x="158879" y="34267"/>
                    <a:pt x="158976" y="34391"/>
                  </a:cubicBezTo>
                  <a:lnTo>
                    <a:pt x="159259" y="34750"/>
                  </a:lnTo>
                  <a:cubicBezTo>
                    <a:pt x="159519" y="35083"/>
                    <a:pt x="159778" y="35419"/>
                    <a:pt x="160034" y="35756"/>
                  </a:cubicBezTo>
                  <a:cubicBezTo>
                    <a:pt x="160088" y="35828"/>
                    <a:pt x="160173" y="35870"/>
                    <a:pt x="160263" y="35870"/>
                  </a:cubicBezTo>
                  <a:cubicBezTo>
                    <a:pt x="160502" y="35869"/>
                    <a:pt x="160636" y="35597"/>
                    <a:pt x="160492" y="35407"/>
                  </a:cubicBezTo>
                  <a:cubicBezTo>
                    <a:pt x="160234" y="35068"/>
                    <a:pt x="159974" y="34731"/>
                    <a:pt x="159711" y="34395"/>
                  </a:cubicBezTo>
                  <a:lnTo>
                    <a:pt x="159427" y="34033"/>
                  </a:lnTo>
                  <a:cubicBezTo>
                    <a:pt x="159370" y="33963"/>
                    <a:pt x="159287" y="33927"/>
                    <a:pt x="159203" y="33927"/>
                  </a:cubicBezTo>
                  <a:close/>
                  <a:moveTo>
                    <a:pt x="19021" y="33965"/>
                  </a:moveTo>
                  <a:cubicBezTo>
                    <a:pt x="18936" y="33965"/>
                    <a:pt x="18851" y="34002"/>
                    <a:pt x="18795" y="34075"/>
                  </a:cubicBezTo>
                  <a:cubicBezTo>
                    <a:pt x="18436" y="34529"/>
                    <a:pt x="18081" y="34988"/>
                    <a:pt x="17731" y="35449"/>
                  </a:cubicBezTo>
                  <a:cubicBezTo>
                    <a:pt x="17587" y="35639"/>
                    <a:pt x="17723" y="35911"/>
                    <a:pt x="17960" y="35912"/>
                  </a:cubicBezTo>
                  <a:cubicBezTo>
                    <a:pt x="18051" y="35912"/>
                    <a:pt x="18136" y="35870"/>
                    <a:pt x="18190" y="35798"/>
                  </a:cubicBezTo>
                  <a:cubicBezTo>
                    <a:pt x="18538" y="35339"/>
                    <a:pt x="18891" y="34883"/>
                    <a:pt x="19247" y="34431"/>
                  </a:cubicBezTo>
                  <a:cubicBezTo>
                    <a:pt x="19345" y="34306"/>
                    <a:pt x="19325" y="34125"/>
                    <a:pt x="19199" y="34027"/>
                  </a:cubicBezTo>
                  <a:cubicBezTo>
                    <a:pt x="19146" y="33985"/>
                    <a:pt x="19083" y="33965"/>
                    <a:pt x="19021" y="33965"/>
                  </a:cubicBezTo>
                  <a:close/>
                  <a:moveTo>
                    <a:pt x="161297" y="36683"/>
                  </a:moveTo>
                  <a:cubicBezTo>
                    <a:pt x="161238" y="36683"/>
                    <a:pt x="161179" y="36701"/>
                    <a:pt x="161128" y="36739"/>
                  </a:cubicBezTo>
                  <a:cubicBezTo>
                    <a:pt x="160999" y="36832"/>
                    <a:pt x="160971" y="37012"/>
                    <a:pt x="161064" y="37141"/>
                  </a:cubicBezTo>
                  <a:cubicBezTo>
                    <a:pt x="161405" y="37606"/>
                    <a:pt x="161739" y="38075"/>
                    <a:pt x="162069" y="38546"/>
                  </a:cubicBezTo>
                  <a:cubicBezTo>
                    <a:pt x="162123" y="38624"/>
                    <a:pt x="162211" y="38670"/>
                    <a:pt x="162306" y="38670"/>
                  </a:cubicBezTo>
                  <a:cubicBezTo>
                    <a:pt x="162364" y="38670"/>
                    <a:pt x="162422" y="38652"/>
                    <a:pt x="162470" y="38617"/>
                  </a:cubicBezTo>
                  <a:cubicBezTo>
                    <a:pt x="162601" y="38527"/>
                    <a:pt x="162632" y="38347"/>
                    <a:pt x="162541" y="38216"/>
                  </a:cubicBezTo>
                  <a:cubicBezTo>
                    <a:pt x="162208" y="37741"/>
                    <a:pt x="161871" y="37270"/>
                    <a:pt x="161531" y="36802"/>
                  </a:cubicBezTo>
                  <a:cubicBezTo>
                    <a:pt x="161474" y="36724"/>
                    <a:pt x="161387" y="36683"/>
                    <a:pt x="161297" y="36683"/>
                  </a:cubicBezTo>
                  <a:close/>
                  <a:moveTo>
                    <a:pt x="16925" y="36729"/>
                  </a:moveTo>
                  <a:cubicBezTo>
                    <a:pt x="16837" y="36729"/>
                    <a:pt x="16750" y="36769"/>
                    <a:pt x="16693" y="36845"/>
                  </a:cubicBezTo>
                  <a:cubicBezTo>
                    <a:pt x="16353" y="37314"/>
                    <a:pt x="16016" y="37786"/>
                    <a:pt x="15685" y="38261"/>
                  </a:cubicBezTo>
                  <a:cubicBezTo>
                    <a:pt x="15552" y="38452"/>
                    <a:pt x="15687" y="38714"/>
                    <a:pt x="15920" y="38714"/>
                  </a:cubicBezTo>
                  <a:cubicBezTo>
                    <a:pt x="16015" y="38714"/>
                    <a:pt x="16102" y="38669"/>
                    <a:pt x="16156" y="38592"/>
                  </a:cubicBezTo>
                  <a:cubicBezTo>
                    <a:pt x="16486" y="38119"/>
                    <a:pt x="16821" y="37650"/>
                    <a:pt x="17160" y="37185"/>
                  </a:cubicBezTo>
                  <a:cubicBezTo>
                    <a:pt x="17251" y="37057"/>
                    <a:pt x="17222" y="36878"/>
                    <a:pt x="17094" y="36784"/>
                  </a:cubicBezTo>
                  <a:cubicBezTo>
                    <a:pt x="17043" y="36747"/>
                    <a:pt x="16984" y="36729"/>
                    <a:pt x="16925" y="36729"/>
                  </a:cubicBezTo>
                  <a:close/>
                  <a:moveTo>
                    <a:pt x="163285" y="39523"/>
                  </a:moveTo>
                  <a:cubicBezTo>
                    <a:pt x="163230" y="39523"/>
                    <a:pt x="163173" y="39539"/>
                    <a:pt x="163124" y="39572"/>
                  </a:cubicBezTo>
                  <a:cubicBezTo>
                    <a:pt x="162992" y="39661"/>
                    <a:pt x="162957" y="39839"/>
                    <a:pt x="163046" y="39971"/>
                  </a:cubicBezTo>
                  <a:cubicBezTo>
                    <a:pt x="163366" y="40450"/>
                    <a:pt x="163682" y="40931"/>
                    <a:pt x="163993" y="41415"/>
                  </a:cubicBezTo>
                  <a:cubicBezTo>
                    <a:pt x="164046" y="41497"/>
                    <a:pt x="164138" y="41547"/>
                    <a:pt x="164235" y="41547"/>
                  </a:cubicBezTo>
                  <a:cubicBezTo>
                    <a:pt x="164463" y="41547"/>
                    <a:pt x="164601" y="41295"/>
                    <a:pt x="164479" y="41104"/>
                  </a:cubicBezTo>
                  <a:cubicBezTo>
                    <a:pt x="164165" y="40617"/>
                    <a:pt x="163847" y="40132"/>
                    <a:pt x="163524" y="39650"/>
                  </a:cubicBezTo>
                  <a:cubicBezTo>
                    <a:pt x="163469" y="39567"/>
                    <a:pt x="163378" y="39523"/>
                    <a:pt x="163285" y="39523"/>
                  </a:cubicBezTo>
                  <a:close/>
                  <a:moveTo>
                    <a:pt x="14941" y="39570"/>
                  </a:moveTo>
                  <a:cubicBezTo>
                    <a:pt x="14849" y="39570"/>
                    <a:pt x="14758" y="39614"/>
                    <a:pt x="14702" y="39698"/>
                  </a:cubicBezTo>
                  <a:cubicBezTo>
                    <a:pt x="14380" y="40179"/>
                    <a:pt x="14062" y="40663"/>
                    <a:pt x="13749" y="41151"/>
                  </a:cubicBezTo>
                  <a:cubicBezTo>
                    <a:pt x="13625" y="41343"/>
                    <a:pt x="13763" y="41595"/>
                    <a:pt x="13991" y="41595"/>
                  </a:cubicBezTo>
                  <a:cubicBezTo>
                    <a:pt x="14089" y="41595"/>
                    <a:pt x="14181" y="41545"/>
                    <a:pt x="14233" y="41462"/>
                  </a:cubicBezTo>
                  <a:cubicBezTo>
                    <a:pt x="14545" y="40978"/>
                    <a:pt x="14861" y="40497"/>
                    <a:pt x="15181" y="40018"/>
                  </a:cubicBezTo>
                  <a:cubicBezTo>
                    <a:pt x="15270" y="39886"/>
                    <a:pt x="15235" y="39706"/>
                    <a:pt x="15102" y="39619"/>
                  </a:cubicBezTo>
                  <a:cubicBezTo>
                    <a:pt x="15052" y="39585"/>
                    <a:pt x="14997" y="39570"/>
                    <a:pt x="14941" y="39570"/>
                  </a:cubicBezTo>
                  <a:close/>
                  <a:moveTo>
                    <a:pt x="165160" y="42437"/>
                  </a:moveTo>
                  <a:cubicBezTo>
                    <a:pt x="165109" y="42437"/>
                    <a:pt x="165056" y="42451"/>
                    <a:pt x="165009" y="42480"/>
                  </a:cubicBezTo>
                  <a:cubicBezTo>
                    <a:pt x="164874" y="42563"/>
                    <a:pt x="164832" y="42741"/>
                    <a:pt x="164914" y="42876"/>
                  </a:cubicBezTo>
                  <a:cubicBezTo>
                    <a:pt x="165217" y="43367"/>
                    <a:pt x="165514" y="43860"/>
                    <a:pt x="165805" y="44356"/>
                  </a:cubicBezTo>
                  <a:cubicBezTo>
                    <a:pt x="165857" y="44444"/>
                    <a:pt x="165952" y="44498"/>
                    <a:pt x="166054" y="44498"/>
                  </a:cubicBezTo>
                  <a:lnTo>
                    <a:pt x="166054" y="44499"/>
                  </a:lnTo>
                  <a:cubicBezTo>
                    <a:pt x="166277" y="44499"/>
                    <a:pt x="166416" y="44256"/>
                    <a:pt x="166302" y="44064"/>
                  </a:cubicBezTo>
                  <a:cubicBezTo>
                    <a:pt x="166008" y="43565"/>
                    <a:pt x="165710" y="43068"/>
                    <a:pt x="165405" y="42574"/>
                  </a:cubicBezTo>
                  <a:cubicBezTo>
                    <a:pt x="165351" y="42486"/>
                    <a:pt x="165257" y="42437"/>
                    <a:pt x="165160" y="42437"/>
                  </a:cubicBezTo>
                  <a:close/>
                  <a:moveTo>
                    <a:pt x="13072" y="42480"/>
                  </a:moveTo>
                  <a:cubicBezTo>
                    <a:pt x="12973" y="42480"/>
                    <a:pt x="12877" y="42531"/>
                    <a:pt x="12824" y="42622"/>
                  </a:cubicBezTo>
                  <a:cubicBezTo>
                    <a:pt x="12519" y="43116"/>
                    <a:pt x="12221" y="43613"/>
                    <a:pt x="11927" y="44112"/>
                  </a:cubicBezTo>
                  <a:cubicBezTo>
                    <a:pt x="11813" y="44304"/>
                    <a:pt x="11951" y="44547"/>
                    <a:pt x="12174" y="44547"/>
                  </a:cubicBezTo>
                  <a:cubicBezTo>
                    <a:pt x="12277" y="44547"/>
                    <a:pt x="12371" y="44493"/>
                    <a:pt x="12422" y="44404"/>
                  </a:cubicBezTo>
                  <a:cubicBezTo>
                    <a:pt x="12716" y="43908"/>
                    <a:pt x="13012" y="43415"/>
                    <a:pt x="13313" y="42924"/>
                  </a:cubicBezTo>
                  <a:cubicBezTo>
                    <a:pt x="13401" y="42789"/>
                    <a:pt x="13360" y="42608"/>
                    <a:pt x="13223" y="42524"/>
                  </a:cubicBezTo>
                  <a:cubicBezTo>
                    <a:pt x="13176" y="42494"/>
                    <a:pt x="13123" y="42480"/>
                    <a:pt x="13072" y="42480"/>
                  </a:cubicBezTo>
                  <a:close/>
                  <a:moveTo>
                    <a:pt x="166919" y="45423"/>
                  </a:moveTo>
                  <a:cubicBezTo>
                    <a:pt x="166871" y="45423"/>
                    <a:pt x="166823" y="45435"/>
                    <a:pt x="166778" y="45460"/>
                  </a:cubicBezTo>
                  <a:cubicBezTo>
                    <a:pt x="166639" y="45539"/>
                    <a:pt x="166590" y="45714"/>
                    <a:pt x="166669" y="45853"/>
                  </a:cubicBezTo>
                  <a:cubicBezTo>
                    <a:pt x="166951" y="46355"/>
                    <a:pt x="167229" y="46858"/>
                    <a:pt x="167501" y="47366"/>
                  </a:cubicBezTo>
                  <a:cubicBezTo>
                    <a:pt x="167552" y="47459"/>
                    <a:pt x="167649" y="47517"/>
                    <a:pt x="167755" y="47517"/>
                  </a:cubicBezTo>
                  <a:cubicBezTo>
                    <a:pt x="167973" y="47517"/>
                    <a:pt x="168112" y="47284"/>
                    <a:pt x="168009" y="47092"/>
                  </a:cubicBezTo>
                  <a:cubicBezTo>
                    <a:pt x="167734" y="46583"/>
                    <a:pt x="167455" y="46074"/>
                    <a:pt x="167170" y="45570"/>
                  </a:cubicBezTo>
                  <a:cubicBezTo>
                    <a:pt x="167118" y="45476"/>
                    <a:pt x="167019" y="45423"/>
                    <a:pt x="166919" y="45423"/>
                  </a:cubicBezTo>
                  <a:close/>
                  <a:moveTo>
                    <a:pt x="11312" y="45469"/>
                  </a:moveTo>
                  <a:cubicBezTo>
                    <a:pt x="11210" y="45469"/>
                    <a:pt x="11112" y="45523"/>
                    <a:pt x="11060" y="45619"/>
                  </a:cubicBezTo>
                  <a:cubicBezTo>
                    <a:pt x="10774" y="46124"/>
                    <a:pt x="10495" y="46632"/>
                    <a:pt x="10220" y="47143"/>
                  </a:cubicBezTo>
                  <a:cubicBezTo>
                    <a:pt x="10117" y="47335"/>
                    <a:pt x="10256" y="47567"/>
                    <a:pt x="10473" y="47567"/>
                  </a:cubicBezTo>
                  <a:cubicBezTo>
                    <a:pt x="10580" y="47567"/>
                    <a:pt x="10677" y="47509"/>
                    <a:pt x="10727" y="47415"/>
                  </a:cubicBezTo>
                  <a:cubicBezTo>
                    <a:pt x="11001" y="46908"/>
                    <a:pt x="11278" y="46404"/>
                    <a:pt x="11561" y="45902"/>
                  </a:cubicBezTo>
                  <a:cubicBezTo>
                    <a:pt x="11643" y="45763"/>
                    <a:pt x="11593" y="45585"/>
                    <a:pt x="11454" y="45507"/>
                  </a:cubicBezTo>
                  <a:cubicBezTo>
                    <a:pt x="11409" y="45481"/>
                    <a:pt x="11360" y="45469"/>
                    <a:pt x="11312" y="45469"/>
                  </a:cubicBezTo>
                  <a:close/>
                  <a:moveTo>
                    <a:pt x="168562" y="48476"/>
                  </a:moveTo>
                  <a:cubicBezTo>
                    <a:pt x="168518" y="48476"/>
                    <a:pt x="168473" y="48486"/>
                    <a:pt x="168431" y="48508"/>
                  </a:cubicBezTo>
                  <a:cubicBezTo>
                    <a:pt x="168288" y="48580"/>
                    <a:pt x="168233" y="48754"/>
                    <a:pt x="168305" y="48895"/>
                  </a:cubicBezTo>
                  <a:cubicBezTo>
                    <a:pt x="168568" y="49407"/>
                    <a:pt x="168827" y="49922"/>
                    <a:pt x="169079" y="50439"/>
                  </a:cubicBezTo>
                  <a:cubicBezTo>
                    <a:pt x="169128" y="50538"/>
                    <a:pt x="169227" y="50601"/>
                    <a:pt x="169338" y="50601"/>
                  </a:cubicBezTo>
                  <a:cubicBezTo>
                    <a:pt x="169382" y="50601"/>
                    <a:pt x="169425" y="50591"/>
                    <a:pt x="169465" y="50572"/>
                  </a:cubicBezTo>
                  <a:cubicBezTo>
                    <a:pt x="169608" y="50502"/>
                    <a:pt x="169668" y="50330"/>
                    <a:pt x="169598" y="50187"/>
                  </a:cubicBezTo>
                  <a:cubicBezTo>
                    <a:pt x="169343" y="49666"/>
                    <a:pt x="169084" y="49148"/>
                    <a:pt x="168818" y="48632"/>
                  </a:cubicBezTo>
                  <a:cubicBezTo>
                    <a:pt x="168767" y="48533"/>
                    <a:pt x="168667" y="48476"/>
                    <a:pt x="168562" y="48476"/>
                  </a:cubicBezTo>
                  <a:close/>
                  <a:moveTo>
                    <a:pt x="9667" y="48525"/>
                  </a:moveTo>
                  <a:cubicBezTo>
                    <a:pt x="9562" y="48525"/>
                    <a:pt x="9462" y="48581"/>
                    <a:pt x="9412" y="48680"/>
                  </a:cubicBezTo>
                  <a:cubicBezTo>
                    <a:pt x="9145" y="49196"/>
                    <a:pt x="8886" y="49714"/>
                    <a:pt x="8632" y="50235"/>
                  </a:cubicBezTo>
                  <a:cubicBezTo>
                    <a:pt x="8537" y="50427"/>
                    <a:pt x="8676" y="50650"/>
                    <a:pt x="8890" y="50650"/>
                  </a:cubicBezTo>
                  <a:cubicBezTo>
                    <a:pt x="9000" y="50650"/>
                    <a:pt x="9101" y="50588"/>
                    <a:pt x="9149" y="50488"/>
                  </a:cubicBezTo>
                  <a:cubicBezTo>
                    <a:pt x="9402" y="49971"/>
                    <a:pt x="9660" y="49456"/>
                    <a:pt x="9924" y="48944"/>
                  </a:cubicBezTo>
                  <a:cubicBezTo>
                    <a:pt x="9997" y="48803"/>
                    <a:pt x="9941" y="48629"/>
                    <a:pt x="9799" y="48557"/>
                  </a:cubicBezTo>
                  <a:cubicBezTo>
                    <a:pt x="9757" y="48535"/>
                    <a:pt x="9711" y="48525"/>
                    <a:pt x="9667" y="48525"/>
                  </a:cubicBezTo>
                  <a:close/>
                  <a:moveTo>
                    <a:pt x="170086" y="51593"/>
                  </a:moveTo>
                  <a:cubicBezTo>
                    <a:pt x="170045" y="51593"/>
                    <a:pt x="170004" y="51602"/>
                    <a:pt x="169964" y="51620"/>
                  </a:cubicBezTo>
                  <a:cubicBezTo>
                    <a:pt x="169821" y="51686"/>
                    <a:pt x="169759" y="51854"/>
                    <a:pt x="169822" y="51998"/>
                  </a:cubicBezTo>
                  <a:cubicBezTo>
                    <a:pt x="170066" y="52520"/>
                    <a:pt x="170305" y="53044"/>
                    <a:pt x="170537" y="53571"/>
                  </a:cubicBezTo>
                  <a:cubicBezTo>
                    <a:pt x="170583" y="53675"/>
                    <a:pt x="170686" y="53742"/>
                    <a:pt x="170800" y="53742"/>
                  </a:cubicBezTo>
                  <a:lnTo>
                    <a:pt x="170800" y="53743"/>
                  </a:lnTo>
                  <a:cubicBezTo>
                    <a:pt x="171009" y="53743"/>
                    <a:pt x="171149" y="53529"/>
                    <a:pt x="171064" y="53338"/>
                  </a:cubicBezTo>
                  <a:cubicBezTo>
                    <a:pt x="170829" y="52808"/>
                    <a:pt x="170590" y="52280"/>
                    <a:pt x="170345" y="51755"/>
                  </a:cubicBezTo>
                  <a:cubicBezTo>
                    <a:pt x="170295" y="51652"/>
                    <a:pt x="170193" y="51593"/>
                    <a:pt x="170086" y="51593"/>
                  </a:cubicBezTo>
                  <a:close/>
                  <a:moveTo>
                    <a:pt x="8144" y="51638"/>
                  </a:moveTo>
                  <a:cubicBezTo>
                    <a:pt x="8035" y="51638"/>
                    <a:pt x="7931" y="51699"/>
                    <a:pt x="7884" y="51804"/>
                  </a:cubicBezTo>
                  <a:cubicBezTo>
                    <a:pt x="7638" y="52330"/>
                    <a:pt x="7398" y="52858"/>
                    <a:pt x="7164" y="53387"/>
                  </a:cubicBezTo>
                  <a:cubicBezTo>
                    <a:pt x="7079" y="53578"/>
                    <a:pt x="7218" y="53791"/>
                    <a:pt x="7427" y="53792"/>
                  </a:cubicBezTo>
                  <a:cubicBezTo>
                    <a:pt x="7540" y="53792"/>
                    <a:pt x="7645" y="53725"/>
                    <a:pt x="7690" y="53621"/>
                  </a:cubicBezTo>
                  <a:cubicBezTo>
                    <a:pt x="7924" y="53093"/>
                    <a:pt x="8162" y="52569"/>
                    <a:pt x="8405" y="52047"/>
                  </a:cubicBezTo>
                  <a:cubicBezTo>
                    <a:pt x="8472" y="51903"/>
                    <a:pt x="8410" y="51732"/>
                    <a:pt x="8265" y="51665"/>
                  </a:cubicBezTo>
                  <a:cubicBezTo>
                    <a:pt x="8226" y="51646"/>
                    <a:pt x="8184" y="51638"/>
                    <a:pt x="8144" y="51638"/>
                  </a:cubicBezTo>
                  <a:close/>
                  <a:moveTo>
                    <a:pt x="171485" y="54757"/>
                  </a:moveTo>
                  <a:cubicBezTo>
                    <a:pt x="171448" y="54757"/>
                    <a:pt x="171411" y="54764"/>
                    <a:pt x="171374" y="54780"/>
                  </a:cubicBezTo>
                  <a:cubicBezTo>
                    <a:pt x="171228" y="54842"/>
                    <a:pt x="171159" y="55010"/>
                    <a:pt x="171220" y="55157"/>
                  </a:cubicBezTo>
                  <a:cubicBezTo>
                    <a:pt x="171443" y="55689"/>
                    <a:pt x="171660" y="56221"/>
                    <a:pt x="171872" y="56757"/>
                  </a:cubicBezTo>
                  <a:cubicBezTo>
                    <a:pt x="171917" y="56867"/>
                    <a:pt x="172022" y="56939"/>
                    <a:pt x="172141" y="56939"/>
                  </a:cubicBezTo>
                  <a:cubicBezTo>
                    <a:pt x="172344" y="56939"/>
                    <a:pt x="172484" y="56733"/>
                    <a:pt x="172408" y="56544"/>
                  </a:cubicBezTo>
                  <a:cubicBezTo>
                    <a:pt x="172194" y="56005"/>
                    <a:pt x="171975" y="55469"/>
                    <a:pt x="171751" y="54934"/>
                  </a:cubicBezTo>
                  <a:cubicBezTo>
                    <a:pt x="171705" y="54824"/>
                    <a:pt x="171598" y="54757"/>
                    <a:pt x="171485" y="54757"/>
                  </a:cubicBezTo>
                  <a:close/>
                  <a:moveTo>
                    <a:pt x="6741" y="54808"/>
                  </a:moveTo>
                  <a:cubicBezTo>
                    <a:pt x="6628" y="54808"/>
                    <a:pt x="6521" y="54874"/>
                    <a:pt x="6475" y="54985"/>
                  </a:cubicBezTo>
                  <a:cubicBezTo>
                    <a:pt x="6251" y="55518"/>
                    <a:pt x="6033" y="56055"/>
                    <a:pt x="5818" y="56594"/>
                  </a:cubicBezTo>
                  <a:cubicBezTo>
                    <a:pt x="5743" y="56782"/>
                    <a:pt x="5882" y="56988"/>
                    <a:pt x="6084" y="56988"/>
                  </a:cubicBezTo>
                  <a:cubicBezTo>
                    <a:pt x="6084" y="56988"/>
                    <a:pt x="6085" y="56988"/>
                    <a:pt x="6086" y="56988"/>
                  </a:cubicBezTo>
                  <a:cubicBezTo>
                    <a:pt x="6204" y="56988"/>
                    <a:pt x="6310" y="56916"/>
                    <a:pt x="6354" y="56807"/>
                  </a:cubicBezTo>
                  <a:cubicBezTo>
                    <a:pt x="6567" y="56270"/>
                    <a:pt x="6784" y="55738"/>
                    <a:pt x="7007" y="55207"/>
                  </a:cubicBezTo>
                  <a:cubicBezTo>
                    <a:pt x="7068" y="55060"/>
                    <a:pt x="7000" y="54891"/>
                    <a:pt x="6852" y="54830"/>
                  </a:cubicBezTo>
                  <a:cubicBezTo>
                    <a:pt x="6816" y="54815"/>
                    <a:pt x="6778" y="54808"/>
                    <a:pt x="6741" y="54808"/>
                  </a:cubicBezTo>
                  <a:close/>
                  <a:moveTo>
                    <a:pt x="172761" y="57973"/>
                  </a:moveTo>
                  <a:cubicBezTo>
                    <a:pt x="172727" y="57973"/>
                    <a:pt x="172693" y="57979"/>
                    <a:pt x="172660" y="57992"/>
                  </a:cubicBezTo>
                  <a:cubicBezTo>
                    <a:pt x="172509" y="58049"/>
                    <a:pt x="172434" y="58218"/>
                    <a:pt x="172495" y="58368"/>
                  </a:cubicBezTo>
                  <a:cubicBezTo>
                    <a:pt x="172696" y="58908"/>
                    <a:pt x="172893" y="59449"/>
                    <a:pt x="173085" y="59992"/>
                  </a:cubicBezTo>
                  <a:cubicBezTo>
                    <a:pt x="173126" y="60107"/>
                    <a:pt x="173234" y="60184"/>
                    <a:pt x="173356" y="60184"/>
                  </a:cubicBezTo>
                  <a:lnTo>
                    <a:pt x="173356" y="60185"/>
                  </a:lnTo>
                  <a:cubicBezTo>
                    <a:pt x="173555" y="60185"/>
                    <a:pt x="173694" y="59989"/>
                    <a:pt x="173628" y="59802"/>
                  </a:cubicBezTo>
                  <a:cubicBezTo>
                    <a:pt x="173435" y="59255"/>
                    <a:pt x="173237" y="58709"/>
                    <a:pt x="173033" y="58167"/>
                  </a:cubicBezTo>
                  <a:cubicBezTo>
                    <a:pt x="172991" y="58048"/>
                    <a:pt x="172879" y="57973"/>
                    <a:pt x="172761" y="57973"/>
                  </a:cubicBezTo>
                  <a:close/>
                  <a:moveTo>
                    <a:pt x="5461" y="58028"/>
                  </a:moveTo>
                  <a:cubicBezTo>
                    <a:pt x="5345" y="58028"/>
                    <a:pt x="5236" y="58099"/>
                    <a:pt x="5192" y="58215"/>
                  </a:cubicBezTo>
                  <a:cubicBezTo>
                    <a:pt x="4989" y="58758"/>
                    <a:pt x="4790" y="59303"/>
                    <a:pt x="4597" y="59850"/>
                  </a:cubicBezTo>
                  <a:cubicBezTo>
                    <a:pt x="4544" y="60000"/>
                    <a:pt x="4623" y="60164"/>
                    <a:pt x="4773" y="60218"/>
                  </a:cubicBezTo>
                  <a:cubicBezTo>
                    <a:pt x="4805" y="60227"/>
                    <a:pt x="4837" y="60233"/>
                    <a:pt x="4869" y="60233"/>
                  </a:cubicBezTo>
                  <a:cubicBezTo>
                    <a:pt x="4992" y="60233"/>
                    <a:pt x="5101" y="60157"/>
                    <a:pt x="5142" y="60042"/>
                  </a:cubicBezTo>
                  <a:cubicBezTo>
                    <a:pt x="5332" y="59498"/>
                    <a:pt x="5529" y="58957"/>
                    <a:pt x="5732" y="58417"/>
                  </a:cubicBezTo>
                  <a:cubicBezTo>
                    <a:pt x="5788" y="58269"/>
                    <a:pt x="5713" y="58102"/>
                    <a:pt x="5563" y="58047"/>
                  </a:cubicBezTo>
                  <a:cubicBezTo>
                    <a:pt x="5529" y="58034"/>
                    <a:pt x="5495" y="58028"/>
                    <a:pt x="5461" y="58028"/>
                  </a:cubicBezTo>
                  <a:close/>
                  <a:moveTo>
                    <a:pt x="173919" y="61254"/>
                  </a:moveTo>
                  <a:cubicBezTo>
                    <a:pt x="173889" y="61254"/>
                    <a:pt x="173858" y="61259"/>
                    <a:pt x="173829" y="61269"/>
                  </a:cubicBezTo>
                  <a:cubicBezTo>
                    <a:pt x="173680" y="61318"/>
                    <a:pt x="173598" y="61477"/>
                    <a:pt x="173644" y="61627"/>
                  </a:cubicBezTo>
                  <a:cubicBezTo>
                    <a:pt x="173825" y="62174"/>
                    <a:pt x="174001" y="62722"/>
                    <a:pt x="174172" y="63273"/>
                  </a:cubicBezTo>
                  <a:cubicBezTo>
                    <a:pt x="174209" y="63393"/>
                    <a:pt x="174320" y="63476"/>
                    <a:pt x="174446" y="63476"/>
                  </a:cubicBezTo>
                  <a:cubicBezTo>
                    <a:pt x="174641" y="63476"/>
                    <a:pt x="174778" y="63287"/>
                    <a:pt x="174722" y="63103"/>
                  </a:cubicBezTo>
                  <a:cubicBezTo>
                    <a:pt x="174551" y="62548"/>
                    <a:pt x="174373" y="61995"/>
                    <a:pt x="174191" y="61446"/>
                  </a:cubicBezTo>
                  <a:cubicBezTo>
                    <a:pt x="174149" y="61328"/>
                    <a:pt x="174038" y="61254"/>
                    <a:pt x="173919" y="61254"/>
                  </a:cubicBezTo>
                  <a:close/>
                  <a:moveTo>
                    <a:pt x="4309" y="61297"/>
                  </a:moveTo>
                  <a:cubicBezTo>
                    <a:pt x="4188" y="61297"/>
                    <a:pt x="4075" y="61374"/>
                    <a:pt x="4036" y="61495"/>
                  </a:cubicBezTo>
                  <a:cubicBezTo>
                    <a:pt x="3853" y="62045"/>
                    <a:pt x="3676" y="62598"/>
                    <a:pt x="3504" y="63150"/>
                  </a:cubicBezTo>
                  <a:cubicBezTo>
                    <a:pt x="3459" y="63303"/>
                    <a:pt x="3543" y="63464"/>
                    <a:pt x="3695" y="63510"/>
                  </a:cubicBezTo>
                  <a:cubicBezTo>
                    <a:pt x="3723" y="63519"/>
                    <a:pt x="3751" y="63524"/>
                    <a:pt x="3780" y="63524"/>
                  </a:cubicBezTo>
                  <a:cubicBezTo>
                    <a:pt x="3906" y="63524"/>
                    <a:pt x="4018" y="63442"/>
                    <a:pt x="4055" y="63321"/>
                  </a:cubicBezTo>
                  <a:cubicBezTo>
                    <a:pt x="4225" y="62771"/>
                    <a:pt x="4402" y="62223"/>
                    <a:pt x="4583" y="61676"/>
                  </a:cubicBezTo>
                  <a:cubicBezTo>
                    <a:pt x="4632" y="61525"/>
                    <a:pt x="4550" y="61362"/>
                    <a:pt x="4399" y="61312"/>
                  </a:cubicBezTo>
                  <a:cubicBezTo>
                    <a:pt x="4369" y="61302"/>
                    <a:pt x="4339" y="61297"/>
                    <a:pt x="4309" y="61297"/>
                  </a:cubicBezTo>
                  <a:close/>
                  <a:moveTo>
                    <a:pt x="174942" y="64555"/>
                  </a:moveTo>
                  <a:cubicBezTo>
                    <a:pt x="174916" y="64555"/>
                    <a:pt x="174889" y="64558"/>
                    <a:pt x="174862" y="64566"/>
                  </a:cubicBezTo>
                  <a:cubicBezTo>
                    <a:pt x="174708" y="64610"/>
                    <a:pt x="174620" y="64773"/>
                    <a:pt x="174667" y="64927"/>
                  </a:cubicBezTo>
                  <a:cubicBezTo>
                    <a:pt x="174826" y="65481"/>
                    <a:pt x="174981" y="66035"/>
                    <a:pt x="175130" y="66592"/>
                  </a:cubicBezTo>
                  <a:cubicBezTo>
                    <a:pt x="175165" y="66718"/>
                    <a:pt x="175279" y="66805"/>
                    <a:pt x="175408" y="66805"/>
                  </a:cubicBezTo>
                  <a:cubicBezTo>
                    <a:pt x="175598" y="66805"/>
                    <a:pt x="175736" y="66625"/>
                    <a:pt x="175688" y="66443"/>
                  </a:cubicBezTo>
                  <a:cubicBezTo>
                    <a:pt x="175538" y="65883"/>
                    <a:pt x="175382" y="65324"/>
                    <a:pt x="175221" y="64767"/>
                  </a:cubicBezTo>
                  <a:cubicBezTo>
                    <a:pt x="175186" y="64639"/>
                    <a:pt x="175069" y="64555"/>
                    <a:pt x="174942" y="64555"/>
                  </a:cubicBezTo>
                  <a:close/>
                  <a:moveTo>
                    <a:pt x="3281" y="64611"/>
                  </a:moveTo>
                  <a:cubicBezTo>
                    <a:pt x="3157" y="64611"/>
                    <a:pt x="3043" y="64691"/>
                    <a:pt x="3005" y="64815"/>
                  </a:cubicBezTo>
                  <a:cubicBezTo>
                    <a:pt x="2845" y="65373"/>
                    <a:pt x="2690" y="65931"/>
                    <a:pt x="2541" y="66491"/>
                  </a:cubicBezTo>
                  <a:cubicBezTo>
                    <a:pt x="2500" y="66644"/>
                    <a:pt x="2592" y="66803"/>
                    <a:pt x="2745" y="66844"/>
                  </a:cubicBezTo>
                  <a:cubicBezTo>
                    <a:pt x="2769" y="66850"/>
                    <a:pt x="2794" y="66853"/>
                    <a:pt x="2819" y="66853"/>
                  </a:cubicBezTo>
                  <a:cubicBezTo>
                    <a:pt x="2950" y="66853"/>
                    <a:pt x="3063" y="66766"/>
                    <a:pt x="3097" y="66640"/>
                  </a:cubicBezTo>
                  <a:cubicBezTo>
                    <a:pt x="3245" y="66083"/>
                    <a:pt x="3400" y="65528"/>
                    <a:pt x="3560" y="64976"/>
                  </a:cubicBezTo>
                  <a:cubicBezTo>
                    <a:pt x="3602" y="64824"/>
                    <a:pt x="3513" y="64665"/>
                    <a:pt x="3362" y="64622"/>
                  </a:cubicBezTo>
                  <a:cubicBezTo>
                    <a:pt x="3335" y="64614"/>
                    <a:pt x="3307" y="64611"/>
                    <a:pt x="3281" y="64611"/>
                  </a:cubicBezTo>
                  <a:close/>
                  <a:moveTo>
                    <a:pt x="175845" y="67906"/>
                  </a:moveTo>
                  <a:cubicBezTo>
                    <a:pt x="175821" y="67906"/>
                    <a:pt x="175796" y="67909"/>
                    <a:pt x="175772" y="67916"/>
                  </a:cubicBezTo>
                  <a:cubicBezTo>
                    <a:pt x="175618" y="67953"/>
                    <a:pt x="175523" y="68110"/>
                    <a:pt x="175562" y="68264"/>
                  </a:cubicBezTo>
                  <a:cubicBezTo>
                    <a:pt x="175700" y="68823"/>
                    <a:pt x="175833" y="69384"/>
                    <a:pt x="175960" y="69945"/>
                  </a:cubicBezTo>
                  <a:cubicBezTo>
                    <a:pt x="175990" y="70076"/>
                    <a:pt x="176106" y="70170"/>
                    <a:pt x="176241" y="70170"/>
                  </a:cubicBezTo>
                  <a:cubicBezTo>
                    <a:pt x="176425" y="70170"/>
                    <a:pt x="176562" y="69998"/>
                    <a:pt x="176521" y="69818"/>
                  </a:cubicBezTo>
                  <a:cubicBezTo>
                    <a:pt x="176393" y="69252"/>
                    <a:pt x="176260" y="68688"/>
                    <a:pt x="176121" y="68126"/>
                  </a:cubicBezTo>
                  <a:cubicBezTo>
                    <a:pt x="176090" y="67995"/>
                    <a:pt x="175974" y="67906"/>
                    <a:pt x="175845" y="67906"/>
                  </a:cubicBezTo>
                  <a:close/>
                  <a:moveTo>
                    <a:pt x="2390" y="67951"/>
                  </a:moveTo>
                  <a:cubicBezTo>
                    <a:pt x="2259" y="67951"/>
                    <a:pt x="2140" y="68041"/>
                    <a:pt x="2109" y="68175"/>
                  </a:cubicBezTo>
                  <a:cubicBezTo>
                    <a:pt x="1970" y="68737"/>
                    <a:pt x="1837" y="69301"/>
                    <a:pt x="1709" y="69866"/>
                  </a:cubicBezTo>
                  <a:cubicBezTo>
                    <a:pt x="1668" y="70047"/>
                    <a:pt x="1806" y="70219"/>
                    <a:pt x="1991" y="70219"/>
                  </a:cubicBezTo>
                  <a:cubicBezTo>
                    <a:pt x="2125" y="70218"/>
                    <a:pt x="2241" y="70125"/>
                    <a:pt x="2271" y="69993"/>
                  </a:cubicBezTo>
                  <a:cubicBezTo>
                    <a:pt x="2398" y="69432"/>
                    <a:pt x="2530" y="68872"/>
                    <a:pt x="2668" y="68313"/>
                  </a:cubicBezTo>
                  <a:cubicBezTo>
                    <a:pt x="2709" y="68157"/>
                    <a:pt x="2614" y="67997"/>
                    <a:pt x="2458" y="67959"/>
                  </a:cubicBezTo>
                  <a:cubicBezTo>
                    <a:pt x="2435" y="67953"/>
                    <a:pt x="2412" y="67951"/>
                    <a:pt x="2390" y="67951"/>
                  </a:cubicBezTo>
                  <a:close/>
                  <a:moveTo>
                    <a:pt x="176608" y="71289"/>
                  </a:moveTo>
                  <a:cubicBezTo>
                    <a:pt x="176588" y="71289"/>
                    <a:pt x="176569" y="71291"/>
                    <a:pt x="176549" y="71295"/>
                  </a:cubicBezTo>
                  <a:cubicBezTo>
                    <a:pt x="176393" y="71326"/>
                    <a:pt x="176292" y="71478"/>
                    <a:pt x="176325" y="71634"/>
                  </a:cubicBezTo>
                  <a:cubicBezTo>
                    <a:pt x="176441" y="72199"/>
                    <a:pt x="176551" y="72764"/>
                    <a:pt x="176657" y="73330"/>
                  </a:cubicBezTo>
                  <a:cubicBezTo>
                    <a:pt x="176683" y="73467"/>
                    <a:pt x="176801" y="73565"/>
                    <a:pt x="176940" y="73566"/>
                  </a:cubicBezTo>
                  <a:cubicBezTo>
                    <a:pt x="176958" y="73565"/>
                    <a:pt x="176976" y="73564"/>
                    <a:pt x="176994" y="73562"/>
                  </a:cubicBezTo>
                  <a:cubicBezTo>
                    <a:pt x="177150" y="73532"/>
                    <a:pt x="177253" y="73382"/>
                    <a:pt x="177223" y="73225"/>
                  </a:cubicBezTo>
                  <a:cubicBezTo>
                    <a:pt x="177117" y="72655"/>
                    <a:pt x="177006" y="72086"/>
                    <a:pt x="176888" y="71519"/>
                  </a:cubicBezTo>
                  <a:cubicBezTo>
                    <a:pt x="176861" y="71383"/>
                    <a:pt x="176741" y="71289"/>
                    <a:pt x="176608" y="71289"/>
                  </a:cubicBezTo>
                  <a:close/>
                  <a:moveTo>
                    <a:pt x="1625" y="71335"/>
                  </a:moveTo>
                  <a:cubicBezTo>
                    <a:pt x="1492" y="71335"/>
                    <a:pt x="1371" y="71428"/>
                    <a:pt x="1343" y="71565"/>
                  </a:cubicBezTo>
                  <a:cubicBezTo>
                    <a:pt x="1227" y="72132"/>
                    <a:pt x="1115" y="72702"/>
                    <a:pt x="1011" y="73271"/>
                  </a:cubicBezTo>
                  <a:cubicBezTo>
                    <a:pt x="981" y="73427"/>
                    <a:pt x="1085" y="73578"/>
                    <a:pt x="1241" y="73607"/>
                  </a:cubicBezTo>
                  <a:cubicBezTo>
                    <a:pt x="1259" y="73610"/>
                    <a:pt x="1276" y="73612"/>
                    <a:pt x="1294" y="73612"/>
                  </a:cubicBezTo>
                  <a:cubicBezTo>
                    <a:pt x="1433" y="73612"/>
                    <a:pt x="1552" y="73512"/>
                    <a:pt x="1577" y="73376"/>
                  </a:cubicBezTo>
                  <a:cubicBezTo>
                    <a:pt x="1682" y="72810"/>
                    <a:pt x="1792" y="72245"/>
                    <a:pt x="1907" y="71681"/>
                  </a:cubicBezTo>
                  <a:cubicBezTo>
                    <a:pt x="1939" y="71525"/>
                    <a:pt x="1838" y="71373"/>
                    <a:pt x="1682" y="71340"/>
                  </a:cubicBezTo>
                  <a:cubicBezTo>
                    <a:pt x="1663" y="71336"/>
                    <a:pt x="1644" y="71335"/>
                    <a:pt x="1625" y="71335"/>
                  </a:cubicBezTo>
                  <a:close/>
                  <a:moveTo>
                    <a:pt x="177241" y="74696"/>
                  </a:moveTo>
                  <a:cubicBezTo>
                    <a:pt x="177225" y="74696"/>
                    <a:pt x="177209" y="74697"/>
                    <a:pt x="177193" y="74700"/>
                  </a:cubicBezTo>
                  <a:cubicBezTo>
                    <a:pt x="177036" y="74726"/>
                    <a:pt x="176930" y="74875"/>
                    <a:pt x="176957" y="75032"/>
                  </a:cubicBezTo>
                  <a:cubicBezTo>
                    <a:pt x="177051" y="75600"/>
                    <a:pt x="177140" y="76169"/>
                    <a:pt x="177223" y="76739"/>
                  </a:cubicBezTo>
                  <a:cubicBezTo>
                    <a:pt x="177243" y="76881"/>
                    <a:pt x="177364" y="76985"/>
                    <a:pt x="177507" y="76985"/>
                  </a:cubicBezTo>
                  <a:cubicBezTo>
                    <a:pt x="177522" y="76985"/>
                    <a:pt x="177536" y="76984"/>
                    <a:pt x="177549" y="76982"/>
                  </a:cubicBezTo>
                  <a:cubicBezTo>
                    <a:pt x="177708" y="76958"/>
                    <a:pt x="177815" y="76813"/>
                    <a:pt x="177794" y="76655"/>
                  </a:cubicBezTo>
                  <a:cubicBezTo>
                    <a:pt x="177710" y="76082"/>
                    <a:pt x="177620" y="75508"/>
                    <a:pt x="177525" y="74936"/>
                  </a:cubicBezTo>
                  <a:cubicBezTo>
                    <a:pt x="177502" y="74796"/>
                    <a:pt x="177379" y="74696"/>
                    <a:pt x="177241" y="74696"/>
                  </a:cubicBezTo>
                  <a:close/>
                  <a:moveTo>
                    <a:pt x="997" y="74743"/>
                  </a:moveTo>
                  <a:cubicBezTo>
                    <a:pt x="858" y="74743"/>
                    <a:pt x="736" y="74843"/>
                    <a:pt x="712" y="74984"/>
                  </a:cubicBezTo>
                  <a:cubicBezTo>
                    <a:pt x="650" y="75363"/>
                    <a:pt x="590" y="75742"/>
                    <a:pt x="532" y="76122"/>
                  </a:cubicBezTo>
                  <a:lnTo>
                    <a:pt x="447" y="76703"/>
                  </a:lnTo>
                  <a:cubicBezTo>
                    <a:pt x="424" y="76861"/>
                    <a:pt x="533" y="77006"/>
                    <a:pt x="690" y="77029"/>
                  </a:cubicBezTo>
                  <a:cubicBezTo>
                    <a:pt x="705" y="77032"/>
                    <a:pt x="718" y="77033"/>
                    <a:pt x="732" y="77033"/>
                  </a:cubicBezTo>
                  <a:cubicBezTo>
                    <a:pt x="875" y="77033"/>
                    <a:pt x="998" y="76927"/>
                    <a:pt x="1018" y="76786"/>
                  </a:cubicBezTo>
                  <a:lnTo>
                    <a:pt x="1103" y="76209"/>
                  </a:lnTo>
                  <a:cubicBezTo>
                    <a:pt x="1159" y="75831"/>
                    <a:pt x="1219" y="75454"/>
                    <a:pt x="1281" y="75078"/>
                  </a:cubicBezTo>
                  <a:cubicBezTo>
                    <a:pt x="1307" y="74921"/>
                    <a:pt x="1200" y="74773"/>
                    <a:pt x="1043" y="74747"/>
                  </a:cubicBezTo>
                  <a:cubicBezTo>
                    <a:pt x="1027" y="74744"/>
                    <a:pt x="1012" y="74743"/>
                    <a:pt x="997" y="74743"/>
                  </a:cubicBezTo>
                  <a:close/>
                  <a:moveTo>
                    <a:pt x="177742" y="78132"/>
                  </a:moveTo>
                  <a:cubicBezTo>
                    <a:pt x="177730" y="78132"/>
                    <a:pt x="177718" y="78132"/>
                    <a:pt x="177706" y="78134"/>
                  </a:cubicBezTo>
                  <a:cubicBezTo>
                    <a:pt x="177550" y="78154"/>
                    <a:pt x="177439" y="78295"/>
                    <a:pt x="177456" y="78451"/>
                  </a:cubicBezTo>
                  <a:cubicBezTo>
                    <a:pt x="177528" y="79022"/>
                    <a:pt x="177594" y="79594"/>
                    <a:pt x="177655" y="80167"/>
                  </a:cubicBezTo>
                  <a:cubicBezTo>
                    <a:pt x="177670" y="80313"/>
                    <a:pt x="177793" y="80424"/>
                    <a:pt x="177940" y="80425"/>
                  </a:cubicBezTo>
                  <a:cubicBezTo>
                    <a:pt x="177951" y="80425"/>
                    <a:pt x="177961" y="80424"/>
                    <a:pt x="177971" y="80422"/>
                  </a:cubicBezTo>
                  <a:cubicBezTo>
                    <a:pt x="178130" y="80406"/>
                    <a:pt x="178244" y="80264"/>
                    <a:pt x="178227" y="80106"/>
                  </a:cubicBezTo>
                  <a:cubicBezTo>
                    <a:pt x="178166" y="79530"/>
                    <a:pt x="178100" y="78954"/>
                    <a:pt x="178028" y="78379"/>
                  </a:cubicBezTo>
                  <a:cubicBezTo>
                    <a:pt x="178007" y="78235"/>
                    <a:pt x="177884" y="78132"/>
                    <a:pt x="177742" y="78132"/>
                  </a:cubicBezTo>
                  <a:close/>
                  <a:moveTo>
                    <a:pt x="501" y="78180"/>
                  </a:moveTo>
                  <a:cubicBezTo>
                    <a:pt x="360" y="78180"/>
                    <a:pt x="237" y="78283"/>
                    <a:pt x="215" y="78427"/>
                  </a:cubicBezTo>
                  <a:cubicBezTo>
                    <a:pt x="145" y="79001"/>
                    <a:pt x="79" y="79577"/>
                    <a:pt x="19" y="80154"/>
                  </a:cubicBezTo>
                  <a:cubicBezTo>
                    <a:pt x="1" y="80312"/>
                    <a:pt x="116" y="80455"/>
                    <a:pt x="274" y="80470"/>
                  </a:cubicBezTo>
                  <a:cubicBezTo>
                    <a:pt x="285" y="80472"/>
                    <a:pt x="295" y="80473"/>
                    <a:pt x="304" y="80473"/>
                  </a:cubicBezTo>
                  <a:cubicBezTo>
                    <a:pt x="452" y="80473"/>
                    <a:pt x="575" y="80361"/>
                    <a:pt x="591" y="80215"/>
                  </a:cubicBezTo>
                  <a:cubicBezTo>
                    <a:pt x="651" y="79642"/>
                    <a:pt x="717" y="79069"/>
                    <a:pt x="788" y="78497"/>
                  </a:cubicBezTo>
                  <a:cubicBezTo>
                    <a:pt x="804" y="78341"/>
                    <a:pt x="693" y="78201"/>
                    <a:pt x="537" y="78182"/>
                  </a:cubicBezTo>
                  <a:cubicBezTo>
                    <a:pt x="525" y="78180"/>
                    <a:pt x="513" y="78180"/>
                    <a:pt x="501" y="781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87;p64">
              <a:extLst>
                <a:ext uri="{FF2B5EF4-FFF2-40B4-BE49-F238E27FC236}">
                  <a16:creationId xmlns:a16="http://schemas.microsoft.com/office/drawing/2014/main" id="{4E487AE9-5F93-88EB-276D-6AD5FA96EAEB}"/>
                </a:ext>
              </a:extLst>
            </p:cNvPr>
            <p:cNvSpPr/>
            <p:nvPr/>
          </p:nvSpPr>
          <p:spPr>
            <a:xfrm>
              <a:off x="1526800" y="2928150"/>
              <a:ext cx="16750" cy="35925"/>
            </a:xfrm>
            <a:custGeom>
              <a:avLst/>
              <a:gdLst/>
              <a:ahLst/>
              <a:cxnLst/>
              <a:rect l="l" t="t" r="r" b="b"/>
              <a:pathLst>
                <a:path w="670" h="1437" extrusionOk="0">
                  <a:moveTo>
                    <a:pt x="370" y="0"/>
                  </a:moveTo>
                  <a:cubicBezTo>
                    <a:pt x="215" y="0"/>
                    <a:pt x="94" y="113"/>
                    <a:pt x="82" y="264"/>
                  </a:cubicBezTo>
                  <a:cubicBezTo>
                    <a:pt x="58" y="552"/>
                    <a:pt x="34" y="840"/>
                    <a:pt x="12" y="1127"/>
                  </a:cubicBezTo>
                  <a:cubicBezTo>
                    <a:pt x="0" y="1287"/>
                    <a:pt x="119" y="1425"/>
                    <a:pt x="279" y="1437"/>
                  </a:cubicBezTo>
                  <a:lnTo>
                    <a:pt x="300" y="1437"/>
                  </a:lnTo>
                  <a:cubicBezTo>
                    <a:pt x="450" y="1437"/>
                    <a:pt x="575" y="1322"/>
                    <a:pt x="587" y="1172"/>
                  </a:cubicBezTo>
                  <a:cubicBezTo>
                    <a:pt x="608" y="885"/>
                    <a:pt x="631" y="598"/>
                    <a:pt x="655" y="313"/>
                  </a:cubicBezTo>
                  <a:cubicBezTo>
                    <a:pt x="670" y="155"/>
                    <a:pt x="552" y="14"/>
                    <a:pt x="394" y="1"/>
                  </a:cubicBezTo>
                  <a:cubicBezTo>
                    <a:pt x="386" y="1"/>
                    <a:pt x="378"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88;p64">
              <a:extLst>
                <a:ext uri="{FF2B5EF4-FFF2-40B4-BE49-F238E27FC236}">
                  <a16:creationId xmlns:a16="http://schemas.microsoft.com/office/drawing/2014/main" id="{23155798-FDA4-0D6E-70AF-9BA1497A0A26}"/>
                </a:ext>
              </a:extLst>
            </p:cNvPr>
            <p:cNvSpPr/>
            <p:nvPr/>
          </p:nvSpPr>
          <p:spPr>
            <a:xfrm>
              <a:off x="1772350" y="2060100"/>
              <a:ext cx="387300" cy="519325"/>
            </a:xfrm>
            <a:custGeom>
              <a:avLst/>
              <a:gdLst/>
              <a:ahLst/>
              <a:cxnLst/>
              <a:rect l="l" t="t" r="r" b="b"/>
              <a:pathLst>
                <a:path w="15492" h="20773" extrusionOk="0">
                  <a:moveTo>
                    <a:pt x="1" y="0"/>
                  </a:moveTo>
                  <a:lnTo>
                    <a:pt x="10386" y="20772"/>
                  </a:lnTo>
                  <a:lnTo>
                    <a:pt x="15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89;p64">
              <a:extLst>
                <a:ext uri="{FF2B5EF4-FFF2-40B4-BE49-F238E27FC236}">
                  <a16:creationId xmlns:a16="http://schemas.microsoft.com/office/drawing/2014/main" id="{878D798E-2FB5-523F-1E0F-D2447208F954}"/>
                </a:ext>
              </a:extLst>
            </p:cNvPr>
            <p:cNvSpPr/>
            <p:nvPr/>
          </p:nvSpPr>
          <p:spPr>
            <a:xfrm>
              <a:off x="1763500" y="2052900"/>
              <a:ext cx="404250" cy="533725"/>
            </a:xfrm>
            <a:custGeom>
              <a:avLst/>
              <a:gdLst/>
              <a:ahLst/>
              <a:cxnLst/>
              <a:rect l="l" t="t" r="r" b="b"/>
              <a:pathLst>
                <a:path w="16170" h="21349" extrusionOk="0">
                  <a:moveTo>
                    <a:pt x="15478" y="576"/>
                  </a:moveTo>
                  <a:lnTo>
                    <a:pt x="10647" y="20232"/>
                  </a:lnTo>
                  <a:lnTo>
                    <a:pt x="820" y="576"/>
                  </a:lnTo>
                  <a:close/>
                  <a:moveTo>
                    <a:pt x="355" y="1"/>
                  </a:moveTo>
                  <a:cubicBezTo>
                    <a:pt x="140" y="1"/>
                    <a:pt x="1" y="226"/>
                    <a:pt x="97" y="417"/>
                  </a:cubicBezTo>
                  <a:lnTo>
                    <a:pt x="10483" y="21190"/>
                  </a:lnTo>
                  <a:cubicBezTo>
                    <a:pt x="10532" y="21287"/>
                    <a:pt x="10631" y="21348"/>
                    <a:pt x="10740" y="21348"/>
                  </a:cubicBezTo>
                  <a:cubicBezTo>
                    <a:pt x="10750" y="21348"/>
                    <a:pt x="10762" y="21348"/>
                    <a:pt x="10773" y="21347"/>
                  </a:cubicBezTo>
                  <a:cubicBezTo>
                    <a:pt x="10893" y="21334"/>
                    <a:pt x="10991" y="21246"/>
                    <a:pt x="11020" y="21129"/>
                  </a:cubicBezTo>
                  <a:lnTo>
                    <a:pt x="16125" y="357"/>
                  </a:lnTo>
                  <a:cubicBezTo>
                    <a:pt x="16169" y="176"/>
                    <a:pt x="16032" y="1"/>
                    <a:pt x="158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90;p64">
              <a:extLst>
                <a:ext uri="{FF2B5EF4-FFF2-40B4-BE49-F238E27FC236}">
                  <a16:creationId xmlns:a16="http://schemas.microsoft.com/office/drawing/2014/main" id="{D9C9C37F-AAE6-06AC-07ED-A57905A9493B}"/>
                </a:ext>
              </a:extLst>
            </p:cNvPr>
            <p:cNvSpPr/>
            <p:nvPr/>
          </p:nvSpPr>
          <p:spPr>
            <a:xfrm>
              <a:off x="1813950" y="2079800"/>
              <a:ext cx="246475" cy="499625"/>
            </a:xfrm>
            <a:custGeom>
              <a:avLst/>
              <a:gdLst/>
              <a:ahLst/>
              <a:cxnLst/>
              <a:rect l="l" t="t" r="r" b="b"/>
              <a:pathLst>
                <a:path w="9859" h="19985" extrusionOk="0">
                  <a:moveTo>
                    <a:pt x="0" y="0"/>
                  </a:moveTo>
                  <a:lnTo>
                    <a:pt x="8722" y="19984"/>
                  </a:lnTo>
                  <a:lnTo>
                    <a:pt x="98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91;p64">
              <a:extLst>
                <a:ext uri="{FF2B5EF4-FFF2-40B4-BE49-F238E27FC236}">
                  <a16:creationId xmlns:a16="http://schemas.microsoft.com/office/drawing/2014/main" id="{D26E8FF7-E440-B1B5-531A-8F33DB54EF48}"/>
                </a:ext>
              </a:extLst>
            </p:cNvPr>
            <p:cNvSpPr/>
            <p:nvPr/>
          </p:nvSpPr>
          <p:spPr>
            <a:xfrm>
              <a:off x="1805275" y="2072600"/>
              <a:ext cx="262550" cy="514025"/>
            </a:xfrm>
            <a:custGeom>
              <a:avLst/>
              <a:gdLst/>
              <a:ahLst/>
              <a:cxnLst/>
              <a:rect l="l" t="t" r="r" b="b"/>
              <a:pathLst>
                <a:path w="10502" h="20561" extrusionOk="0">
                  <a:moveTo>
                    <a:pt x="9899" y="576"/>
                  </a:moveTo>
                  <a:lnTo>
                    <a:pt x="8850" y="19050"/>
                  </a:lnTo>
                  <a:lnTo>
                    <a:pt x="787" y="576"/>
                  </a:lnTo>
                  <a:close/>
                  <a:moveTo>
                    <a:pt x="345" y="1"/>
                  </a:moveTo>
                  <a:cubicBezTo>
                    <a:pt x="139" y="1"/>
                    <a:pt x="1" y="213"/>
                    <a:pt x="83" y="404"/>
                  </a:cubicBezTo>
                  <a:lnTo>
                    <a:pt x="8804" y="20388"/>
                  </a:lnTo>
                  <a:cubicBezTo>
                    <a:pt x="8850" y="20492"/>
                    <a:pt x="8953" y="20560"/>
                    <a:pt x="9066" y="20560"/>
                  </a:cubicBezTo>
                  <a:cubicBezTo>
                    <a:pt x="9067" y="20560"/>
                    <a:pt x="9068" y="20560"/>
                    <a:pt x="9069" y="20560"/>
                  </a:cubicBezTo>
                  <a:cubicBezTo>
                    <a:pt x="9086" y="20560"/>
                    <a:pt x="9103" y="20559"/>
                    <a:pt x="9120" y="20557"/>
                  </a:cubicBezTo>
                  <a:cubicBezTo>
                    <a:pt x="9252" y="20533"/>
                    <a:pt x="9349" y="20422"/>
                    <a:pt x="9357" y="20289"/>
                  </a:cubicBezTo>
                  <a:lnTo>
                    <a:pt x="10493" y="304"/>
                  </a:lnTo>
                  <a:cubicBezTo>
                    <a:pt x="10502" y="140"/>
                    <a:pt x="10371" y="1"/>
                    <a:pt x="10205" y="1"/>
                  </a:cubicBezTo>
                  <a:lnTo>
                    <a:pt x="347" y="1"/>
                  </a:lnTo>
                  <a:cubicBezTo>
                    <a:pt x="347" y="1"/>
                    <a:pt x="346"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92;p64">
              <a:extLst>
                <a:ext uri="{FF2B5EF4-FFF2-40B4-BE49-F238E27FC236}">
                  <a16:creationId xmlns:a16="http://schemas.microsoft.com/office/drawing/2014/main" id="{6D8AE2EB-B4EA-E60D-1E0A-039DA1D28919}"/>
                </a:ext>
              </a:extLst>
            </p:cNvPr>
            <p:cNvSpPr/>
            <p:nvPr/>
          </p:nvSpPr>
          <p:spPr>
            <a:xfrm>
              <a:off x="1759225" y="2040900"/>
              <a:ext cx="272800" cy="538525"/>
            </a:xfrm>
            <a:custGeom>
              <a:avLst/>
              <a:gdLst/>
              <a:ahLst/>
              <a:cxnLst/>
              <a:rect l="l" t="t" r="r" b="b"/>
              <a:pathLst>
                <a:path w="10912" h="21541" extrusionOk="0">
                  <a:moveTo>
                    <a:pt x="0" y="1"/>
                  </a:moveTo>
                  <a:lnTo>
                    <a:pt x="10911" y="21540"/>
                  </a:lnTo>
                  <a:lnTo>
                    <a:pt x="98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93;p64">
              <a:extLst>
                <a:ext uri="{FF2B5EF4-FFF2-40B4-BE49-F238E27FC236}">
                  <a16:creationId xmlns:a16="http://schemas.microsoft.com/office/drawing/2014/main" id="{CAB8EBC8-A264-97F1-1CC6-874FD9393271}"/>
                </a:ext>
              </a:extLst>
            </p:cNvPr>
            <p:cNvSpPr/>
            <p:nvPr/>
          </p:nvSpPr>
          <p:spPr>
            <a:xfrm>
              <a:off x="1750375" y="2033700"/>
              <a:ext cx="289025" cy="552925"/>
            </a:xfrm>
            <a:custGeom>
              <a:avLst/>
              <a:gdLst/>
              <a:ahLst/>
              <a:cxnLst/>
              <a:rect l="l" t="t" r="r" b="b"/>
              <a:pathLst>
                <a:path w="11561" h="22117" extrusionOk="0">
                  <a:moveTo>
                    <a:pt x="9936" y="578"/>
                  </a:moveTo>
                  <a:lnTo>
                    <a:pt x="10912" y="20493"/>
                  </a:lnTo>
                  <a:lnTo>
                    <a:pt x="823" y="578"/>
                  </a:lnTo>
                  <a:close/>
                  <a:moveTo>
                    <a:pt x="354" y="1"/>
                  </a:moveTo>
                  <a:cubicBezTo>
                    <a:pt x="139" y="1"/>
                    <a:pt x="0" y="228"/>
                    <a:pt x="97" y="419"/>
                  </a:cubicBezTo>
                  <a:lnTo>
                    <a:pt x="11009" y="21959"/>
                  </a:lnTo>
                  <a:cubicBezTo>
                    <a:pt x="11057" y="22055"/>
                    <a:pt x="11156" y="22116"/>
                    <a:pt x="11265" y="22116"/>
                  </a:cubicBezTo>
                  <a:cubicBezTo>
                    <a:pt x="11430" y="22116"/>
                    <a:pt x="11561" y="21979"/>
                    <a:pt x="11553" y="21815"/>
                  </a:cubicBezTo>
                  <a:lnTo>
                    <a:pt x="10500" y="276"/>
                  </a:lnTo>
                  <a:cubicBezTo>
                    <a:pt x="10492" y="122"/>
                    <a:pt x="10366" y="1"/>
                    <a:pt x="10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4;p64">
              <a:extLst>
                <a:ext uri="{FF2B5EF4-FFF2-40B4-BE49-F238E27FC236}">
                  <a16:creationId xmlns:a16="http://schemas.microsoft.com/office/drawing/2014/main" id="{82878AEE-3B3D-0538-ADF3-363D61EC8E1A}"/>
                </a:ext>
              </a:extLst>
            </p:cNvPr>
            <p:cNvSpPr/>
            <p:nvPr/>
          </p:nvSpPr>
          <p:spPr>
            <a:xfrm>
              <a:off x="1173825" y="1944100"/>
              <a:ext cx="858200" cy="635325"/>
            </a:xfrm>
            <a:custGeom>
              <a:avLst/>
              <a:gdLst/>
              <a:ahLst/>
              <a:cxnLst/>
              <a:rect l="l" t="t" r="r" b="b"/>
              <a:pathLst>
                <a:path w="34328" h="25413" extrusionOk="0">
                  <a:moveTo>
                    <a:pt x="1" y="1"/>
                  </a:moveTo>
                  <a:lnTo>
                    <a:pt x="6279" y="25412"/>
                  </a:lnTo>
                  <a:lnTo>
                    <a:pt x="34327" y="25412"/>
                  </a:lnTo>
                  <a:lnTo>
                    <a:pt x="29880" y="2880"/>
                  </a:lnTo>
                  <a:lnTo>
                    <a:pt x="15923" y="2880"/>
                  </a:lnTo>
                  <a:lnTo>
                    <a:pt x="13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95;p64">
              <a:extLst>
                <a:ext uri="{FF2B5EF4-FFF2-40B4-BE49-F238E27FC236}">
                  <a16:creationId xmlns:a16="http://schemas.microsoft.com/office/drawing/2014/main" id="{65E1A8E4-C06D-6ECC-6DFF-252AF8F8E94A}"/>
                </a:ext>
              </a:extLst>
            </p:cNvPr>
            <p:cNvSpPr/>
            <p:nvPr/>
          </p:nvSpPr>
          <p:spPr>
            <a:xfrm>
              <a:off x="1165700" y="1936875"/>
              <a:ext cx="874250" cy="649750"/>
            </a:xfrm>
            <a:custGeom>
              <a:avLst/>
              <a:gdLst/>
              <a:ahLst/>
              <a:cxnLst/>
              <a:rect l="l" t="t" r="r" b="b"/>
              <a:pathLst>
                <a:path w="34970" h="25990" extrusionOk="0">
                  <a:moveTo>
                    <a:pt x="13573" y="578"/>
                  </a:moveTo>
                  <a:lnTo>
                    <a:pt x="16032" y="3361"/>
                  </a:lnTo>
                  <a:cubicBezTo>
                    <a:pt x="16088" y="3422"/>
                    <a:pt x="16165" y="3458"/>
                    <a:pt x="16248" y="3458"/>
                  </a:cubicBezTo>
                  <a:lnTo>
                    <a:pt x="29969" y="3458"/>
                  </a:lnTo>
                  <a:lnTo>
                    <a:pt x="34302" y="25413"/>
                  </a:lnTo>
                  <a:lnTo>
                    <a:pt x="6829" y="25413"/>
                  </a:lnTo>
                  <a:lnTo>
                    <a:pt x="694" y="578"/>
                  </a:lnTo>
                  <a:close/>
                  <a:moveTo>
                    <a:pt x="326" y="1"/>
                  </a:moveTo>
                  <a:cubicBezTo>
                    <a:pt x="139" y="1"/>
                    <a:pt x="1" y="177"/>
                    <a:pt x="46" y="358"/>
                  </a:cubicBezTo>
                  <a:lnTo>
                    <a:pt x="6324" y="25772"/>
                  </a:lnTo>
                  <a:cubicBezTo>
                    <a:pt x="6355" y="25899"/>
                    <a:pt x="6470" y="25989"/>
                    <a:pt x="6604" y="25989"/>
                  </a:cubicBezTo>
                  <a:lnTo>
                    <a:pt x="34651" y="25989"/>
                  </a:lnTo>
                  <a:cubicBezTo>
                    <a:pt x="34832" y="25989"/>
                    <a:pt x="34969" y="25824"/>
                    <a:pt x="34934" y="25645"/>
                  </a:cubicBezTo>
                  <a:lnTo>
                    <a:pt x="30487" y="3113"/>
                  </a:lnTo>
                  <a:cubicBezTo>
                    <a:pt x="30460" y="2978"/>
                    <a:pt x="30342" y="2881"/>
                    <a:pt x="30205" y="2881"/>
                  </a:cubicBezTo>
                  <a:lnTo>
                    <a:pt x="16379" y="2881"/>
                  </a:lnTo>
                  <a:lnTo>
                    <a:pt x="13920" y="98"/>
                  </a:lnTo>
                  <a:cubicBezTo>
                    <a:pt x="13865" y="37"/>
                    <a:pt x="13787" y="1"/>
                    <a:pt x="137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96;p64">
              <a:extLst>
                <a:ext uri="{FF2B5EF4-FFF2-40B4-BE49-F238E27FC236}">
                  <a16:creationId xmlns:a16="http://schemas.microsoft.com/office/drawing/2014/main" id="{916627CE-738B-68F7-36A1-18A3FA40995F}"/>
                </a:ext>
              </a:extLst>
            </p:cNvPr>
            <p:cNvSpPr/>
            <p:nvPr/>
          </p:nvSpPr>
          <p:spPr>
            <a:xfrm>
              <a:off x="1888075" y="1032825"/>
              <a:ext cx="941125" cy="557025"/>
            </a:xfrm>
            <a:custGeom>
              <a:avLst/>
              <a:gdLst/>
              <a:ahLst/>
              <a:cxnLst/>
              <a:rect l="l" t="t" r="r" b="b"/>
              <a:pathLst>
                <a:path w="37645" h="22281" extrusionOk="0">
                  <a:moveTo>
                    <a:pt x="55" y="1"/>
                  </a:moveTo>
                  <a:cubicBezTo>
                    <a:pt x="25" y="1"/>
                    <a:pt x="0" y="26"/>
                    <a:pt x="0" y="56"/>
                  </a:cubicBezTo>
                  <a:lnTo>
                    <a:pt x="0" y="22225"/>
                  </a:lnTo>
                  <a:cubicBezTo>
                    <a:pt x="0" y="22257"/>
                    <a:pt x="25" y="22281"/>
                    <a:pt x="55" y="22281"/>
                  </a:cubicBezTo>
                  <a:lnTo>
                    <a:pt x="37591" y="22281"/>
                  </a:lnTo>
                  <a:cubicBezTo>
                    <a:pt x="37621" y="22281"/>
                    <a:pt x="37645" y="22257"/>
                    <a:pt x="37645" y="22225"/>
                  </a:cubicBezTo>
                  <a:lnTo>
                    <a:pt x="37645" y="56"/>
                  </a:lnTo>
                  <a:cubicBezTo>
                    <a:pt x="37645" y="26"/>
                    <a:pt x="37621" y="1"/>
                    <a:pt x="375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7;p64">
              <a:extLst>
                <a:ext uri="{FF2B5EF4-FFF2-40B4-BE49-F238E27FC236}">
                  <a16:creationId xmlns:a16="http://schemas.microsoft.com/office/drawing/2014/main" id="{8F6AE5B4-304D-E529-EC63-4095196D2B30}"/>
                </a:ext>
              </a:extLst>
            </p:cNvPr>
            <p:cNvSpPr/>
            <p:nvPr/>
          </p:nvSpPr>
          <p:spPr>
            <a:xfrm>
              <a:off x="1880875" y="1025625"/>
              <a:ext cx="955550" cy="571450"/>
            </a:xfrm>
            <a:custGeom>
              <a:avLst/>
              <a:gdLst/>
              <a:ahLst/>
              <a:cxnLst/>
              <a:rect l="l" t="t" r="r" b="b"/>
              <a:pathLst>
                <a:path w="38222" h="22858" extrusionOk="0">
                  <a:moveTo>
                    <a:pt x="35820" y="578"/>
                  </a:moveTo>
                  <a:cubicBezTo>
                    <a:pt x="36828" y="579"/>
                    <a:pt x="37644" y="1395"/>
                    <a:pt x="37645" y="2402"/>
                  </a:cubicBezTo>
                  <a:lnTo>
                    <a:pt x="37645" y="20456"/>
                  </a:lnTo>
                  <a:cubicBezTo>
                    <a:pt x="37644" y="21464"/>
                    <a:pt x="36828" y="22279"/>
                    <a:pt x="35820" y="22281"/>
                  </a:cubicBezTo>
                  <a:lnTo>
                    <a:pt x="2400" y="22281"/>
                  </a:lnTo>
                  <a:cubicBezTo>
                    <a:pt x="1394" y="22279"/>
                    <a:pt x="577" y="21464"/>
                    <a:pt x="576" y="20456"/>
                  </a:cubicBezTo>
                  <a:lnTo>
                    <a:pt x="576" y="2402"/>
                  </a:lnTo>
                  <a:cubicBezTo>
                    <a:pt x="577" y="1395"/>
                    <a:pt x="1394" y="579"/>
                    <a:pt x="2400" y="578"/>
                  </a:cubicBezTo>
                  <a:close/>
                  <a:moveTo>
                    <a:pt x="2400" y="1"/>
                  </a:moveTo>
                  <a:cubicBezTo>
                    <a:pt x="1077" y="1"/>
                    <a:pt x="0" y="1078"/>
                    <a:pt x="0" y="2402"/>
                  </a:cubicBezTo>
                  <a:lnTo>
                    <a:pt x="0" y="20456"/>
                  </a:lnTo>
                  <a:cubicBezTo>
                    <a:pt x="0" y="21780"/>
                    <a:pt x="1077" y="22858"/>
                    <a:pt x="2400" y="22858"/>
                  </a:cubicBezTo>
                  <a:lnTo>
                    <a:pt x="35820" y="22858"/>
                  </a:lnTo>
                  <a:cubicBezTo>
                    <a:pt x="37145" y="22858"/>
                    <a:pt x="38222" y="21780"/>
                    <a:pt x="38222" y="20456"/>
                  </a:cubicBezTo>
                  <a:lnTo>
                    <a:pt x="38222" y="2402"/>
                  </a:lnTo>
                  <a:cubicBezTo>
                    <a:pt x="38222" y="1078"/>
                    <a:pt x="37145" y="1"/>
                    <a:pt x="35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98;p64">
              <a:extLst>
                <a:ext uri="{FF2B5EF4-FFF2-40B4-BE49-F238E27FC236}">
                  <a16:creationId xmlns:a16="http://schemas.microsoft.com/office/drawing/2014/main" id="{72842785-F691-BED2-974A-E70993FA98FE}"/>
                </a:ext>
              </a:extLst>
            </p:cNvPr>
            <p:cNvSpPr/>
            <p:nvPr/>
          </p:nvSpPr>
          <p:spPr>
            <a:xfrm>
              <a:off x="1888075" y="1138475"/>
              <a:ext cx="941125" cy="201700"/>
            </a:xfrm>
            <a:custGeom>
              <a:avLst/>
              <a:gdLst/>
              <a:ahLst/>
              <a:cxnLst/>
              <a:rect l="l" t="t" r="r" b="b"/>
              <a:pathLst>
                <a:path w="37645" h="8068" extrusionOk="0">
                  <a:moveTo>
                    <a:pt x="0" y="0"/>
                  </a:moveTo>
                  <a:lnTo>
                    <a:pt x="0" y="8068"/>
                  </a:lnTo>
                  <a:lnTo>
                    <a:pt x="37645" y="8068"/>
                  </a:lnTo>
                  <a:lnTo>
                    <a:pt x="37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9;p64">
              <a:extLst>
                <a:ext uri="{FF2B5EF4-FFF2-40B4-BE49-F238E27FC236}">
                  <a16:creationId xmlns:a16="http://schemas.microsoft.com/office/drawing/2014/main" id="{958AF0F0-3FF4-0159-3F0D-F318109B5959}"/>
                </a:ext>
              </a:extLst>
            </p:cNvPr>
            <p:cNvSpPr/>
            <p:nvPr/>
          </p:nvSpPr>
          <p:spPr>
            <a:xfrm>
              <a:off x="1880875" y="1131300"/>
              <a:ext cx="955550" cy="216075"/>
            </a:xfrm>
            <a:custGeom>
              <a:avLst/>
              <a:gdLst/>
              <a:ahLst/>
              <a:cxnLst/>
              <a:rect l="l" t="t" r="r" b="b"/>
              <a:pathLst>
                <a:path w="38222" h="8643" extrusionOk="0">
                  <a:moveTo>
                    <a:pt x="37645" y="575"/>
                  </a:moveTo>
                  <a:lnTo>
                    <a:pt x="37645" y="8066"/>
                  </a:lnTo>
                  <a:lnTo>
                    <a:pt x="576" y="8066"/>
                  </a:lnTo>
                  <a:lnTo>
                    <a:pt x="576" y="575"/>
                  </a:lnTo>
                  <a:close/>
                  <a:moveTo>
                    <a:pt x="286" y="1"/>
                  </a:moveTo>
                  <a:cubicBezTo>
                    <a:pt x="127" y="1"/>
                    <a:pt x="0" y="130"/>
                    <a:pt x="0" y="289"/>
                  </a:cubicBezTo>
                  <a:lnTo>
                    <a:pt x="0" y="8355"/>
                  </a:lnTo>
                  <a:cubicBezTo>
                    <a:pt x="0" y="8513"/>
                    <a:pt x="129" y="8643"/>
                    <a:pt x="288" y="8643"/>
                  </a:cubicBezTo>
                  <a:lnTo>
                    <a:pt x="37933" y="8643"/>
                  </a:lnTo>
                  <a:cubicBezTo>
                    <a:pt x="38092" y="8643"/>
                    <a:pt x="38222" y="8513"/>
                    <a:pt x="38222" y="8355"/>
                  </a:cubicBezTo>
                  <a:lnTo>
                    <a:pt x="38222" y="289"/>
                  </a:lnTo>
                  <a:cubicBezTo>
                    <a:pt x="38222" y="130"/>
                    <a:pt x="38093" y="1"/>
                    <a:pt x="37935" y="1"/>
                  </a:cubicBezTo>
                  <a:cubicBezTo>
                    <a:pt x="37934" y="1"/>
                    <a:pt x="37933" y="1"/>
                    <a:pt x="37933" y="1"/>
                  </a:cubicBezTo>
                  <a:lnTo>
                    <a:pt x="288" y="1"/>
                  </a:lnTo>
                  <a:cubicBezTo>
                    <a:pt x="287" y="1"/>
                    <a:pt x="287"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0;p64">
              <a:extLst>
                <a:ext uri="{FF2B5EF4-FFF2-40B4-BE49-F238E27FC236}">
                  <a16:creationId xmlns:a16="http://schemas.microsoft.com/office/drawing/2014/main" id="{7EA7E9AD-E237-B687-58C1-70CCDDB7CF8B}"/>
                </a:ext>
              </a:extLst>
            </p:cNvPr>
            <p:cNvSpPr/>
            <p:nvPr/>
          </p:nvSpPr>
          <p:spPr>
            <a:xfrm>
              <a:off x="2548725" y="1461550"/>
              <a:ext cx="81825" cy="78725"/>
            </a:xfrm>
            <a:custGeom>
              <a:avLst/>
              <a:gdLst/>
              <a:ahLst/>
              <a:cxnLst/>
              <a:rect l="l" t="t" r="r" b="b"/>
              <a:pathLst>
                <a:path w="3273" h="3149" extrusionOk="0">
                  <a:moveTo>
                    <a:pt x="1698" y="0"/>
                  </a:moveTo>
                  <a:cubicBezTo>
                    <a:pt x="1288" y="0"/>
                    <a:pt x="886" y="160"/>
                    <a:pt x="586" y="461"/>
                  </a:cubicBezTo>
                  <a:cubicBezTo>
                    <a:pt x="135" y="912"/>
                    <a:pt x="0" y="1588"/>
                    <a:pt x="244" y="2177"/>
                  </a:cubicBezTo>
                  <a:cubicBezTo>
                    <a:pt x="487" y="2765"/>
                    <a:pt x="1062" y="3149"/>
                    <a:pt x="1699" y="3149"/>
                  </a:cubicBezTo>
                  <a:cubicBezTo>
                    <a:pt x="2567" y="3149"/>
                    <a:pt x="3272" y="2444"/>
                    <a:pt x="3272" y="1575"/>
                  </a:cubicBezTo>
                  <a:cubicBezTo>
                    <a:pt x="3272" y="938"/>
                    <a:pt x="2888" y="364"/>
                    <a:pt x="2301" y="120"/>
                  </a:cubicBezTo>
                  <a:cubicBezTo>
                    <a:pt x="2106" y="40"/>
                    <a:pt x="1901" y="0"/>
                    <a:pt x="16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01;p64">
              <a:extLst>
                <a:ext uri="{FF2B5EF4-FFF2-40B4-BE49-F238E27FC236}">
                  <a16:creationId xmlns:a16="http://schemas.microsoft.com/office/drawing/2014/main" id="{9CC9CBAC-07E7-B24C-392A-2A3181B77304}"/>
                </a:ext>
              </a:extLst>
            </p:cNvPr>
            <p:cNvSpPr/>
            <p:nvPr/>
          </p:nvSpPr>
          <p:spPr>
            <a:xfrm>
              <a:off x="2540950" y="1454350"/>
              <a:ext cx="96800" cy="93150"/>
            </a:xfrm>
            <a:custGeom>
              <a:avLst/>
              <a:gdLst/>
              <a:ahLst/>
              <a:cxnLst/>
              <a:rect l="l" t="t" r="r" b="b"/>
              <a:pathLst>
                <a:path w="3872" h="3726" extrusionOk="0">
                  <a:moveTo>
                    <a:pt x="2008" y="577"/>
                  </a:moveTo>
                  <a:cubicBezTo>
                    <a:pt x="2719" y="577"/>
                    <a:pt x="3294" y="1153"/>
                    <a:pt x="3295" y="1863"/>
                  </a:cubicBezTo>
                  <a:cubicBezTo>
                    <a:pt x="3295" y="2384"/>
                    <a:pt x="2982" y="2853"/>
                    <a:pt x="2501" y="3052"/>
                  </a:cubicBezTo>
                  <a:cubicBezTo>
                    <a:pt x="2342" y="3118"/>
                    <a:pt x="2174" y="3150"/>
                    <a:pt x="2008" y="3150"/>
                  </a:cubicBezTo>
                  <a:cubicBezTo>
                    <a:pt x="1674" y="3150"/>
                    <a:pt x="1345" y="3020"/>
                    <a:pt x="1099" y="2774"/>
                  </a:cubicBezTo>
                  <a:cubicBezTo>
                    <a:pt x="732" y="2405"/>
                    <a:pt x="622" y="1852"/>
                    <a:pt x="821" y="1371"/>
                  </a:cubicBezTo>
                  <a:cubicBezTo>
                    <a:pt x="1019" y="890"/>
                    <a:pt x="1488" y="577"/>
                    <a:pt x="2008" y="577"/>
                  </a:cubicBezTo>
                  <a:close/>
                  <a:moveTo>
                    <a:pt x="2009" y="0"/>
                  </a:moveTo>
                  <a:cubicBezTo>
                    <a:pt x="1525" y="0"/>
                    <a:pt x="1048" y="190"/>
                    <a:pt x="691" y="546"/>
                  </a:cubicBezTo>
                  <a:cubicBezTo>
                    <a:pt x="159" y="1079"/>
                    <a:pt x="1" y="1880"/>
                    <a:pt x="288" y="2576"/>
                  </a:cubicBezTo>
                  <a:cubicBezTo>
                    <a:pt x="576" y="3271"/>
                    <a:pt x="1255" y="3726"/>
                    <a:pt x="2008" y="3726"/>
                  </a:cubicBezTo>
                  <a:cubicBezTo>
                    <a:pt x="3038" y="3725"/>
                    <a:pt x="3871" y="2891"/>
                    <a:pt x="3871" y="1863"/>
                  </a:cubicBezTo>
                  <a:cubicBezTo>
                    <a:pt x="3871" y="1109"/>
                    <a:pt x="3418" y="430"/>
                    <a:pt x="2721" y="142"/>
                  </a:cubicBezTo>
                  <a:cubicBezTo>
                    <a:pt x="2491" y="47"/>
                    <a:pt x="2249"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02;p64">
              <a:extLst>
                <a:ext uri="{FF2B5EF4-FFF2-40B4-BE49-F238E27FC236}">
                  <a16:creationId xmlns:a16="http://schemas.microsoft.com/office/drawing/2014/main" id="{18779C62-6CC8-F639-3337-9F8ACA9DABA8}"/>
                </a:ext>
              </a:extLst>
            </p:cNvPr>
            <p:cNvSpPr/>
            <p:nvPr/>
          </p:nvSpPr>
          <p:spPr>
            <a:xfrm>
              <a:off x="2658050" y="1461550"/>
              <a:ext cx="81850" cy="78725"/>
            </a:xfrm>
            <a:custGeom>
              <a:avLst/>
              <a:gdLst/>
              <a:ahLst/>
              <a:cxnLst/>
              <a:rect l="l" t="t" r="r" b="b"/>
              <a:pathLst>
                <a:path w="3274" h="3149" extrusionOk="0">
                  <a:moveTo>
                    <a:pt x="1699" y="0"/>
                  </a:moveTo>
                  <a:cubicBezTo>
                    <a:pt x="1289" y="0"/>
                    <a:pt x="887" y="160"/>
                    <a:pt x="586" y="461"/>
                  </a:cubicBezTo>
                  <a:cubicBezTo>
                    <a:pt x="136" y="912"/>
                    <a:pt x="0" y="1588"/>
                    <a:pt x="244" y="2177"/>
                  </a:cubicBezTo>
                  <a:cubicBezTo>
                    <a:pt x="489" y="2765"/>
                    <a:pt x="1062" y="3149"/>
                    <a:pt x="1699" y="3149"/>
                  </a:cubicBezTo>
                  <a:cubicBezTo>
                    <a:pt x="2568" y="3149"/>
                    <a:pt x="3274" y="2444"/>
                    <a:pt x="3274" y="1575"/>
                  </a:cubicBezTo>
                  <a:cubicBezTo>
                    <a:pt x="3274" y="938"/>
                    <a:pt x="2890" y="364"/>
                    <a:pt x="2301" y="120"/>
                  </a:cubicBezTo>
                  <a:cubicBezTo>
                    <a:pt x="2106" y="40"/>
                    <a:pt x="1902" y="0"/>
                    <a:pt x="16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03;p64">
              <a:extLst>
                <a:ext uri="{FF2B5EF4-FFF2-40B4-BE49-F238E27FC236}">
                  <a16:creationId xmlns:a16="http://schemas.microsoft.com/office/drawing/2014/main" id="{58D6E5D4-FC71-B763-3EB2-000E77FAB515}"/>
                </a:ext>
              </a:extLst>
            </p:cNvPr>
            <p:cNvSpPr/>
            <p:nvPr/>
          </p:nvSpPr>
          <p:spPr>
            <a:xfrm>
              <a:off x="2650275" y="1454350"/>
              <a:ext cx="96825" cy="93150"/>
            </a:xfrm>
            <a:custGeom>
              <a:avLst/>
              <a:gdLst/>
              <a:ahLst/>
              <a:cxnLst/>
              <a:rect l="l" t="t" r="r" b="b"/>
              <a:pathLst>
                <a:path w="3873" h="3726" extrusionOk="0">
                  <a:moveTo>
                    <a:pt x="2010" y="577"/>
                  </a:moveTo>
                  <a:cubicBezTo>
                    <a:pt x="2720" y="577"/>
                    <a:pt x="3294" y="1153"/>
                    <a:pt x="3297" y="1863"/>
                  </a:cubicBezTo>
                  <a:cubicBezTo>
                    <a:pt x="3297" y="2383"/>
                    <a:pt x="2984" y="2853"/>
                    <a:pt x="2503" y="3052"/>
                  </a:cubicBezTo>
                  <a:cubicBezTo>
                    <a:pt x="2343" y="3118"/>
                    <a:pt x="2176" y="3150"/>
                    <a:pt x="2010" y="3150"/>
                  </a:cubicBezTo>
                  <a:cubicBezTo>
                    <a:pt x="1675" y="3150"/>
                    <a:pt x="1347" y="3020"/>
                    <a:pt x="1101" y="2774"/>
                  </a:cubicBezTo>
                  <a:cubicBezTo>
                    <a:pt x="732" y="2405"/>
                    <a:pt x="622" y="1852"/>
                    <a:pt x="821" y="1371"/>
                  </a:cubicBezTo>
                  <a:cubicBezTo>
                    <a:pt x="1020" y="890"/>
                    <a:pt x="1489" y="577"/>
                    <a:pt x="2010" y="577"/>
                  </a:cubicBezTo>
                  <a:close/>
                  <a:moveTo>
                    <a:pt x="2010" y="0"/>
                  </a:moveTo>
                  <a:cubicBezTo>
                    <a:pt x="1525" y="0"/>
                    <a:pt x="1049" y="190"/>
                    <a:pt x="693" y="546"/>
                  </a:cubicBezTo>
                  <a:cubicBezTo>
                    <a:pt x="160" y="1079"/>
                    <a:pt x="1" y="1880"/>
                    <a:pt x="289" y="2576"/>
                  </a:cubicBezTo>
                  <a:cubicBezTo>
                    <a:pt x="578" y="3273"/>
                    <a:pt x="1257" y="3726"/>
                    <a:pt x="2010" y="3726"/>
                  </a:cubicBezTo>
                  <a:cubicBezTo>
                    <a:pt x="3038" y="3725"/>
                    <a:pt x="3871" y="2891"/>
                    <a:pt x="3873" y="1863"/>
                  </a:cubicBezTo>
                  <a:cubicBezTo>
                    <a:pt x="3871" y="1109"/>
                    <a:pt x="3418" y="430"/>
                    <a:pt x="2722" y="142"/>
                  </a:cubicBezTo>
                  <a:cubicBezTo>
                    <a:pt x="2492" y="47"/>
                    <a:pt x="2250" y="0"/>
                    <a:pt x="2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04;p64">
              <a:extLst>
                <a:ext uri="{FF2B5EF4-FFF2-40B4-BE49-F238E27FC236}">
                  <a16:creationId xmlns:a16="http://schemas.microsoft.com/office/drawing/2014/main" id="{99D98FD4-28C4-D2F4-5526-A87D253FCFA1}"/>
                </a:ext>
              </a:extLst>
            </p:cNvPr>
            <p:cNvSpPr/>
            <p:nvPr/>
          </p:nvSpPr>
          <p:spPr>
            <a:xfrm>
              <a:off x="3330175" y="659725"/>
              <a:ext cx="1007825" cy="653450"/>
            </a:xfrm>
            <a:custGeom>
              <a:avLst/>
              <a:gdLst/>
              <a:ahLst/>
              <a:cxnLst/>
              <a:rect l="l" t="t" r="r" b="b"/>
              <a:pathLst>
                <a:path w="40313" h="26138" extrusionOk="0">
                  <a:moveTo>
                    <a:pt x="1" y="0"/>
                  </a:moveTo>
                  <a:lnTo>
                    <a:pt x="1" y="26137"/>
                  </a:lnTo>
                  <a:lnTo>
                    <a:pt x="40313" y="26137"/>
                  </a:lnTo>
                  <a:lnTo>
                    <a:pt x="40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05;p64">
              <a:extLst>
                <a:ext uri="{FF2B5EF4-FFF2-40B4-BE49-F238E27FC236}">
                  <a16:creationId xmlns:a16="http://schemas.microsoft.com/office/drawing/2014/main" id="{20B53A6A-D199-F9D9-E774-C475CF9E96DA}"/>
                </a:ext>
              </a:extLst>
            </p:cNvPr>
            <p:cNvSpPr/>
            <p:nvPr/>
          </p:nvSpPr>
          <p:spPr>
            <a:xfrm>
              <a:off x="3322950" y="652525"/>
              <a:ext cx="1022250" cy="667850"/>
            </a:xfrm>
            <a:custGeom>
              <a:avLst/>
              <a:gdLst/>
              <a:ahLst/>
              <a:cxnLst/>
              <a:rect l="l" t="t" r="r" b="b"/>
              <a:pathLst>
                <a:path w="40890" h="26714" extrusionOk="0">
                  <a:moveTo>
                    <a:pt x="40313" y="576"/>
                  </a:moveTo>
                  <a:lnTo>
                    <a:pt x="40313" y="26137"/>
                  </a:lnTo>
                  <a:lnTo>
                    <a:pt x="578" y="26137"/>
                  </a:lnTo>
                  <a:lnTo>
                    <a:pt x="578" y="576"/>
                  </a:lnTo>
                  <a:close/>
                  <a:moveTo>
                    <a:pt x="290" y="0"/>
                  </a:moveTo>
                  <a:cubicBezTo>
                    <a:pt x="130" y="0"/>
                    <a:pt x="1" y="130"/>
                    <a:pt x="1" y="288"/>
                  </a:cubicBezTo>
                  <a:lnTo>
                    <a:pt x="1" y="26425"/>
                  </a:lnTo>
                  <a:cubicBezTo>
                    <a:pt x="1" y="26584"/>
                    <a:pt x="130" y="26713"/>
                    <a:pt x="290" y="26713"/>
                  </a:cubicBezTo>
                  <a:lnTo>
                    <a:pt x="40601" y="26713"/>
                  </a:lnTo>
                  <a:cubicBezTo>
                    <a:pt x="40760" y="26713"/>
                    <a:pt x="40890" y="26584"/>
                    <a:pt x="40890" y="26425"/>
                  </a:cubicBezTo>
                  <a:lnTo>
                    <a:pt x="40890" y="288"/>
                  </a:lnTo>
                  <a:cubicBezTo>
                    <a:pt x="40890" y="130"/>
                    <a:pt x="40760" y="0"/>
                    <a:pt x="406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06;p64">
              <a:extLst>
                <a:ext uri="{FF2B5EF4-FFF2-40B4-BE49-F238E27FC236}">
                  <a16:creationId xmlns:a16="http://schemas.microsoft.com/office/drawing/2014/main" id="{6A91213F-AE39-4E30-851A-5D46956D2CB4}"/>
                </a:ext>
              </a:extLst>
            </p:cNvPr>
            <p:cNvSpPr/>
            <p:nvPr/>
          </p:nvSpPr>
          <p:spPr>
            <a:xfrm>
              <a:off x="3379200" y="701150"/>
              <a:ext cx="912950" cy="565175"/>
            </a:xfrm>
            <a:custGeom>
              <a:avLst/>
              <a:gdLst/>
              <a:ahLst/>
              <a:cxnLst/>
              <a:rect l="l" t="t" r="r" b="b"/>
              <a:pathLst>
                <a:path w="36518" h="22607" extrusionOk="0">
                  <a:moveTo>
                    <a:pt x="1" y="1"/>
                  </a:moveTo>
                  <a:lnTo>
                    <a:pt x="1" y="22607"/>
                  </a:lnTo>
                  <a:lnTo>
                    <a:pt x="36518" y="22607"/>
                  </a:lnTo>
                  <a:lnTo>
                    <a:pt x="36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07;p64">
              <a:extLst>
                <a:ext uri="{FF2B5EF4-FFF2-40B4-BE49-F238E27FC236}">
                  <a16:creationId xmlns:a16="http://schemas.microsoft.com/office/drawing/2014/main" id="{879B8E31-FD3A-AC3F-5EA3-D53736A5591F}"/>
                </a:ext>
              </a:extLst>
            </p:cNvPr>
            <p:cNvSpPr/>
            <p:nvPr/>
          </p:nvSpPr>
          <p:spPr>
            <a:xfrm>
              <a:off x="3372050" y="693950"/>
              <a:ext cx="927300" cy="579575"/>
            </a:xfrm>
            <a:custGeom>
              <a:avLst/>
              <a:gdLst/>
              <a:ahLst/>
              <a:cxnLst/>
              <a:rect l="l" t="t" r="r" b="b"/>
              <a:pathLst>
                <a:path w="37092" h="23183" extrusionOk="0">
                  <a:moveTo>
                    <a:pt x="36516" y="577"/>
                  </a:moveTo>
                  <a:lnTo>
                    <a:pt x="36516" y="22607"/>
                  </a:lnTo>
                  <a:lnTo>
                    <a:pt x="576" y="22607"/>
                  </a:lnTo>
                  <a:lnTo>
                    <a:pt x="576" y="577"/>
                  </a:lnTo>
                  <a:close/>
                  <a:moveTo>
                    <a:pt x="288" y="1"/>
                  </a:moveTo>
                  <a:cubicBezTo>
                    <a:pt x="129" y="1"/>
                    <a:pt x="0" y="129"/>
                    <a:pt x="0" y="289"/>
                  </a:cubicBezTo>
                  <a:lnTo>
                    <a:pt x="0" y="22895"/>
                  </a:lnTo>
                  <a:cubicBezTo>
                    <a:pt x="0" y="23053"/>
                    <a:pt x="129" y="23183"/>
                    <a:pt x="288" y="23183"/>
                  </a:cubicBezTo>
                  <a:lnTo>
                    <a:pt x="36804" y="23183"/>
                  </a:lnTo>
                  <a:cubicBezTo>
                    <a:pt x="36963" y="23183"/>
                    <a:pt x="37092" y="23053"/>
                    <a:pt x="37092" y="22895"/>
                  </a:cubicBezTo>
                  <a:lnTo>
                    <a:pt x="37092" y="289"/>
                  </a:lnTo>
                  <a:cubicBezTo>
                    <a:pt x="37092" y="129"/>
                    <a:pt x="36963" y="1"/>
                    <a:pt x="36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08;p64">
              <a:extLst>
                <a:ext uri="{FF2B5EF4-FFF2-40B4-BE49-F238E27FC236}">
                  <a16:creationId xmlns:a16="http://schemas.microsoft.com/office/drawing/2014/main" id="{5BE33F87-E5E1-B416-691B-AB7495CA4977}"/>
                </a:ext>
              </a:extLst>
            </p:cNvPr>
            <p:cNvSpPr/>
            <p:nvPr/>
          </p:nvSpPr>
          <p:spPr>
            <a:xfrm>
              <a:off x="3422700" y="927050"/>
              <a:ext cx="223600" cy="244550"/>
            </a:xfrm>
            <a:custGeom>
              <a:avLst/>
              <a:gdLst/>
              <a:ahLst/>
              <a:cxnLst/>
              <a:rect l="l" t="t" r="r" b="b"/>
              <a:pathLst>
                <a:path w="8944" h="9782" extrusionOk="0">
                  <a:moveTo>
                    <a:pt x="4472" y="0"/>
                  </a:moveTo>
                  <a:cubicBezTo>
                    <a:pt x="2002" y="0"/>
                    <a:pt x="0" y="4238"/>
                    <a:pt x="0" y="6708"/>
                  </a:cubicBezTo>
                  <a:cubicBezTo>
                    <a:pt x="0" y="9177"/>
                    <a:pt x="2002" y="9782"/>
                    <a:pt x="4472" y="9782"/>
                  </a:cubicBezTo>
                  <a:cubicBezTo>
                    <a:pt x="6941" y="9782"/>
                    <a:pt x="8943" y="9177"/>
                    <a:pt x="8943" y="6708"/>
                  </a:cubicBezTo>
                  <a:cubicBezTo>
                    <a:pt x="8943" y="4238"/>
                    <a:pt x="6941" y="0"/>
                    <a:pt x="4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09;p64">
              <a:extLst>
                <a:ext uri="{FF2B5EF4-FFF2-40B4-BE49-F238E27FC236}">
                  <a16:creationId xmlns:a16="http://schemas.microsoft.com/office/drawing/2014/main" id="{3165706B-8757-011D-30AC-3277611E9329}"/>
                </a:ext>
              </a:extLst>
            </p:cNvPr>
            <p:cNvSpPr/>
            <p:nvPr/>
          </p:nvSpPr>
          <p:spPr>
            <a:xfrm>
              <a:off x="3415500" y="919850"/>
              <a:ext cx="238000" cy="258975"/>
            </a:xfrm>
            <a:custGeom>
              <a:avLst/>
              <a:gdLst/>
              <a:ahLst/>
              <a:cxnLst/>
              <a:rect l="l" t="t" r="r" b="b"/>
              <a:pathLst>
                <a:path w="9520" h="10359" extrusionOk="0">
                  <a:moveTo>
                    <a:pt x="4760" y="577"/>
                  </a:moveTo>
                  <a:cubicBezTo>
                    <a:pt x="6988" y="577"/>
                    <a:pt x="8943" y="4577"/>
                    <a:pt x="8943" y="6996"/>
                  </a:cubicBezTo>
                  <a:cubicBezTo>
                    <a:pt x="8943" y="8923"/>
                    <a:pt x="7653" y="9782"/>
                    <a:pt x="4760" y="9782"/>
                  </a:cubicBezTo>
                  <a:cubicBezTo>
                    <a:pt x="1867" y="9782"/>
                    <a:pt x="577" y="8923"/>
                    <a:pt x="577" y="6996"/>
                  </a:cubicBezTo>
                  <a:cubicBezTo>
                    <a:pt x="577" y="4577"/>
                    <a:pt x="2531" y="577"/>
                    <a:pt x="4760" y="577"/>
                  </a:cubicBezTo>
                  <a:close/>
                  <a:moveTo>
                    <a:pt x="4760" y="0"/>
                  </a:moveTo>
                  <a:cubicBezTo>
                    <a:pt x="2178" y="0"/>
                    <a:pt x="0" y="4297"/>
                    <a:pt x="0" y="6996"/>
                  </a:cubicBezTo>
                  <a:cubicBezTo>
                    <a:pt x="0" y="10359"/>
                    <a:pt x="3583" y="10359"/>
                    <a:pt x="4760" y="10359"/>
                  </a:cubicBezTo>
                  <a:cubicBezTo>
                    <a:pt x="5937" y="10359"/>
                    <a:pt x="9519" y="10359"/>
                    <a:pt x="9519" y="6996"/>
                  </a:cubicBezTo>
                  <a:cubicBezTo>
                    <a:pt x="9519" y="4298"/>
                    <a:pt x="7341" y="0"/>
                    <a:pt x="4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910;p64">
              <a:extLst>
                <a:ext uri="{FF2B5EF4-FFF2-40B4-BE49-F238E27FC236}">
                  <a16:creationId xmlns:a16="http://schemas.microsoft.com/office/drawing/2014/main" id="{89EB6095-6D73-6713-DF7C-DF03804F4D49}"/>
                </a:ext>
              </a:extLst>
            </p:cNvPr>
            <p:cNvSpPr/>
            <p:nvPr/>
          </p:nvSpPr>
          <p:spPr>
            <a:xfrm>
              <a:off x="3457625" y="794325"/>
              <a:ext cx="153725" cy="153725"/>
            </a:xfrm>
            <a:custGeom>
              <a:avLst/>
              <a:gdLst/>
              <a:ahLst/>
              <a:cxnLst/>
              <a:rect l="l" t="t" r="r" b="b"/>
              <a:pathLst>
                <a:path w="6149" h="6149" extrusionOk="0">
                  <a:moveTo>
                    <a:pt x="3075" y="0"/>
                  </a:moveTo>
                  <a:cubicBezTo>
                    <a:pt x="1376" y="0"/>
                    <a:pt x="0" y="1376"/>
                    <a:pt x="0" y="3075"/>
                  </a:cubicBezTo>
                  <a:cubicBezTo>
                    <a:pt x="0" y="4772"/>
                    <a:pt x="1376" y="6149"/>
                    <a:pt x="3075" y="6149"/>
                  </a:cubicBezTo>
                  <a:cubicBezTo>
                    <a:pt x="4773" y="6149"/>
                    <a:pt x="6149" y="4772"/>
                    <a:pt x="6149" y="3075"/>
                  </a:cubicBezTo>
                  <a:cubicBezTo>
                    <a:pt x="6149" y="1376"/>
                    <a:pt x="4773"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911;p64">
              <a:extLst>
                <a:ext uri="{FF2B5EF4-FFF2-40B4-BE49-F238E27FC236}">
                  <a16:creationId xmlns:a16="http://schemas.microsoft.com/office/drawing/2014/main" id="{94BBF377-A401-7D4B-6D1D-B1C34F68DDEA}"/>
                </a:ext>
              </a:extLst>
            </p:cNvPr>
            <p:cNvSpPr/>
            <p:nvPr/>
          </p:nvSpPr>
          <p:spPr>
            <a:xfrm>
              <a:off x="3450425" y="787100"/>
              <a:ext cx="168125" cy="168150"/>
            </a:xfrm>
            <a:custGeom>
              <a:avLst/>
              <a:gdLst/>
              <a:ahLst/>
              <a:cxnLst/>
              <a:rect l="l" t="t" r="r" b="b"/>
              <a:pathLst>
                <a:path w="6725" h="6726" extrusionOk="0">
                  <a:moveTo>
                    <a:pt x="3363" y="577"/>
                  </a:moveTo>
                  <a:cubicBezTo>
                    <a:pt x="4899" y="577"/>
                    <a:pt x="6149" y="1827"/>
                    <a:pt x="6149" y="3362"/>
                  </a:cubicBezTo>
                  <a:cubicBezTo>
                    <a:pt x="6149" y="4899"/>
                    <a:pt x="4899" y="6149"/>
                    <a:pt x="3363" y="6149"/>
                  </a:cubicBezTo>
                  <a:cubicBezTo>
                    <a:pt x="1826" y="6149"/>
                    <a:pt x="576" y="4899"/>
                    <a:pt x="576" y="3362"/>
                  </a:cubicBezTo>
                  <a:cubicBezTo>
                    <a:pt x="576" y="1827"/>
                    <a:pt x="1826" y="577"/>
                    <a:pt x="3363" y="577"/>
                  </a:cubicBezTo>
                  <a:close/>
                  <a:moveTo>
                    <a:pt x="3363" y="0"/>
                  </a:moveTo>
                  <a:cubicBezTo>
                    <a:pt x="1508" y="0"/>
                    <a:pt x="1" y="1509"/>
                    <a:pt x="1" y="3362"/>
                  </a:cubicBezTo>
                  <a:cubicBezTo>
                    <a:pt x="1" y="5217"/>
                    <a:pt x="1508" y="6726"/>
                    <a:pt x="3363" y="6726"/>
                  </a:cubicBezTo>
                  <a:cubicBezTo>
                    <a:pt x="5217" y="6726"/>
                    <a:pt x="6725" y="5217"/>
                    <a:pt x="6725" y="3362"/>
                  </a:cubicBezTo>
                  <a:cubicBezTo>
                    <a:pt x="6725" y="1509"/>
                    <a:pt x="5217" y="0"/>
                    <a:pt x="3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912;p64">
              <a:extLst>
                <a:ext uri="{FF2B5EF4-FFF2-40B4-BE49-F238E27FC236}">
                  <a16:creationId xmlns:a16="http://schemas.microsoft.com/office/drawing/2014/main" id="{0F879A98-328D-B296-F49B-E27D5E7CD77A}"/>
                </a:ext>
              </a:extLst>
            </p:cNvPr>
            <p:cNvSpPr/>
            <p:nvPr/>
          </p:nvSpPr>
          <p:spPr>
            <a:xfrm>
              <a:off x="3743650" y="794325"/>
              <a:ext cx="215150" cy="28800"/>
            </a:xfrm>
            <a:custGeom>
              <a:avLst/>
              <a:gdLst/>
              <a:ahLst/>
              <a:cxnLst/>
              <a:rect l="l" t="t" r="r" b="b"/>
              <a:pathLst>
                <a:path w="8606" h="1152" extrusionOk="0">
                  <a:moveTo>
                    <a:pt x="8031" y="0"/>
                  </a:moveTo>
                  <a:cubicBezTo>
                    <a:pt x="8030" y="0"/>
                    <a:pt x="8030" y="0"/>
                    <a:pt x="8029" y="0"/>
                  </a:cubicBezTo>
                  <a:lnTo>
                    <a:pt x="577" y="0"/>
                  </a:lnTo>
                  <a:cubicBezTo>
                    <a:pt x="259" y="0"/>
                    <a:pt x="1" y="258"/>
                    <a:pt x="1" y="576"/>
                  </a:cubicBezTo>
                  <a:cubicBezTo>
                    <a:pt x="1" y="894"/>
                    <a:pt x="259" y="1152"/>
                    <a:pt x="577" y="1152"/>
                  </a:cubicBezTo>
                  <a:lnTo>
                    <a:pt x="8029" y="1152"/>
                  </a:lnTo>
                  <a:cubicBezTo>
                    <a:pt x="8348" y="1152"/>
                    <a:pt x="8606" y="894"/>
                    <a:pt x="8606" y="576"/>
                  </a:cubicBezTo>
                  <a:cubicBezTo>
                    <a:pt x="8606" y="259"/>
                    <a:pt x="8349" y="0"/>
                    <a:pt x="8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913;p64">
              <a:extLst>
                <a:ext uri="{FF2B5EF4-FFF2-40B4-BE49-F238E27FC236}">
                  <a16:creationId xmlns:a16="http://schemas.microsoft.com/office/drawing/2014/main" id="{CAC924AC-5A52-AE4E-D62A-AD38EAA5794D}"/>
                </a:ext>
              </a:extLst>
            </p:cNvPr>
            <p:cNvSpPr/>
            <p:nvPr/>
          </p:nvSpPr>
          <p:spPr>
            <a:xfrm>
              <a:off x="3743650" y="875050"/>
              <a:ext cx="215150" cy="28850"/>
            </a:xfrm>
            <a:custGeom>
              <a:avLst/>
              <a:gdLst/>
              <a:ahLst/>
              <a:cxnLst/>
              <a:rect l="l" t="t" r="r" b="b"/>
              <a:pathLst>
                <a:path w="8606" h="1154" extrusionOk="0">
                  <a:moveTo>
                    <a:pt x="577" y="0"/>
                  </a:moveTo>
                  <a:cubicBezTo>
                    <a:pt x="259" y="0"/>
                    <a:pt x="1" y="258"/>
                    <a:pt x="1" y="576"/>
                  </a:cubicBezTo>
                  <a:cubicBezTo>
                    <a:pt x="1" y="895"/>
                    <a:pt x="259" y="1153"/>
                    <a:pt x="577" y="1153"/>
                  </a:cubicBezTo>
                  <a:lnTo>
                    <a:pt x="8029" y="1153"/>
                  </a:lnTo>
                  <a:cubicBezTo>
                    <a:pt x="8348" y="1153"/>
                    <a:pt x="8606" y="895"/>
                    <a:pt x="8606" y="576"/>
                  </a:cubicBezTo>
                  <a:cubicBezTo>
                    <a:pt x="8606" y="258"/>
                    <a:pt x="8348" y="0"/>
                    <a:pt x="80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914;p64">
              <a:extLst>
                <a:ext uri="{FF2B5EF4-FFF2-40B4-BE49-F238E27FC236}">
                  <a16:creationId xmlns:a16="http://schemas.microsoft.com/office/drawing/2014/main" id="{22C11197-E1B0-C0C9-5429-316418B5543E}"/>
                </a:ext>
              </a:extLst>
            </p:cNvPr>
            <p:cNvSpPr/>
            <p:nvPr/>
          </p:nvSpPr>
          <p:spPr>
            <a:xfrm>
              <a:off x="3743650" y="1017875"/>
              <a:ext cx="463550" cy="28825"/>
            </a:xfrm>
            <a:custGeom>
              <a:avLst/>
              <a:gdLst/>
              <a:ahLst/>
              <a:cxnLst/>
              <a:rect l="l" t="t" r="r" b="b"/>
              <a:pathLst>
                <a:path w="18542" h="1153" extrusionOk="0">
                  <a:moveTo>
                    <a:pt x="577" y="0"/>
                  </a:moveTo>
                  <a:cubicBezTo>
                    <a:pt x="259" y="0"/>
                    <a:pt x="1" y="258"/>
                    <a:pt x="1" y="577"/>
                  </a:cubicBezTo>
                  <a:cubicBezTo>
                    <a:pt x="1" y="895"/>
                    <a:pt x="259" y="1153"/>
                    <a:pt x="577" y="1153"/>
                  </a:cubicBezTo>
                  <a:lnTo>
                    <a:pt x="17966" y="1153"/>
                  </a:lnTo>
                  <a:cubicBezTo>
                    <a:pt x="18284" y="1153"/>
                    <a:pt x="18542" y="895"/>
                    <a:pt x="18542" y="577"/>
                  </a:cubicBezTo>
                  <a:cubicBezTo>
                    <a:pt x="18542" y="258"/>
                    <a:pt x="18284" y="0"/>
                    <a:pt x="179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915;p64">
              <a:extLst>
                <a:ext uri="{FF2B5EF4-FFF2-40B4-BE49-F238E27FC236}">
                  <a16:creationId xmlns:a16="http://schemas.microsoft.com/office/drawing/2014/main" id="{78F00042-E389-1178-3B11-41341CDD2E9D}"/>
                </a:ext>
              </a:extLst>
            </p:cNvPr>
            <p:cNvSpPr/>
            <p:nvPr/>
          </p:nvSpPr>
          <p:spPr>
            <a:xfrm>
              <a:off x="3743650" y="1123450"/>
              <a:ext cx="463550" cy="28850"/>
            </a:xfrm>
            <a:custGeom>
              <a:avLst/>
              <a:gdLst/>
              <a:ahLst/>
              <a:cxnLst/>
              <a:rect l="l" t="t" r="r" b="b"/>
              <a:pathLst>
                <a:path w="18542" h="1154" extrusionOk="0">
                  <a:moveTo>
                    <a:pt x="577" y="1"/>
                  </a:moveTo>
                  <a:cubicBezTo>
                    <a:pt x="259" y="1"/>
                    <a:pt x="1" y="258"/>
                    <a:pt x="1" y="576"/>
                  </a:cubicBezTo>
                  <a:cubicBezTo>
                    <a:pt x="1" y="895"/>
                    <a:pt x="259" y="1153"/>
                    <a:pt x="577" y="1153"/>
                  </a:cubicBezTo>
                  <a:lnTo>
                    <a:pt x="17966" y="1153"/>
                  </a:lnTo>
                  <a:cubicBezTo>
                    <a:pt x="18284" y="1153"/>
                    <a:pt x="18542" y="895"/>
                    <a:pt x="18542" y="576"/>
                  </a:cubicBezTo>
                  <a:cubicBezTo>
                    <a:pt x="18542" y="258"/>
                    <a:pt x="18284" y="1"/>
                    <a:pt x="17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916;p64">
              <a:extLst>
                <a:ext uri="{FF2B5EF4-FFF2-40B4-BE49-F238E27FC236}">
                  <a16:creationId xmlns:a16="http://schemas.microsoft.com/office/drawing/2014/main" id="{A5C20908-C2E4-07D2-0AF5-5411AD75A9CE}"/>
                </a:ext>
              </a:extLst>
            </p:cNvPr>
            <p:cNvSpPr/>
            <p:nvPr/>
          </p:nvSpPr>
          <p:spPr>
            <a:xfrm>
              <a:off x="4883650" y="1032825"/>
              <a:ext cx="917400" cy="558175"/>
            </a:xfrm>
            <a:custGeom>
              <a:avLst/>
              <a:gdLst/>
              <a:ahLst/>
              <a:cxnLst/>
              <a:rect l="l" t="t" r="r" b="b"/>
              <a:pathLst>
                <a:path w="36696" h="22327" extrusionOk="0">
                  <a:moveTo>
                    <a:pt x="88" y="1"/>
                  </a:moveTo>
                  <a:cubicBezTo>
                    <a:pt x="38" y="1"/>
                    <a:pt x="0" y="40"/>
                    <a:pt x="0" y="88"/>
                  </a:cubicBezTo>
                  <a:lnTo>
                    <a:pt x="0" y="22239"/>
                  </a:lnTo>
                  <a:cubicBezTo>
                    <a:pt x="0" y="22287"/>
                    <a:pt x="38" y="22326"/>
                    <a:pt x="88" y="22326"/>
                  </a:cubicBezTo>
                  <a:lnTo>
                    <a:pt x="36608" y="22326"/>
                  </a:lnTo>
                  <a:cubicBezTo>
                    <a:pt x="36656" y="22326"/>
                    <a:pt x="36696" y="22287"/>
                    <a:pt x="36696" y="22239"/>
                  </a:cubicBezTo>
                  <a:lnTo>
                    <a:pt x="36696" y="88"/>
                  </a:lnTo>
                  <a:cubicBezTo>
                    <a:pt x="36696" y="40"/>
                    <a:pt x="36656" y="1"/>
                    <a:pt x="36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917;p64">
              <a:extLst>
                <a:ext uri="{FF2B5EF4-FFF2-40B4-BE49-F238E27FC236}">
                  <a16:creationId xmlns:a16="http://schemas.microsoft.com/office/drawing/2014/main" id="{1738715E-E974-A3D6-B942-E2C1CC4397E4}"/>
                </a:ext>
              </a:extLst>
            </p:cNvPr>
            <p:cNvSpPr/>
            <p:nvPr/>
          </p:nvSpPr>
          <p:spPr>
            <a:xfrm>
              <a:off x="4869250" y="1018450"/>
              <a:ext cx="946225" cy="586925"/>
            </a:xfrm>
            <a:custGeom>
              <a:avLst/>
              <a:gdLst/>
              <a:ahLst/>
              <a:cxnLst/>
              <a:rect l="l" t="t" r="r" b="b"/>
              <a:pathLst>
                <a:path w="37849" h="23477" extrusionOk="0">
                  <a:moveTo>
                    <a:pt x="33913" y="1153"/>
                  </a:moveTo>
                  <a:cubicBezTo>
                    <a:pt x="35447" y="1153"/>
                    <a:pt x="36696" y="2400"/>
                    <a:pt x="36696" y="3934"/>
                  </a:cubicBezTo>
                  <a:lnTo>
                    <a:pt x="36696" y="19543"/>
                  </a:lnTo>
                  <a:cubicBezTo>
                    <a:pt x="36696" y="21077"/>
                    <a:pt x="35447" y="22325"/>
                    <a:pt x="33913" y="22325"/>
                  </a:cubicBezTo>
                  <a:lnTo>
                    <a:pt x="3933" y="22325"/>
                  </a:lnTo>
                  <a:cubicBezTo>
                    <a:pt x="2399" y="22325"/>
                    <a:pt x="1152" y="21077"/>
                    <a:pt x="1152" y="19543"/>
                  </a:cubicBezTo>
                  <a:lnTo>
                    <a:pt x="1152" y="3934"/>
                  </a:lnTo>
                  <a:cubicBezTo>
                    <a:pt x="1152" y="2400"/>
                    <a:pt x="2399" y="1153"/>
                    <a:pt x="3933" y="1153"/>
                  </a:cubicBezTo>
                  <a:close/>
                  <a:moveTo>
                    <a:pt x="3933" y="0"/>
                  </a:moveTo>
                  <a:cubicBezTo>
                    <a:pt x="1765" y="0"/>
                    <a:pt x="0" y="1765"/>
                    <a:pt x="0" y="3934"/>
                  </a:cubicBezTo>
                  <a:lnTo>
                    <a:pt x="0" y="19543"/>
                  </a:lnTo>
                  <a:cubicBezTo>
                    <a:pt x="0" y="21712"/>
                    <a:pt x="1765" y="23477"/>
                    <a:pt x="3933" y="23477"/>
                  </a:cubicBezTo>
                  <a:lnTo>
                    <a:pt x="33913" y="23477"/>
                  </a:lnTo>
                  <a:cubicBezTo>
                    <a:pt x="36083" y="23477"/>
                    <a:pt x="37849" y="21712"/>
                    <a:pt x="37849" y="19543"/>
                  </a:cubicBezTo>
                  <a:lnTo>
                    <a:pt x="37849" y="3934"/>
                  </a:lnTo>
                  <a:cubicBezTo>
                    <a:pt x="37849" y="1765"/>
                    <a:pt x="36083" y="0"/>
                    <a:pt x="33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918;p64">
              <a:extLst>
                <a:ext uri="{FF2B5EF4-FFF2-40B4-BE49-F238E27FC236}">
                  <a16:creationId xmlns:a16="http://schemas.microsoft.com/office/drawing/2014/main" id="{E9B4058C-EAC8-4B1D-90EC-96313BF296EE}"/>
                </a:ext>
              </a:extLst>
            </p:cNvPr>
            <p:cNvSpPr/>
            <p:nvPr/>
          </p:nvSpPr>
          <p:spPr>
            <a:xfrm>
              <a:off x="4883650" y="1032825"/>
              <a:ext cx="917400" cy="275225"/>
            </a:xfrm>
            <a:custGeom>
              <a:avLst/>
              <a:gdLst/>
              <a:ahLst/>
              <a:cxnLst/>
              <a:rect l="l" t="t" r="r" b="b"/>
              <a:pathLst>
                <a:path w="36696" h="11009" extrusionOk="0">
                  <a:moveTo>
                    <a:pt x="1674" y="1"/>
                  </a:moveTo>
                  <a:cubicBezTo>
                    <a:pt x="750" y="1"/>
                    <a:pt x="0" y="751"/>
                    <a:pt x="0" y="1675"/>
                  </a:cubicBezTo>
                  <a:lnTo>
                    <a:pt x="0" y="2139"/>
                  </a:lnTo>
                  <a:lnTo>
                    <a:pt x="16574" y="10645"/>
                  </a:lnTo>
                  <a:cubicBezTo>
                    <a:pt x="17073" y="10888"/>
                    <a:pt x="17613" y="11009"/>
                    <a:pt x="18154" y="11009"/>
                  </a:cubicBezTo>
                  <a:cubicBezTo>
                    <a:pt x="18724" y="11009"/>
                    <a:pt x="19293" y="10874"/>
                    <a:pt x="19812" y="10605"/>
                  </a:cubicBezTo>
                  <a:lnTo>
                    <a:pt x="36696" y="2065"/>
                  </a:lnTo>
                  <a:lnTo>
                    <a:pt x="36696" y="1675"/>
                  </a:lnTo>
                  <a:cubicBezTo>
                    <a:pt x="36696" y="751"/>
                    <a:pt x="35946" y="1"/>
                    <a:pt x="350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919;p64">
              <a:extLst>
                <a:ext uri="{FF2B5EF4-FFF2-40B4-BE49-F238E27FC236}">
                  <a16:creationId xmlns:a16="http://schemas.microsoft.com/office/drawing/2014/main" id="{D2B04E61-1EF1-D472-FAF1-EC0B57DA5F02}"/>
                </a:ext>
              </a:extLst>
            </p:cNvPr>
            <p:cNvSpPr/>
            <p:nvPr/>
          </p:nvSpPr>
          <p:spPr>
            <a:xfrm>
              <a:off x="4869225" y="1018400"/>
              <a:ext cx="946225" cy="304000"/>
            </a:xfrm>
            <a:custGeom>
              <a:avLst/>
              <a:gdLst/>
              <a:ahLst/>
              <a:cxnLst/>
              <a:rect l="l" t="t" r="r" b="b"/>
              <a:pathLst>
                <a:path w="37849" h="12160" extrusionOk="0">
                  <a:moveTo>
                    <a:pt x="35598" y="1155"/>
                  </a:moveTo>
                  <a:cubicBezTo>
                    <a:pt x="36205" y="1155"/>
                    <a:pt x="36696" y="1647"/>
                    <a:pt x="36697" y="2252"/>
                  </a:cubicBezTo>
                  <a:lnTo>
                    <a:pt x="36697" y="2288"/>
                  </a:lnTo>
                  <a:lnTo>
                    <a:pt x="20130" y="10669"/>
                  </a:lnTo>
                  <a:cubicBezTo>
                    <a:pt x="20128" y="10669"/>
                    <a:pt x="20127" y="10670"/>
                    <a:pt x="20126" y="10671"/>
                  </a:cubicBezTo>
                  <a:cubicBezTo>
                    <a:pt x="19689" y="10897"/>
                    <a:pt x="19207" y="11010"/>
                    <a:pt x="18727" y="11010"/>
                  </a:cubicBezTo>
                  <a:cubicBezTo>
                    <a:pt x="18275" y="11010"/>
                    <a:pt x="17824" y="10910"/>
                    <a:pt x="17414" y="10710"/>
                  </a:cubicBezTo>
                  <a:lnTo>
                    <a:pt x="1153" y="2365"/>
                  </a:lnTo>
                  <a:lnTo>
                    <a:pt x="1153" y="2252"/>
                  </a:lnTo>
                  <a:cubicBezTo>
                    <a:pt x="1154" y="1647"/>
                    <a:pt x="1645" y="1155"/>
                    <a:pt x="2251" y="1155"/>
                  </a:cubicBezTo>
                  <a:close/>
                  <a:moveTo>
                    <a:pt x="2250" y="1"/>
                  </a:moveTo>
                  <a:cubicBezTo>
                    <a:pt x="1010" y="1"/>
                    <a:pt x="0" y="1011"/>
                    <a:pt x="0" y="2252"/>
                  </a:cubicBezTo>
                  <a:lnTo>
                    <a:pt x="0" y="2716"/>
                  </a:lnTo>
                  <a:cubicBezTo>
                    <a:pt x="0" y="2932"/>
                    <a:pt x="121" y="3130"/>
                    <a:pt x="313" y="3229"/>
                  </a:cubicBezTo>
                  <a:lnTo>
                    <a:pt x="16899" y="11740"/>
                  </a:lnTo>
                  <a:cubicBezTo>
                    <a:pt x="17466" y="12016"/>
                    <a:pt x="18091" y="12160"/>
                    <a:pt x="18723" y="12160"/>
                  </a:cubicBezTo>
                  <a:cubicBezTo>
                    <a:pt x="18725" y="12160"/>
                    <a:pt x="18728" y="12160"/>
                    <a:pt x="18731" y="12160"/>
                  </a:cubicBezTo>
                  <a:cubicBezTo>
                    <a:pt x="18733" y="12160"/>
                    <a:pt x="18736" y="12160"/>
                    <a:pt x="18738" y="12160"/>
                  </a:cubicBezTo>
                  <a:cubicBezTo>
                    <a:pt x="19404" y="12160"/>
                    <a:pt x="20059" y="12000"/>
                    <a:pt x="20652" y="11694"/>
                  </a:cubicBezTo>
                  <a:lnTo>
                    <a:pt x="37533" y="3155"/>
                  </a:lnTo>
                  <a:cubicBezTo>
                    <a:pt x="37726" y="3057"/>
                    <a:pt x="37849" y="2859"/>
                    <a:pt x="37849" y="2642"/>
                  </a:cubicBezTo>
                  <a:lnTo>
                    <a:pt x="37849" y="2252"/>
                  </a:lnTo>
                  <a:cubicBezTo>
                    <a:pt x="37849" y="1011"/>
                    <a:pt x="36840" y="1"/>
                    <a:pt x="35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920;p64">
              <a:extLst>
                <a:ext uri="{FF2B5EF4-FFF2-40B4-BE49-F238E27FC236}">
                  <a16:creationId xmlns:a16="http://schemas.microsoft.com/office/drawing/2014/main" id="{643580F6-360E-B2A5-F391-B52611C64F0F}"/>
                </a:ext>
              </a:extLst>
            </p:cNvPr>
            <p:cNvSpPr/>
            <p:nvPr/>
          </p:nvSpPr>
          <p:spPr>
            <a:xfrm>
              <a:off x="5394725" y="2005800"/>
              <a:ext cx="927275" cy="468050"/>
            </a:xfrm>
            <a:custGeom>
              <a:avLst/>
              <a:gdLst/>
              <a:ahLst/>
              <a:cxnLst/>
              <a:rect l="l" t="t" r="r" b="b"/>
              <a:pathLst>
                <a:path w="37091" h="18722" extrusionOk="0">
                  <a:moveTo>
                    <a:pt x="62" y="0"/>
                  </a:moveTo>
                  <a:cubicBezTo>
                    <a:pt x="28" y="0"/>
                    <a:pt x="0" y="28"/>
                    <a:pt x="0" y="61"/>
                  </a:cubicBezTo>
                  <a:lnTo>
                    <a:pt x="0" y="18661"/>
                  </a:lnTo>
                  <a:cubicBezTo>
                    <a:pt x="0" y="18695"/>
                    <a:pt x="28" y="18721"/>
                    <a:pt x="62" y="18721"/>
                  </a:cubicBezTo>
                  <a:lnTo>
                    <a:pt x="37031" y="18721"/>
                  </a:lnTo>
                  <a:cubicBezTo>
                    <a:pt x="37064" y="18721"/>
                    <a:pt x="37091" y="18695"/>
                    <a:pt x="37091" y="18661"/>
                  </a:cubicBezTo>
                  <a:lnTo>
                    <a:pt x="37091" y="61"/>
                  </a:lnTo>
                  <a:cubicBezTo>
                    <a:pt x="37091" y="28"/>
                    <a:pt x="37064" y="0"/>
                    <a:pt x="37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921;p64">
              <a:extLst>
                <a:ext uri="{FF2B5EF4-FFF2-40B4-BE49-F238E27FC236}">
                  <a16:creationId xmlns:a16="http://schemas.microsoft.com/office/drawing/2014/main" id="{29A2904D-014A-11EC-76FA-18827178DB4F}"/>
                </a:ext>
              </a:extLst>
            </p:cNvPr>
            <p:cNvSpPr/>
            <p:nvPr/>
          </p:nvSpPr>
          <p:spPr>
            <a:xfrm>
              <a:off x="5394725" y="2351400"/>
              <a:ext cx="140275" cy="251400"/>
            </a:xfrm>
            <a:custGeom>
              <a:avLst/>
              <a:gdLst/>
              <a:ahLst/>
              <a:cxnLst/>
              <a:rect l="l" t="t" r="r" b="b"/>
              <a:pathLst>
                <a:path w="5611" h="10056" extrusionOk="0">
                  <a:moveTo>
                    <a:pt x="0" y="1"/>
                  </a:moveTo>
                  <a:lnTo>
                    <a:pt x="0" y="10056"/>
                  </a:lnTo>
                  <a:lnTo>
                    <a:pt x="5610" y="359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22;p64">
              <a:extLst>
                <a:ext uri="{FF2B5EF4-FFF2-40B4-BE49-F238E27FC236}">
                  <a16:creationId xmlns:a16="http://schemas.microsoft.com/office/drawing/2014/main" id="{60C4CA92-B283-D8D4-5450-0B5DB290C376}"/>
                </a:ext>
              </a:extLst>
            </p:cNvPr>
            <p:cNvSpPr/>
            <p:nvPr/>
          </p:nvSpPr>
          <p:spPr>
            <a:xfrm>
              <a:off x="5618200" y="2200325"/>
              <a:ext cx="99875" cy="96125"/>
            </a:xfrm>
            <a:custGeom>
              <a:avLst/>
              <a:gdLst/>
              <a:ahLst/>
              <a:cxnLst/>
              <a:rect l="l" t="t" r="r" b="b"/>
              <a:pathLst>
                <a:path w="3995" h="3845" extrusionOk="0">
                  <a:moveTo>
                    <a:pt x="2075" y="1"/>
                  </a:moveTo>
                  <a:cubicBezTo>
                    <a:pt x="1574" y="1"/>
                    <a:pt x="1082" y="196"/>
                    <a:pt x="714" y="564"/>
                  </a:cubicBezTo>
                  <a:cubicBezTo>
                    <a:pt x="165" y="1113"/>
                    <a:pt x="1" y="1939"/>
                    <a:pt x="297" y="2658"/>
                  </a:cubicBezTo>
                  <a:cubicBezTo>
                    <a:pt x="595" y="3375"/>
                    <a:pt x="1296" y="3844"/>
                    <a:pt x="2073" y="3844"/>
                  </a:cubicBezTo>
                  <a:cubicBezTo>
                    <a:pt x="3134" y="3844"/>
                    <a:pt x="3995" y="2983"/>
                    <a:pt x="3995" y="1923"/>
                  </a:cubicBezTo>
                  <a:cubicBezTo>
                    <a:pt x="3995" y="1145"/>
                    <a:pt x="3526" y="444"/>
                    <a:pt x="2809" y="146"/>
                  </a:cubicBezTo>
                  <a:cubicBezTo>
                    <a:pt x="2571" y="48"/>
                    <a:pt x="2322" y="1"/>
                    <a:pt x="2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23;p64">
              <a:extLst>
                <a:ext uri="{FF2B5EF4-FFF2-40B4-BE49-F238E27FC236}">
                  <a16:creationId xmlns:a16="http://schemas.microsoft.com/office/drawing/2014/main" id="{8E04F1FB-4DCE-B9C4-2AE0-1C2D030D3898}"/>
                </a:ext>
              </a:extLst>
            </p:cNvPr>
            <p:cNvSpPr/>
            <p:nvPr/>
          </p:nvSpPr>
          <p:spPr>
            <a:xfrm>
              <a:off x="5824050" y="2200325"/>
              <a:ext cx="99925" cy="96125"/>
            </a:xfrm>
            <a:custGeom>
              <a:avLst/>
              <a:gdLst/>
              <a:ahLst/>
              <a:cxnLst/>
              <a:rect l="l" t="t" r="r" b="b"/>
              <a:pathLst>
                <a:path w="3997" h="3845" extrusionOk="0">
                  <a:moveTo>
                    <a:pt x="2076" y="1"/>
                  </a:moveTo>
                  <a:cubicBezTo>
                    <a:pt x="1575" y="1"/>
                    <a:pt x="1084" y="196"/>
                    <a:pt x="716" y="564"/>
                  </a:cubicBezTo>
                  <a:cubicBezTo>
                    <a:pt x="165" y="1113"/>
                    <a:pt x="1" y="1939"/>
                    <a:pt x="298" y="2658"/>
                  </a:cubicBezTo>
                  <a:cubicBezTo>
                    <a:pt x="596" y="3375"/>
                    <a:pt x="1296" y="3844"/>
                    <a:pt x="2074" y="3844"/>
                  </a:cubicBezTo>
                  <a:cubicBezTo>
                    <a:pt x="3135" y="3844"/>
                    <a:pt x="3996" y="2983"/>
                    <a:pt x="3996" y="1923"/>
                  </a:cubicBezTo>
                  <a:cubicBezTo>
                    <a:pt x="3996" y="1145"/>
                    <a:pt x="3527" y="444"/>
                    <a:pt x="2809" y="146"/>
                  </a:cubicBezTo>
                  <a:cubicBezTo>
                    <a:pt x="2572" y="48"/>
                    <a:pt x="2323" y="1"/>
                    <a:pt x="2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924;p64">
              <a:extLst>
                <a:ext uri="{FF2B5EF4-FFF2-40B4-BE49-F238E27FC236}">
                  <a16:creationId xmlns:a16="http://schemas.microsoft.com/office/drawing/2014/main" id="{CF87E7B3-BCC0-97C3-B411-ECF43989EB44}"/>
                </a:ext>
              </a:extLst>
            </p:cNvPr>
            <p:cNvSpPr/>
            <p:nvPr/>
          </p:nvSpPr>
          <p:spPr>
            <a:xfrm>
              <a:off x="6029975" y="2200325"/>
              <a:ext cx="99875" cy="96125"/>
            </a:xfrm>
            <a:custGeom>
              <a:avLst/>
              <a:gdLst/>
              <a:ahLst/>
              <a:cxnLst/>
              <a:rect l="l" t="t" r="r" b="b"/>
              <a:pathLst>
                <a:path w="3995" h="3845" extrusionOk="0">
                  <a:moveTo>
                    <a:pt x="2074" y="1"/>
                  </a:moveTo>
                  <a:cubicBezTo>
                    <a:pt x="1574" y="1"/>
                    <a:pt x="1082" y="196"/>
                    <a:pt x="714" y="564"/>
                  </a:cubicBezTo>
                  <a:cubicBezTo>
                    <a:pt x="165" y="1113"/>
                    <a:pt x="0" y="1939"/>
                    <a:pt x="298" y="2658"/>
                  </a:cubicBezTo>
                  <a:cubicBezTo>
                    <a:pt x="595" y="3375"/>
                    <a:pt x="1296" y="3844"/>
                    <a:pt x="2073" y="3844"/>
                  </a:cubicBezTo>
                  <a:cubicBezTo>
                    <a:pt x="3135" y="3844"/>
                    <a:pt x="3995" y="2983"/>
                    <a:pt x="3995" y="1923"/>
                  </a:cubicBezTo>
                  <a:cubicBezTo>
                    <a:pt x="3995" y="1145"/>
                    <a:pt x="3527" y="444"/>
                    <a:pt x="2808" y="146"/>
                  </a:cubicBezTo>
                  <a:cubicBezTo>
                    <a:pt x="2571" y="48"/>
                    <a:pt x="2322" y="1"/>
                    <a:pt x="2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925;p64">
              <a:extLst>
                <a:ext uri="{FF2B5EF4-FFF2-40B4-BE49-F238E27FC236}">
                  <a16:creationId xmlns:a16="http://schemas.microsoft.com/office/drawing/2014/main" id="{F4D00122-5369-11C6-0CCF-C01BC295C0BA}"/>
                </a:ext>
              </a:extLst>
            </p:cNvPr>
            <p:cNvSpPr/>
            <p:nvPr/>
          </p:nvSpPr>
          <p:spPr>
            <a:xfrm>
              <a:off x="1157425" y="3075450"/>
              <a:ext cx="875850" cy="648650"/>
            </a:xfrm>
            <a:custGeom>
              <a:avLst/>
              <a:gdLst/>
              <a:ahLst/>
              <a:cxnLst/>
              <a:rect l="l" t="t" r="r" b="b"/>
              <a:pathLst>
                <a:path w="35034" h="25946" extrusionOk="0">
                  <a:moveTo>
                    <a:pt x="32761" y="5477"/>
                  </a:moveTo>
                  <a:lnTo>
                    <a:pt x="31445" y="10363"/>
                  </a:lnTo>
                  <a:lnTo>
                    <a:pt x="31445" y="5477"/>
                  </a:lnTo>
                  <a:close/>
                  <a:moveTo>
                    <a:pt x="12979" y="5477"/>
                  </a:moveTo>
                  <a:lnTo>
                    <a:pt x="12979" y="13779"/>
                  </a:lnTo>
                  <a:lnTo>
                    <a:pt x="12542" y="13779"/>
                  </a:lnTo>
                  <a:lnTo>
                    <a:pt x="9775" y="5477"/>
                  </a:lnTo>
                  <a:close/>
                  <a:moveTo>
                    <a:pt x="18491" y="5477"/>
                  </a:moveTo>
                  <a:lnTo>
                    <a:pt x="18490" y="13779"/>
                  </a:lnTo>
                  <a:lnTo>
                    <a:pt x="14913" y="13779"/>
                  </a:lnTo>
                  <a:lnTo>
                    <a:pt x="14913" y="5477"/>
                  </a:lnTo>
                  <a:close/>
                  <a:moveTo>
                    <a:pt x="24001" y="5477"/>
                  </a:moveTo>
                  <a:lnTo>
                    <a:pt x="24001" y="13779"/>
                  </a:lnTo>
                  <a:lnTo>
                    <a:pt x="20423" y="13779"/>
                  </a:lnTo>
                  <a:lnTo>
                    <a:pt x="20423" y="5477"/>
                  </a:lnTo>
                  <a:close/>
                  <a:moveTo>
                    <a:pt x="29513" y="5477"/>
                  </a:moveTo>
                  <a:lnTo>
                    <a:pt x="29513" y="13779"/>
                  </a:lnTo>
                  <a:lnTo>
                    <a:pt x="25935" y="13779"/>
                  </a:lnTo>
                  <a:lnTo>
                    <a:pt x="25935" y="5477"/>
                  </a:lnTo>
                  <a:close/>
                  <a:moveTo>
                    <a:pt x="16702" y="21222"/>
                  </a:moveTo>
                  <a:cubicBezTo>
                    <a:pt x="16881" y="21222"/>
                    <a:pt x="17063" y="21257"/>
                    <a:pt x="17235" y="21328"/>
                  </a:cubicBezTo>
                  <a:cubicBezTo>
                    <a:pt x="17757" y="21544"/>
                    <a:pt x="18097" y="22054"/>
                    <a:pt x="18097" y="22619"/>
                  </a:cubicBezTo>
                  <a:cubicBezTo>
                    <a:pt x="18095" y="23389"/>
                    <a:pt x="17472" y="24012"/>
                    <a:pt x="16702" y="24014"/>
                  </a:cubicBezTo>
                  <a:cubicBezTo>
                    <a:pt x="16137" y="24014"/>
                    <a:pt x="15627" y="23674"/>
                    <a:pt x="15411" y="23152"/>
                  </a:cubicBezTo>
                  <a:cubicBezTo>
                    <a:pt x="15195" y="22631"/>
                    <a:pt x="15315" y="22030"/>
                    <a:pt x="15713" y="21630"/>
                  </a:cubicBezTo>
                  <a:cubicBezTo>
                    <a:pt x="15981" y="21364"/>
                    <a:pt x="16338" y="21222"/>
                    <a:pt x="16702" y="21222"/>
                  </a:cubicBezTo>
                  <a:close/>
                  <a:moveTo>
                    <a:pt x="26937" y="21222"/>
                  </a:moveTo>
                  <a:cubicBezTo>
                    <a:pt x="27116" y="21222"/>
                    <a:pt x="27298" y="21257"/>
                    <a:pt x="27470" y="21328"/>
                  </a:cubicBezTo>
                  <a:cubicBezTo>
                    <a:pt x="27992" y="21544"/>
                    <a:pt x="28331" y="22054"/>
                    <a:pt x="28331" y="22619"/>
                  </a:cubicBezTo>
                  <a:cubicBezTo>
                    <a:pt x="28330" y="23388"/>
                    <a:pt x="27706" y="24012"/>
                    <a:pt x="26938" y="24014"/>
                  </a:cubicBezTo>
                  <a:lnTo>
                    <a:pt x="26936" y="24014"/>
                  </a:lnTo>
                  <a:cubicBezTo>
                    <a:pt x="26371" y="24014"/>
                    <a:pt x="25863" y="23674"/>
                    <a:pt x="25646" y="23152"/>
                  </a:cubicBezTo>
                  <a:cubicBezTo>
                    <a:pt x="25430" y="22631"/>
                    <a:pt x="25550" y="22030"/>
                    <a:pt x="25949" y="21630"/>
                  </a:cubicBezTo>
                  <a:cubicBezTo>
                    <a:pt x="26216" y="21364"/>
                    <a:pt x="26573" y="21222"/>
                    <a:pt x="26937" y="21222"/>
                  </a:cubicBezTo>
                  <a:close/>
                  <a:moveTo>
                    <a:pt x="955" y="1"/>
                  </a:moveTo>
                  <a:cubicBezTo>
                    <a:pt x="426" y="7"/>
                    <a:pt x="1" y="437"/>
                    <a:pt x="1" y="966"/>
                  </a:cubicBezTo>
                  <a:cubicBezTo>
                    <a:pt x="1" y="1496"/>
                    <a:pt x="426" y="1927"/>
                    <a:pt x="955" y="1933"/>
                  </a:cubicBezTo>
                  <a:lnTo>
                    <a:pt x="6557" y="1933"/>
                  </a:lnTo>
                  <a:lnTo>
                    <a:pt x="12635" y="20168"/>
                  </a:lnTo>
                  <a:cubicBezTo>
                    <a:pt x="12766" y="20563"/>
                    <a:pt x="13136" y="20829"/>
                    <a:pt x="13552" y="20829"/>
                  </a:cubicBezTo>
                  <a:lnTo>
                    <a:pt x="13903" y="20829"/>
                  </a:lnTo>
                  <a:cubicBezTo>
                    <a:pt x="13571" y="21347"/>
                    <a:pt x="13373" y="21959"/>
                    <a:pt x="13373" y="22617"/>
                  </a:cubicBezTo>
                  <a:cubicBezTo>
                    <a:pt x="13373" y="24454"/>
                    <a:pt x="14866" y="25946"/>
                    <a:pt x="16702" y="25946"/>
                  </a:cubicBezTo>
                  <a:cubicBezTo>
                    <a:pt x="18537" y="25946"/>
                    <a:pt x="20030" y="24454"/>
                    <a:pt x="20030" y="22617"/>
                  </a:cubicBezTo>
                  <a:cubicBezTo>
                    <a:pt x="20029" y="21983"/>
                    <a:pt x="19844" y="21362"/>
                    <a:pt x="19499" y="20829"/>
                  </a:cubicBezTo>
                  <a:lnTo>
                    <a:pt x="24139" y="20829"/>
                  </a:lnTo>
                  <a:cubicBezTo>
                    <a:pt x="23807" y="21347"/>
                    <a:pt x="23608" y="21959"/>
                    <a:pt x="23608" y="22617"/>
                  </a:cubicBezTo>
                  <a:cubicBezTo>
                    <a:pt x="23608" y="24454"/>
                    <a:pt x="25101" y="25946"/>
                    <a:pt x="26936" y="25946"/>
                  </a:cubicBezTo>
                  <a:cubicBezTo>
                    <a:pt x="28772" y="25946"/>
                    <a:pt x="30265" y="24454"/>
                    <a:pt x="30265" y="22617"/>
                  </a:cubicBezTo>
                  <a:cubicBezTo>
                    <a:pt x="30264" y="21983"/>
                    <a:pt x="30079" y="21362"/>
                    <a:pt x="29735" y="20829"/>
                  </a:cubicBezTo>
                  <a:lnTo>
                    <a:pt x="30480" y="20829"/>
                  </a:lnTo>
                  <a:cubicBezTo>
                    <a:pt x="31013" y="20829"/>
                    <a:pt x="31446" y="20396"/>
                    <a:pt x="31446" y="19862"/>
                  </a:cubicBezTo>
                  <a:cubicBezTo>
                    <a:pt x="31446" y="19329"/>
                    <a:pt x="31013" y="18896"/>
                    <a:pt x="30480" y="18896"/>
                  </a:cubicBezTo>
                  <a:lnTo>
                    <a:pt x="14249" y="18896"/>
                  </a:lnTo>
                  <a:lnTo>
                    <a:pt x="13187" y="15711"/>
                  </a:lnTo>
                  <a:lnTo>
                    <a:pt x="31266" y="15711"/>
                  </a:lnTo>
                  <a:cubicBezTo>
                    <a:pt x="31703" y="15711"/>
                    <a:pt x="32086" y="15418"/>
                    <a:pt x="32200" y="14996"/>
                  </a:cubicBezTo>
                  <a:lnTo>
                    <a:pt x="34955" y="4761"/>
                  </a:lnTo>
                  <a:cubicBezTo>
                    <a:pt x="35034" y="4471"/>
                    <a:pt x="34971" y="4160"/>
                    <a:pt x="34789" y="3922"/>
                  </a:cubicBezTo>
                  <a:cubicBezTo>
                    <a:pt x="34606" y="3684"/>
                    <a:pt x="34325" y="3544"/>
                    <a:pt x="34025" y="3544"/>
                  </a:cubicBezTo>
                  <a:cubicBezTo>
                    <a:pt x="34024" y="3544"/>
                    <a:pt x="34023" y="3544"/>
                    <a:pt x="34022" y="3544"/>
                  </a:cubicBezTo>
                  <a:lnTo>
                    <a:pt x="9131" y="3544"/>
                  </a:lnTo>
                  <a:lnTo>
                    <a:pt x="8170" y="662"/>
                  </a:lnTo>
                  <a:cubicBezTo>
                    <a:pt x="8039" y="267"/>
                    <a:pt x="7670" y="1"/>
                    <a:pt x="7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926;p64">
              <a:extLst>
                <a:ext uri="{FF2B5EF4-FFF2-40B4-BE49-F238E27FC236}">
                  <a16:creationId xmlns:a16="http://schemas.microsoft.com/office/drawing/2014/main" id="{6687EEDB-20BD-D805-1D5F-EA20D8A89743}"/>
                </a:ext>
              </a:extLst>
            </p:cNvPr>
            <p:cNvSpPr/>
            <p:nvPr/>
          </p:nvSpPr>
          <p:spPr>
            <a:xfrm>
              <a:off x="5604225" y="3056750"/>
              <a:ext cx="696275" cy="696225"/>
            </a:xfrm>
            <a:custGeom>
              <a:avLst/>
              <a:gdLst/>
              <a:ahLst/>
              <a:cxnLst/>
              <a:rect l="l" t="t" r="r" b="b"/>
              <a:pathLst>
                <a:path w="27851" h="27849" extrusionOk="0">
                  <a:moveTo>
                    <a:pt x="10436" y="2243"/>
                  </a:moveTo>
                  <a:lnTo>
                    <a:pt x="10436" y="2243"/>
                  </a:lnTo>
                  <a:cubicBezTo>
                    <a:pt x="9791" y="3179"/>
                    <a:pt x="9237" y="4378"/>
                    <a:pt x="8796" y="5784"/>
                  </a:cubicBezTo>
                  <a:lnTo>
                    <a:pt x="4868" y="5784"/>
                  </a:lnTo>
                  <a:cubicBezTo>
                    <a:pt x="6351" y="4138"/>
                    <a:pt x="8263" y="2893"/>
                    <a:pt x="10436" y="2243"/>
                  </a:cubicBezTo>
                  <a:close/>
                  <a:moveTo>
                    <a:pt x="13925" y="1729"/>
                  </a:moveTo>
                  <a:cubicBezTo>
                    <a:pt x="15095" y="1729"/>
                    <a:pt x="16336" y="3240"/>
                    <a:pt x="17221" y="5784"/>
                  </a:cubicBezTo>
                  <a:lnTo>
                    <a:pt x="10630" y="5784"/>
                  </a:lnTo>
                  <a:cubicBezTo>
                    <a:pt x="11514" y="3241"/>
                    <a:pt x="12756" y="1729"/>
                    <a:pt x="13925" y="1729"/>
                  </a:cubicBezTo>
                  <a:close/>
                  <a:moveTo>
                    <a:pt x="17414" y="2243"/>
                  </a:moveTo>
                  <a:cubicBezTo>
                    <a:pt x="19588" y="2893"/>
                    <a:pt x="21501" y="4138"/>
                    <a:pt x="22981" y="5784"/>
                  </a:cubicBezTo>
                  <a:lnTo>
                    <a:pt x="19053" y="5784"/>
                  </a:lnTo>
                  <a:cubicBezTo>
                    <a:pt x="18614" y="4378"/>
                    <a:pt x="18058" y="3179"/>
                    <a:pt x="17414" y="2243"/>
                  </a:cubicBezTo>
                  <a:close/>
                  <a:moveTo>
                    <a:pt x="8341" y="7512"/>
                  </a:moveTo>
                  <a:cubicBezTo>
                    <a:pt x="7971" y="9176"/>
                    <a:pt x="7746" y="11047"/>
                    <a:pt x="7695" y="13060"/>
                  </a:cubicBezTo>
                  <a:lnTo>
                    <a:pt x="1774" y="13060"/>
                  </a:lnTo>
                  <a:cubicBezTo>
                    <a:pt x="1910" y="11092"/>
                    <a:pt x="2528" y="9188"/>
                    <a:pt x="3570" y="7512"/>
                  </a:cubicBezTo>
                  <a:close/>
                  <a:moveTo>
                    <a:pt x="17724" y="7512"/>
                  </a:moveTo>
                  <a:cubicBezTo>
                    <a:pt x="18111" y="9112"/>
                    <a:pt x="18364" y="10984"/>
                    <a:pt x="18421" y="13060"/>
                  </a:cubicBezTo>
                  <a:lnTo>
                    <a:pt x="9431" y="13060"/>
                  </a:lnTo>
                  <a:cubicBezTo>
                    <a:pt x="9487" y="10984"/>
                    <a:pt x="9740" y="9111"/>
                    <a:pt x="10128" y="7512"/>
                  </a:cubicBezTo>
                  <a:close/>
                  <a:moveTo>
                    <a:pt x="24280" y="7512"/>
                  </a:moveTo>
                  <a:cubicBezTo>
                    <a:pt x="25322" y="9188"/>
                    <a:pt x="25939" y="11093"/>
                    <a:pt x="26077" y="13060"/>
                  </a:cubicBezTo>
                  <a:lnTo>
                    <a:pt x="20155" y="13060"/>
                  </a:lnTo>
                  <a:cubicBezTo>
                    <a:pt x="20105" y="11047"/>
                    <a:pt x="19879" y="9176"/>
                    <a:pt x="19510" y="7512"/>
                  </a:cubicBezTo>
                  <a:close/>
                  <a:moveTo>
                    <a:pt x="7695" y="14789"/>
                  </a:moveTo>
                  <a:cubicBezTo>
                    <a:pt x="7754" y="17158"/>
                    <a:pt x="8055" y="19334"/>
                    <a:pt x="8548" y="21202"/>
                  </a:cubicBezTo>
                  <a:lnTo>
                    <a:pt x="4162" y="21202"/>
                  </a:lnTo>
                  <a:cubicBezTo>
                    <a:pt x="2766" y="19338"/>
                    <a:pt x="1936" y="17112"/>
                    <a:pt x="1772" y="14789"/>
                  </a:cubicBezTo>
                  <a:close/>
                  <a:moveTo>
                    <a:pt x="18421" y="14789"/>
                  </a:moveTo>
                  <a:cubicBezTo>
                    <a:pt x="18355" y="17252"/>
                    <a:pt x="18009" y="19429"/>
                    <a:pt x="17495" y="21202"/>
                  </a:cubicBezTo>
                  <a:lnTo>
                    <a:pt x="10356" y="21202"/>
                  </a:lnTo>
                  <a:cubicBezTo>
                    <a:pt x="9841" y="19429"/>
                    <a:pt x="9497" y="17252"/>
                    <a:pt x="9430" y="14789"/>
                  </a:cubicBezTo>
                  <a:close/>
                  <a:moveTo>
                    <a:pt x="26077" y="14788"/>
                  </a:moveTo>
                  <a:cubicBezTo>
                    <a:pt x="25914" y="17112"/>
                    <a:pt x="25085" y="19338"/>
                    <a:pt x="23689" y="21202"/>
                  </a:cubicBezTo>
                  <a:lnTo>
                    <a:pt x="19302" y="21202"/>
                  </a:lnTo>
                  <a:cubicBezTo>
                    <a:pt x="19795" y="19334"/>
                    <a:pt x="20096" y="17158"/>
                    <a:pt x="20155" y="14788"/>
                  </a:cubicBezTo>
                  <a:close/>
                  <a:moveTo>
                    <a:pt x="9090" y="22930"/>
                  </a:moveTo>
                  <a:cubicBezTo>
                    <a:pt x="9474" y="23968"/>
                    <a:pt x="9926" y="24868"/>
                    <a:pt x="10436" y="25606"/>
                  </a:cubicBezTo>
                  <a:cubicBezTo>
                    <a:pt x="8662" y="25075"/>
                    <a:pt x="7064" y="24146"/>
                    <a:pt x="5729" y="22930"/>
                  </a:cubicBezTo>
                  <a:close/>
                  <a:moveTo>
                    <a:pt x="22121" y="22930"/>
                  </a:moveTo>
                  <a:cubicBezTo>
                    <a:pt x="20786" y="24146"/>
                    <a:pt x="19187" y="25075"/>
                    <a:pt x="17414" y="25606"/>
                  </a:cubicBezTo>
                  <a:cubicBezTo>
                    <a:pt x="17924" y="24868"/>
                    <a:pt x="18376" y="23968"/>
                    <a:pt x="18760" y="22930"/>
                  </a:cubicBezTo>
                  <a:close/>
                  <a:moveTo>
                    <a:pt x="16889" y="22930"/>
                  </a:moveTo>
                  <a:cubicBezTo>
                    <a:pt x="16040" y="24945"/>
                    <a:pt x="14954" y="26121"/>
                    <a:pt x="13925" y="26121"/>
                  </a:cubicBezTo>
                  <a:cubicBezTo>
                    <a:pt x="12895" y="26121"/>
                    <a:pt x="11811" y="24945"/>
                    <a:pt x="10961" y="22930"/>
                  </a:cubicBezTo>
                  <a:close/>
                  <a:moveTo>
                    <a:pt x="13925" y="0"/>
                  </a:moveTo>
                  <a:cubicBezTo>
                    <a:pt x="6248" y="0"/>
                    <a:pt x="1" y="6246"/>
                    <a:pt x="1" y="13925"/>
                  </a:cubicBezTo>
                  <a:cubicBezTo>
                    <a:pt x="1" y="21602"/>
                    <a:pt x="6248" y="27849"/>
                    <a:pt x="13925" y="27849"/>
                  </a:cubicBezTo>
                  <a:cubicBezTo>
                    <a:pt x="21604" y="27849"/>
                    <a:pt x="27851" y="21603"/>
                    <a:pt x="27851" y="13925"/>
                  </a:cubicBezTo>
                  <a:cubicBezTo>
                    <a:pt x="27851" y="6246"/>
                    <a:pt x="21605" y="0"/>
                    <a:pt x="13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34"/>
          <p:cNvSpPr/>
          <p:nvPr/>
        </p:nvSpPr>
        <p:spPr>
          <a:xfrm>
            <a:off x="4852810" y="1301942"/>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34"/>
          <p:cNvSpPr txBox="1">
            <a:spLocks noGrp="1"/>
          </p:cNvSpPr>
          <p:nvPr>
            <p:ph type="subTitle" idx="1"/>
          </p:nvPr>
        </p:nvSpPr>
        <p:spPr>
          <a:xfrm>
            <a:off x="399011" y="921456"/>
            <a:ext cx="4668072" cy="3852157"/>
          </a:xfrm>
          <a:prstGeom prst="rect">
            <a:avLst/>
          </a:prstGeom>
        </p:spPr>
        <p:txBody>
          <a:bodyPr spcFirstLastPara="1" wrap="square" lIns="91425" tIns="91425" rIns="91425" bIns="91425" anchor="t" anchorCtr="0">
            <a:noAutofit/>
          </a:bodyPr>
          <a:lstStyle/>
          <a:p>
            <a:pPr marL="0" indent="0" algn="l">
              <a:spcAft>
                <a:spcPts val="1600"/>
              </a:spcAft>
              <a:buFont typeface="DM Sans"/>
              <a:buNone/>
            </a:pPr>
            <a:r>
              <a:rPr lang="en-US" dirty="0">
                <a:solidFill>
                  <a:srgbClr val="000033"/>
                </a:solidFill>
                <a:latin typeface="Arial" panose="020B0604020202020204" pitchFamily="34" charset="0"/>
              </a:rPr>
              <a:t>LA FACETA DE CONTABILIZACIÓN DE LOS SERVIDORES AAA PROPORCIONA UNA PISTA DE AUDITORÍA DE CÓMO ESTABLECIERON LOS USUARIOS LA CONEXIÓN, DE QUÉ DIRECCIÓN IP PROCEDÍAN Y CUÁNTO TIEMPO HAN PERMANECIDO CONECTADOS. </a:t>
            </a:r>
            <a:br>
              <a:rPr lang="en-US" dirty="0">
                <a:solidFill>
                  <a:srgbClr val="000033"/>
                </a:solidFill>
                <a:latin typeface="Arial" panose="020B0604020202020204" pitchFamily="34" charset="0"/>
              </a:rPr>
            </a:br>
            <a:br>
              <a:rPr lang="en-US" dirty="0">
                <a:solidFill>
                  <a:srgbClr val="000033"/>
                </a:solidFill>
                <a:latin typeface="Arial" panose="020B0604020202020204" pitchFamily="34" charset="0"/>
              </a:rPr>
            </a:br>
            <a:r>
              <a:rPr lang="en-US" dirty="0">
                <a:solidFill>
                  <a:srgbClr val="000033"/>
                </a:solidFill>
                <a:latin typeface="Arial" panose="020B0604020202020204" pitchFamily="34" charset="0"/>
              </a:rPr>
              <a:t>ESTO PERMITE A LOS ADMINISTRADORES REVISAR FÁCILMENTE PROBLEMAS DE SEGURIDAD Y DE ACCESO OPERATIVO QUE HAYAN TENIDO LUGAR EN EL PASADO.</a:t>
            </a:r>
            <a:endParaRPr lang="en-US" dirty="0"/>
          </a:p>
          <a:p>
            <a:pPr marL="0" lvl="0" indent="0" algn="l" rtl="0">
              <a:spcBef>
                <a:spcPts val="0"/>
              </a:spcBef>
              <a:spcAft>
                <a:spcPts val="0"/>
              </a:spcAft>
              <a:buNone/>
            </a:pPr>
            <a:endParaRPr lang="en-US" dirty="0">
              <a:solidFill>
                <a:schemeClr val="lt2"/>
              </a:solidFill>
            </a:endParaRPr>
          </a:p>
        </p:txBody>
      </p:sp>
      <p:sp>
        <p:nvSpPr>
          <p:cNvPr id="607" name="Google Shape;607;p34"/>
          <p:cNvSpPr txBox="1">
            <a:spLocks noGrp="1"/>
          </p:cNvSpPr>
          <p:nvPr>
            <p:ph type="title" idx="2"/>
          </p:nvPr>
        </p:nvSpPr>
        <p:spPr>
          <a:xfrm>
            <a:off x="-462726" y="-401863"/>
            <a:ext cx="10069451" cy="151544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TERCERA SIGLA, CONTABILIZACIÓN</a:t>
            </a:r>
            <a:endParaRPr sz="4000" dirty="0"/>
          </a:p>
        </p:txBody>
      </p:sp>
      <p:grpSp>
        <p:nvGrpSpPr>
          <p:cNvPr id="2" name="Google Shape;701;p36">
            <a:extLst>
              <a:ext uri="{FF2B5EF4-FFF2-40B4-BE49-F238E27FC236}">
                <a16:creationId xmlns:a16="http://schemas.microsoft.com/office/drawing/2014/main" id="{40EA7695-F7B1-A664-DE56-DD81B00BE2A0}"/>
              </a:ext>
            </a:extLst>
          </p:cNvPr>
          <p:cNvGrpSpPr/>
          <p:nvPr/>
        </p:nvGrpSpPr>
        <p:grpSpPr>
          <a:xfrm>
            <a:off x="4923161" y="1301942"/>
            <a:ext cx="4220839" cy="3104479"/>
            <a:chOff x="-80975" y="268100"/>
            <a:chExt cx="7462425" cy="5175450"/>
          </a:xfrm>
        </p:grpSpPr>
        <p:sp>
          <p:nvSpPr>
            <p:cNvPr id="3" name="Google Shape;702;p36">
              <a:extLst>
                <a:ext uri="{FF2B5EF4-FFF2-40B4-BE49-F238E27FC236}">
                  <a16:creationId xmlns:a16="http://schemas.microsoft.com/office/drawing/2014/main" id="{4C170F2F-F7B5-88E1-908C-435C7C214746}"/>
                </a:ext>
              </a:extLst>
            </p:cNvPr>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3;p36">
              <a:extLst>
                <a:ext uri="{FF2B5EF4-FFF2-40B4-BE49-F238E27FC236}">
                  <a16:creationId xmlns:a16="http://schemas.microsoft.com/office/drawing/2014/main" id="{533B88A5-09D1-9EA4-96C2-5C0373916891}"/>
                </a:ext>
              </a:extLst>
            </p:cNvPr>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04;p36">
              <a:extLst>
                <a:ext uri="{FF2B5EF4-FFF2-40B4-BE49-F238E27FC236}">
                  <a16:creationId xmlns:a16="http://schemas.microsoft.com/office/drawing/2014/main" id="{C2A91111-BF91-DC04-9A46-58707480C495}"/>
                </a:ext>
              </a:extLst>
            </p:cNvPr>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5;p36">
              <a:extLst>
                <a:ext uri="{FF2B5EF4-FFF2-40B4-BE49-F238E27FC236}">
                  <a16:creationId xmlns:a16="http://schemas.microsoft.com/office/drawing/2014/main" id="{5838DE16-F2E8-A2FF-A712-165031068295}"/>
                </a:ext>
              </a:extLst>
            </p:cNvPr>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6;p36">
              <a:extLst>
                <a:ext uri="{FF2B5EF4-FFF2-40B4-BE49-F238E27FC236}">
                  <a16:creationId xmlns:a16="http://schemas.microsoft.com/office/drawing/2014/main" id="{0E414C06-E24A-125E-DDE9-125BD41207F2}"/>
                </a:ext>
              </a:extLst>
            </p:cNvPr>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7;p36">
              <a:extLst>
                <a:ext uri="{FF2B5EF4-FFF2-40B4-BE49-F238E27FC236}">
                  <a16:creationId xmlns:a16="http://schemas.microsoft.com/office/drawing/2014/main" id="{A8946DE0-0E60-39BB-C476-2A9A0343CE26}"/>
                </a:ext>
              </a:extLst>
            </p:cNvPr>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8;p36">
              <a:extLst>
                <a:ext uri="{FF2B5EF4-FFF2-40B4-BE49-F238E27FC236}">
                  <a16:creationId xmlns:a16="http://schemas.microsoft.com/office/drawing/2014/main" id="{F18B320D-3A41-7CC4-0627-BE6926E7EAA5}"/>
                </a:ext>
              </a:extLst>
            </p:cNvPr>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9;p36">
              <a:extLst>
                <a:ext uri="{FF2B5EF4-FFF2-40B4-BE49-F238E27FC236}">
                  <a16:creationId xmlns:a16="http://schemas.microsoft.com/office/drawing/2014/main" id="{C79A0078-6C1B-5F85-5A5C-8251F44CA551}"/>
                </a:ext>
              </a:extLst>
            </p:cNvPr>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10;p36">
              <a:extLst>
                <a:ext uri="{FF2B5EF4-FFF2-40B4-BE49-F238E27FC236}">
                  <a16:creationId xmlns:a16="http://schemas.microsoft.com/office/drawing/2014/main" id="{9F22A81C-FBA2-88C5-61FD-455B3AF06F7A}"/>
                </a:ext>
              </a:extLst>
            </p:cNvPr>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1;p36">
              <a:extLst>
                <a:ext uri="{FF2B5EF4-FFF2-40B4-BE49-F238E27FC236}">
                  <a16:creationId xmlns:a16="http://schemas.microsoft.com/office/drawing/2014/main" id="{4D10A3C7-77E9-C6E7-82A4-1D4941ABFD4D}"/>
                </a:ext>
              </a:extLst>
            </p:cNvPr>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2;p36">
              <a:extLst>
                <a:ext uri="{FF2B5EF4-FFF2-40B4-BE49-F238E27FC236}">
                  <a16:creationId xmlns:a16="http://schemas.microsoft.com/office/drawing/2014/main" id="{0A14477B-8A74-1627-8897-AE5CDB0698A8}"/>
                </a:ext>
              </a:extLst>
            </p:cNvPr>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3;p36">
              <a:extLst>
                <a:ext uri="{FF2B5EF4-FFF2-40B4-BE49-F238E27FC236}">
                  <a16:creationId xmlns:a16="http://schemas.microsoft.com/office/drawing/2014/main" id="{56D37B12-50DC-8CBD-1F90-8D18663AF538}"/>
                </a:ext>
              </a:extLst>
            </p:cNvPr>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4;p36">
              <a:extLst>
                <a:ext uri="{FF2B5EF4-FFF2-40B4-BE49-F238E27FC236}">
                  <a16:creationId xmlns:a16="http://schemas.microsoft.com/office/drawing/2014/main" id="{C7F143EE-3B4C-68D8-0574-1B92DC27164A}"/>
                </a:ext>
              </a:extLst>
            </p:cNvPr>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5;p36">
              <a:extLst>
                <a:ext uri="{FF2B5EF4-FFF2-40B4-BE49-F238E27FC236}">
                  <a16:creationId xmlns:a16="http://schemas.microsoft.com/office/drawing/2014/main" id="{D563BF24-F40A-EA2D-C974-076C6BDF7898}"/>
                </a:ext>
              </a:extLst>
            </p:cNvPr>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6;p36">
              <a:extLst>
                <a:ext uri="{FF2B5EF4-FFF2-40B4-BE49-F238E27FC236}">
                  <a16:creationId xmlns:a16="http://schemas.microsoft.com/office/drawing/2014/main" id="{4061E5C7-8D2E-5C83-4A4B-6E76D9B157C7}"/>
                </a:ext>
              </a:extLst>
            </p:cNvPr>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7;p36">
              <a:extLst>
                <a:ext uri="{FF2B5EF4-FFF2-40B4-BE49-F238E27FC236}">
                  <a16:creationId xmlns:a16="http://schemas.microsoft.com/office/drawing/2014/main" id="{47A89695-802C-3B88-B946-B51302FD93C1}"/>
                </a:ext>
              </a:extLst>
            </p:cNvPr>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8;p36">
              <a:extLst>
                <a:ext uri="{FF2B5EF4-FFF2-40B4-BE49-F238E27FC236}">
                  <a16:creationId xmlns:a16="http://schemas.microsoft.com/office/drawing/2014/main" id="{3608BC38-D120-220A-F0A6-D580807F3B84}"/>
                </a:ext>
              </a:extLst>
            </p:cNvPr>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9;p36">
              <a:extLst>
                <a:ext uri="{FF2B5EF4-FFF2-40B4-BE49-F238E27FC236}">
                  <a16:creationId xmlns:a16="http://schemas.microsoft.com/office/drawing/2014/main" id="{004CED44-7EE2-5C6F-567D-C5A20F90E442}"/>
                </a:ext>
              </a:extLst>
            </p:cNvPr>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0;p36">
              <a:extLst>
                <a:ext uri="{FF2B5EF4-FFF2-40B4-BE49-F238E27FC236}">
                  <a16:creationId xmlns:a16="http://schemas.microsoft.com/office/drawing/2014/main" id="{F4E936B5-FA03-0CFB-EC12-D4DABDA5425C}"/>
                </a:ext>
              </a:extLst>
            </p:cNvPr>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1;p36">
              <a:extLst>
                <a:ext uri="{FF2B5EF4-FFF2-40B4-BE49-F238E27FC236}">
                  <a16:creationId xmlns:a16="http://schemas.microsoft.com/office/drawing/2014/main" id="{4D27F194-5133-771D-53FA-33F392427BA7}"/>
                </a:ext>
              </a:extLst>
            </p:cNvPr>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2;p36">
              <a:extLst>
                <a:ext uri="{FF2B5EF4-FFF2-40B4-BE49-F238E27FC236}">
                  <a16:creationId xmlns:a16="http://schemas.microsoft.com/office/drawing/2014/main" id="{C827148B-BAED-FEB3-F5BD-9E5A28C51959}"/>
                </a:ext>
              </a:extLst>
            </p:cNvPr>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3;p36">
              <a:extLst>
                <a:ext uri="{FF2B5EF4-FFF2-40B4-BE49-F238E27FC236}">
                  <a16:creationId xmlns:a16="http://schemas.microsoft.com/office/drawing/2014/main" id="{F7F1EE27-C508-16BF-D2D6-F68D27DCFA7D}"/>
                </a:ext>
              </a:extLst>
            </p:cNvPr>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4;p36">
              <a:extLst>
                <a:ext uri="{FF2B5EF4-FFF2-40B4-BE49-F238E27FC236}">
                  <a16:creationId xmlns:a16="http://schemas.microsoft.com/office/drawing/2014/main" id="{A76BA416-B188-D61F-8CE4-6CECE7E79075}"/>
                </a:ext>
              </a:extLst>
            </p:cNvPr>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5;p36">
              <a:extLst>
                <a:ext uri="{FF2B5EF4-FFF2-40B4-BE49-F238E27FC236}">
                  <a16:creationId xmlns:a16="http://schemas.microsoft.com/office/drawing/2014/main" id="{FB99730D-F253-FFC1-29CF-AA798A3A9CDF}"/>
                </a:ext>
              </a:extLst>
            </p:cNvPr>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6;p36">
              <a:extLst>
                <a:ext uri="{FF2B5EF4-FFF2-40B4-BE49-F238E27FC236}">
                  <a16:creationId xmlns:a16="http://schemas.microsoft.com/office/drawing/2014/main" id="{F412C064-6EE2-7C1E-59F4-7D436394AAB4}"/>
                </a:ext>
              </a:extLst>
            </p:cNvPr>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7;p36">
              <a:extLst>
                <a:ext uri="{FF2B5EF4-FFF2-40B4-BE49-F238E27FC236}">
                  <a16:creationId xmlns:a16="http://schemas.microsoft.com/office/drawing/2014/main" id="{B0711244-BE65-C28B-D78E-042BBD0DE5FF}"/>
                </a:ext>
              </a:extLst>
            </p:cNvPr>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28;p36">
              <a:extLst>
                <a:ext uri="{FF2B5EF4-FFF2-40B4-BE49-F238E27FC236}">
                  <a16:creationId xmlns:a16="http://schemas.microsoft.com/office/drawing/2014/main" id="{0E084219-7A34-BE30-4B41-AF4D28236211}"/>
                </a:ext>
              </a:extLst>
            </p:cNvPr>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9;p36">
              <a:extLst>
                <a:ext uri="{FF2B5EF4-FFF2-40B4-BE49-F238E27FC236}">
                  <a16:creationId xmlns:a16="http://schemas.microsoft.com/office/drawing/2014/main" id="{7397F8D3-CB30-32D9-DF12-53EDDCF895E5}"/>
                </a:ext>
              </a:extLst>
            </p:cNvPr>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0;p36">
              <a:extLst>
                <a:ext uri="{FF2B5EF4-FFF2-40B4-BE49-F238E27FC236}">
                  <a16:creationId xmlns:a16="http://schemas.microsoft.com/office/drawing/2014/main" id="{169FD665-AEA4-A5F3-6B1E-87190B9847C9}"/>
                </a:ext>
              </a:extLst>
            </p:cNvPr>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1;p36">
              <a:extLst>
                <a:ext uri="{FF2B5EF4-FFF2-40B4-BE49-F238E27FC236}">
                  <a16:creationId xmlns:a16="http://schemas.microsoft.com/office/drawing/2014/main" id="{7DA38A32-97DA-8C6A-E589-8BFAF43840B0}"/>
                </a:ext>
              </a:extLst>
            </p:cNvPr>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2;p36">
              <a:extLst>
                <a:ext uri="{FF2B5EF4-FFF2-40B4-BE49-F238E27FC236}">
                  <a16:creationId xmlns:a16="http://schemas.microsoft.com/office/drawing/2014/main" id="{ED7EF2A9-C791-ED3E-7225-42DB5FE07370}"/>
                </a:ext>
              </a:extLst>
            </p:cNvPr>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3;p36">
              <a:extLst>
                <a:ext uri="{FF2B5EF4-FFF2-40B4-BE49-F238E27FC236}">
                  <a16:creationId xmlns:a16="http://schemas.microsoft.com/office/drawing/2014/main" id="{7B4FBB67-821F-9857-5483-BD67073C0666}"/>
                </a:ext>
              </a:extLst>
            </p:cNvPr>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4;p36">
              <a:extLst>
                <a:ext uri="{FF2B5EF4-FFF2-40B4-BE49-F238E27FC236}">
                  <a16:creationId xmlns:a16="http://schemas.microsoft.com/office/drawing/2014/main" id="{5D5D8355-17E2-F6B7-BC65-0F0A6A75E9C9}"/>
                </a:ext>
              </a:extLst>
            </p:cNvPr>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5;p36">
              <a:extLst>
                <a:ext uri="{FF2B5EF4-FFF2-40B4-BE49-F238E27FC236}">
                  <a16:creationId xmlns:a16="http://schemas.microsoft.com/office/drawing/2014/main" id="{A13862CA-4A6B-8C51-517A-C8906CCBF104}"/>
                </a:ext>
              </a:extLst>
            </p:cNvPr>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6;p36">
              <a:extLst>
                <a:ext uri="{FF2B5EF4-FFF2-40B4-BE49-F238E27FC236}">
                  <a16:creationId xmlns:a16="http://schemas.microsoft.com/office/drawing/2014/main" id="{9C96F3E2-352E-0CCA-6CD7-55C678AABBFD}"/>
                </a:ext>
              </a:extLst>
            </p:cNvPr>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7;p36">
              <a:extLst>
                <a:ext uri="{FF2B5EF4-FFF2-40B4-BE49-F238E27FC236}">
                  <a16:creationId xmlns:a16="http://schemas.microsoft.com/office/drawing/2014/main" id="{72AC81A8-193F-0D54-2BC4-676FBC70447C}"/>
                </a:ext>
              </a:extLst>
            </p:cNvPr>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38;p36">
              <a:extLst>
                <a:ext uri="{FF2B5EF4-FFF2-40B4-BE49-F238E27FC236}">
                  <a16:creationId xmlns:a16="http://schemas.microsoft.com/office/drawing/2014/main" id="{C976BDD8-CA8F-8DF3-F333-E40920E4EF92}"/>
                </a:ext>
              </a:extLst>
            </p:cNvPr>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39;p36">
              <a:extLst>
                <a:ext uri="{FF2B5EF4-FFF2-40B4-BE49-F238E27FC236}">
                  <a16:creationId xmlns:a16="http://schemas.microsoft.com/office/drawing/2014/main" id="{34ED5DB6-389B-9068-20A4-642EB3414834}"/>
                </a:ext>
              </a:extLst>
            </p:cNvPr>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0;p36">
              <a:extLst>
                <a:ext uri="{FF2B5EF4-FFF2-40B4-BE49-F238E27FC236}">
                  <a16:creationId xmlns:a16="http://schemas.microsoft.com/office/drawing/2014/main" id="{A6DCB263-F0AA-B72D-DC06-6634637E78DB}"/>
                </a:ext>
              </a:extLst>
            </p:cNvPr>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1;p36">
              <a:extLst>
                <a:ext uri="{FF2B5EF4-FFF2-40B4-BE49-F238E27FC236}">
                  <a16:creationId xmlns:a16="http://schemas.microsoft.com/office/drawing/2014/main" id="{55C8BDD0-F757-B5FE-88FA-303777EA5FA7}"/>
                </a:ext>
              </a:extLst>
            </p:cNvPr>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2;p36">
              <a:extLst>
                <a:ext uri="{FF2B5EF4-FFF2-40B4-BE49-F238E27FC236}">
                  <a16:creationId xmlns:a16="http://schemas.microsoft.com/office/drawing/2014/main" id="{5A893274-F5E7-680F-84A8-4AA18945C1CF}"/>
                </a:ext>
              </a:extLst>
            </p:cNvPr>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3;p36">
              <a:extLst>
                <a:ext uri="{FF2B5EF4-FFF2-40B4-BE49-F238E27FC236}">
                  <a16:creationId xmlns:a16="http://schemas.microsoft.com/office/drawing/2014/main" id="{CFE78EE1-C9F5-E075-6909-E2B442BC4082}"/>
                </a:ext>
              </a:extLst>
            </p:cNvPr>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4;p36">
              <a:extLst>
                <a:ext uri="{FF2B5EF4-FFF2-40B4-BE49-F238E27FC236}">
                  <a16:creationId xmlns:a16="http://schemas.microsoft.com/office/drawing/2014/main" id="{C89A8D96-19D4-E87E-94A8-E0BD64CC7B66}"/>
                </a:ext>
              </a:extLst>
            </p:cNvPr>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5;p36">
              <a:extLst>
                <a:ext uri="{FF2B5EF4-FFF2-40B4-BE49-F238E27FC236}">
                  <a16:creationId xmlns:a16="http://schemas.microsoft.com/office/drawing/2014/main" id="{91C1C408-C692-3AD9-768A-2CE0729FF5E1}"/>
                </a:ext>
              </a:extLst>
            </p:cNvPr>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6;p36">
              <a:extLst>
                <a:ext uri="{FF2B5EF4-FFF2-40B4-BE49-F238E27FC236}">
                  <a16:creationId xmlns:a16="http://schemas.microsoft.com/office/drawing/2014/main" id="{7EF12886-79A3-D0FB-CCC2-BB6F9A7B3324}"/>
                </a:ext>
              </a:extLst>
            </p:cNvPr>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7;p36">
              <a:extLst>
                <a:ext uri="{FF2B5EF4-FFF2-40B4-BE49-F238E27FC236}">
                  <a16:creationId xmlns:a16="http://schemas.microsoft.com/office/drawing/2014/main" id="{681E4199-1826-F319-31E6-0872B7B3DB4E}"/>
                </a:ext>
              </a:extLst>
            </p:cNvPr>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48;p36">
              <a:extLst>
                <a:ext uri="{FF2B5EF4-FFF2-40B4-BE49-F238E27FC236}">
                  <a16:creationId xmlns:a16="http://schemas.microsoft.com/office/drawing/2014/main" id="{1C52AA94-8898-FE70-78AE-F037010BB687}"/>
                </a:ext>
              </a:extLst>
            </p:cNvPr>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49;p36">
              <a:extLst>
                <a:ext uri="{FF2B5EF4-FFF2-40B4-BE49-F238E27FC236}">
                  <a16:creationId xmlns:a16="http://schemas.microsoft.com/office/drawing/2014/main" id="{003158EF-C258-3C17-8DE7-487700560D1A}"/>
                </a:ext>
              </a:extLst>
            </p:cNvPr>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50;p36">
              <a:extLst>
                <a:ext uri="{FF2B5EF4-FFF2-40B4-BE49-F238E27FC236}">
                  <a16:creationId xmlns:a16="http://schemas.microsoft.com/office/drawing/2014/main" id="{0AFAE4B4-6364-0D16-77BD-F78F4AADD396}"/>
                </a:ext>
              </a:extLst>
            </p:cNvPr>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51;p36">
              <a:extLst>
                <a:ext uri="{FF2B5EF4-FFF2-40B4-BE49-F238E27FC236}">
                  <a16:creationId xmlns:a16="http://schemas.microsoft.com/office/drawing/2014/main" id="{96396A2E-013D-10EE-6A39-361E912697D3}"/>
                </a:ext>
              </a:extLst>
            </p:cNvPr>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2;p36">
              <a:extLst>
                <a:ext uri="{FF2B5EF4-FFF2-40B4-BE49-F238E27FC236}">
                  <a16:creationId xmlns:a16="http://schemas.microsoft.com/office/drawing/2014/main" id="{F36FD4B5-054D-BDDF-7AF2-71FB9F1AD33E}"/>
                </a:ext>
              </a:extLst>
            </p:cNvPr>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3;p36">
              <a:extLst>
                <a:ext uri="{FF2B5EF4-FFF2-40B4-BE49-F238E27FC236}">
                  <a16:creationId xmlns:a16="http://schemas.microsoft.com/office/drawing/2014/main" id="{93B4CC47-7E5E-EB19-DBD5-B425DFEF70F3}"/>
                </a:ext>
              </a:extLst>
            </p:cNvPr>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54;p36">
              <a:extLst>
                <a:ext uri="{FF2B5EF4-FFF2-40B4-BE49-F238E27FC236}">
                  <a16:creationId xmlns:a16="http://schemas.microsoft.com/office/drawing/2014/main" id="{705BC465-FE9B-88A2-8A64-1E6B3B233EB5}"/>
                </a:ext>
              </a:extLst>
            </p:cNvPr>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55;p36">
              <a:extLst>
                <a:ext uri="{FF2B5EF4-FFF2-40B4-BE49-F238E27FC236}">
                  <a16:creationId xmlns:a16="http://schemas.microsoft.com/office/drawing/2014/main" id="{0170EB84-A084-1F82-0625-B03364DA88DB}"/>
                </a:ext>
              </a:extLst>
            </p:cNvPr>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56;p36">
              <a:extLst>
                <a:ext uri="{FF2B5EF4-FFF2-40B4-BE49-F238E27FC236}">
                  <a16:creationId xmlns:a16="http://schemas.microsoft.com/office/drawing/2014/main" id="{B66A3249-B1E5-6791-3EED-9E7374D022DC}"/>
                </a:ext>
              </a:extLst>
            </p:cNvPr>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57;p36">
              <a:extLst>
                <a:ext uri="{FF2B5EF4-FFF2-40B4-BE49-F238E27FC236}">
                  <a16:creationId xmlns:a16="http://schemas.microsoft.com/office/drawing/2014/main" id="{B79B492C-634C-4426-D6CD-5808E6F29C17}"/>
                </a:ext>
              </a:extLst>
            </p:cNvPr>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58;p36">
              <a:extLst>
                <a:ext uri="{FF2B5EF4-FFF2-40B4-BE49-F238E27FC236}">
                  <a16:creationId xmlns:a16="http://schemas.microsoft.com/office/drawing/2014/main" id="{D2828510-34F6-43FE-DF07-A269AA15E477}"/>
                </a:ext>
              </a:extLst>
            </p:cNvPr>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59;p36">
              <a:extLst>
                <a:ext uri="{FF2B5EF4-FFF2-40B4-BE49-F238E27FC236}">
                  <a16:creationId xmlns:a16="http://schemas.microsoft.com/office/drawing/2014/main" id="{29CF45B1-D92D-5A92-B81C-CBE661E058D3}"/>
                </a:ext>
              </a:extLst>
            </p:cNvPr>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60;p36">
              <a:extLst>
                <a:ext uri="{FF2B5EF4-FFF2-40B4-BE49-F238E27FC236}">
                  <a16:creationId xmlns:a16="http://schemas.microsoft.com/office/drawing/2014/main" id="{A0F50949-7232-F68A-1764-CB0C587579FF}"/>
                </a:ext>
              </a:extLst>
            </p:cNvPr>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1;p36">
              <a:extLst>
                <a:ext uri="{FF2B5EF4-FFF2-40B4-BE49-F238E27FC236}">
                  <a16:creationId xmlns:a16="http://schemas.microsoft.com/office/drawing/2014/main" id="{46A4F0F2-9871-38CB-D5C5-5142782BEE4A}"/>
                </a:ext>
              </a:extLst>
            </p:cNvPr>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62;p36">
              <a:extLst>
                <a:ext uri="{FF2B5EF4-FFF2-40B4-BE49-F238E27FC236}">
                  <a16:creationId xmlns:a16="http://schemas.microsoft.com/office/drawing/2014/main" id="{3015564A-905C-E5F2-1F1E-CE41BE3D866C}"/>
                </a:ext>
              </a:extLst>
            </p:cNvPr>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763;p36">
              <a:extLst>
                <a:ext uri="{FF2B5EF4-FFF2-40B4-BE49-F238E27FC236}">
                  <a16:creationId xmlns:a16="http://schemas.microsoft.com/office/drawing/2014/main" id="{719D3231-156B-A3F3-CEBA-B1A865989BCF}"/>
                </a:ext>
              </a:extLst>
            </p:cNvPr>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764;p36">
              <a:extLst>
                <a:ext uri="{FF2B5EF4-FFF2-40B4-BE49-F238E27FC236}">
                  <a16:creationId xmlns:a16="http://schemas.microsoft.com/office/drawing/2014/main" id="{6F8885CA-BC8B-0433-E8D6-FE10E9CF8263}"/>
                </a:ext>
              </a:extLst>
            </p:cNvPr>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765;p36">
              <a:extLst>
                <a:ext uri="{FF2B5EF4-FFF2-40B4-BE49-F238E27FC236}">
                  <a16:creationId xmlns:a16="http://schemas.microsoft.com/office/drawing/2014/main" id="{B090C900-C657-752B-2EC2-197E448F1681}"/>
                </a:ext>
              </a:extLst>
            </p:cNvPr>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766;p36">
              <a:extLst>
                <a:ext uri="{FF2B5EF4-FFF2-40B4-BE49-F238E27FC236}">
                  <a16:creationId xmlns:a16="http://schemas.microsoft.com/office/drawing/2014/main" id="{518DFE1A-F355-EE2C-080C-5C1515567200}"/>
                </a:ext>
              </a:extLst>
            </p:cNvPr>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767;p36">
              <a:extLst>
                <a:ext uri="{FF2B5EF4-FFF2-40B4-BE49-F238E27FC236}">
                  <a16:creationId xmlns:a16="http://schemas.microsoft.com/office/drawing/2014/main" id="{0E81331E-0E92-EF9D-CC99-58145F4B4C63}"/>
                </a:ext>
              </a:extLst>
            </p:cNvPr>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768;p36">
              <a:extLst>
                <a:ext uri="{FF2B5EF4-FFF2-40B4-BE49-F238E27FC236}">
                  <a16:creationId xmlns:a16="http://schemas.microsoft.com/office/drawing/2014/main" id="{6B0338E8-FFC8-CBC5-A9DB-4236F01E01F3}"/>
                </a:ext>
              </a:extLst>
            </p:cNvPr>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769;p36">
              <a:extLst>
                <a:ext uri="{FF2B5EF4-FFF2-40B4-BE49-F238E27FC236}">
                  <a16:creationId xmlns:a16="http://schemas.microsoft.com/office/drawing/2014/main" id="{B3AC4B58-AE9E-7C11-37A6-B08D34905EB3}"/>
                </a:ext>
              </a:extLst>
            </p:cNvPr>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770;p36">
              <a:extLst>
                <a:ext uri="{FF2B5EF4-FFF2-40B4-BE49-F238E27FC236}">
                  <a16:creationId xmlns:a16="http://schemas.microsoft.com/office/drawing/2014/main" id="{963FB0B4-0980-523C-69FC-7F21F7742EF1}"/>
                </a:ext>
              </a:extLst>
            </p:cNvPr>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771;p36">
              <a:extLst>
                <a:ext uri="{FF2B5EF4-FFF2-40B4-BE49-F238E27FC236}">
                  <a16:creationId xmlns:a16="http://schemas.microsoft.com/office/drawing/2014/main" id="{143BC8B3-3BBC-CBCB-E1DE-75B7FD9D9CE1}"/>
                </a:ext>
              </a:extLst>
            </p:cNvPr>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772;p36">
              <a:extLst>
                <a:ext uri="{FF2B5EF4-FFF2-40B4-BE49-F238E27FC236}">
                  <a16:creationId xmlns:a16="http://schemas.microsoft.com/office/drawing/2014/main" id="{31540432-BA6C-7A67-9954-1E066C6CB8C4}"/>
                </a:ext>
              </a:extLst>
            </p:cNvPr>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773;p36">
              <a:extLst>
                <a:ext uri="{FF2B5EF4-FFF2-40B4-BE49-F238E27FC236}">
                  <a16:creationId xmlns:a16="http://schemas.microsoft.com/office/drawing/2014/main" id="{7C5EE0F6-11AA-9B66-339D-F528E8D9BF4C}"/>
                </a:ext>
              </a:extLst>
            </p:cNvPr>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774;p36">
              <a:extLst>
                <a:ext uri="{FF2B5EF4-FFF2-40B4-BE49-F238E27FC236}">
                  <a16:creationId xmlns:a16="http://schemas.microsoft.com/office/drawing/2014/main" id="{37D96E94-610D-5394-3BF6-4681A589295A}"/>
                </a:ext>
              </a:extLst>
            </p:cNvPr>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775;p36">
              <a:extLst>
                <a:ext uri="{FF2B5EF4-FFF2-40B4-BE49-F238E27FC236}">
                  <a16:creationId xmlns:a16="http://schemas.microsoft.com/office/drawing/2014/main" id="{5400A8E7-4E12-E703-353F-C18D4A444106}"/>
                </a:ext>
              </a:extLst>
            </p:cNvPr>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776;p36">
              <a:extLst>
                <a:ext uri="{FF2B5EF4-FFF2-40B4-BE49-F238E27FC236}">
                  <a16:creationId xmlns:a16="http://schemas.microsoft.com/office/drawing/2014/main" id="{0AB557B2-66EE-AE8C-7B81-91E80CDD1462}"/>
                </a:ext>
              </a:extLst>
            </p:cNvPr>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777;p36">
              <a:extLst>
                <a:ext uri="{FF2B5EF4-FFF2-40B4-BE49-F238E27FC236}">
                  <a16:creationId xmlns:a16="http://schemas.microsoft.com/office/drawing/2014/main" id="{BDD41F63-670A-48FF-36D5-BED9CE73046C}"/>
                </a:ext>
              </a:extLst>
            </p:cNvPr>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778;p36">
              <a:extLst>
                <a:ext uri="{FF2B5EF4-FFF2-40B4-BE49-F238E27FC236}">
                  <a16:creationId xmlns:a16="http://schemas.microsoft.com/office/drawing/2014/main" id="{40D20ABC-1BB8-EDE7-91BB-06620441D6F9}"/>
                </a:ext>
              </a:extLst>
            </p:cNvPr>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779;p36">
              <a:extLst>
                <a:ext uri="{FF2B5EF4-FFF2-40B4-BE49-F238E27FC236}">
                  <a16:creationId xmlns:a16="http://schemas.microsoft.com/office/drawing/2014/main" id="{56529D5F-8CB0-5A6C-5778-3D8F76101B3C}"/>
                </a:ext>
              </a:extLst>
            </p:cNvPr>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780;p36">
              <a:extLst>
                <a:ext uri="{FF2B5EF4-FFF2-40B4-BE49-F238E27FC236}">
                  <a16:creationId xmlns:a16="http://schemas.microsoft.com/office/drawing/2014/main" id="{CC5281EF-6127-5BB9-96CA-DB2205E9B8DC}"/>
                </a:ext>
              </a:extLst>
            </p:cNvPr>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81;p36">
              <a:extLst>
                <a:ext uri="{FF2B5EF4-FFF2-40B4-BE49-F238E27FC236}">
                  <a16:creationId xmlns:a16="http://schemas.microsoft.com/office/drawing/2014/main" id="{AE726FCC-8343-B7A9-522A-16D4D9D5A0CB}"/>
                </a:ext>
              </a:extLst>
            </p:cNvPr>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82;p36">
              <a:extLst>
                <a:ext uri="{FF2B5EF4-FFF2-40B4-BE49-F238E27FC236}">
                  <a16:creationId xmlns:a16="http://schemas.microsoft.com/office/drawing/2014/main" id="{F99434A4-2DE7-B075-10D8-1BBB4DA819FF}"/>
                </a:ext>
              </a:extLst>
            </p:cNvPr>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83;p36">
              <a:extLst>
                <a:ext uri="{FF2B5EF4-FFF2-40B4-BE49-F238E27FC236}">
                  <a16:creationId xmlns:a16="http://schemas.microsoft.com/office/drawing/2014/main" id="{359B7ACF-F2A0-9DF5-B303-212CE42F39CB}"/>
                </a:ext>
              </a:extLst>
            </p:cNvPr>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84;p36">
              <a:extLst>
                <a:ext uri="{FF2B5EF4-FFF2-40B4-BE49-F238E27FC236}">
                  <a16:creationId xmlns:a16="http://schemas.microsoft.com/office/drawing/2014/main" id="{26E5E2AA-A9EA-9142-E4B3-5AE05681451E}"/>
                </a:ext>
              </a:extLst>
            </p:cNvPr>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85;p36">
              <a:extLst>
                <a:ext uri="{FF2B5EF4-FFF2-40B4-BE49-F238E27FC236}">
                  <a16:creationId xmlns:a16="http://schemas.microsoft.com/office/drawing/2014/main" id="{62BCA08B-161A-451E-D734-0E56300AC54A}"/>
                </a:ext>
              </a:extLst>
            </p:cNvPr>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86;p36">
              <a:extLst>
                <a:ext uri="{FF2B5EF4-FFF2-40B4-BE49-F238E27FC236}">
                  <a16:creationId xmlns:a16="http://schemas.microsoft.com/office/drawing/2014/main" id="{F6432EC1-1E26-3057-E5AC-86F48E84613E}"/>
                </a:ext>
              </a:extLst>
            </p:cNvPr>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787;p36">
              <a:extLst>
                <a:ext uri="{FF2B5EF4-FFF2-40B4-BE49-F238E27FC236}">
                  <a16:creationId xmlns:a16="http://schemas.microsoft.com/office/drawing/2014/main" id="{9CDEDCA8-3B41-9561-9632-878D905DCB42}"/>
                </a:ext>
              </a:extLst>
            </p:cNvPr>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788;p36">
              <a:extLst>
                <a:ext uri="{FF2B5EF4-FFF2-40B4-BE49-F238E27FC236}">
                  <a16:creationId xmlns:a16="http://schemas.microsoft.com/office/drawing/2014/main" id="{1D9697B3-FAF8-A830-7468-EFA36F51AFCD}"/>
                </a:ext>
              </a:extLst>
            </p:cNvPr>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789;p36">
              <a:extLst>
                <a:ext uri="{FF2B5EF4-FFF2-40B4-BE49-F238E27FC236}">
                  <a16:creationId xmlns:a16="http://schemas.microsoft.com/office/drawing/2014/main" id="{C36236A9-4E00-5E3A-9666-7419E9E5760E}"/>
                </a:ext>
              </a:extLst>
            </p:cNvPr>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790;p36">
              <a:extLst>
                <a:ext uri="{FF2B5EF4-FFF2-40B4-BE49-F238E27FC236}">
                  <a16:creationId xmlns:a16="http://schemas.microsoft.com/office/drawing/2014/main" id="{3CA6A13D-1665-C43F-BA60-C79E757C9DDF}"/>
                </a:ext>
              </a:extLst>
            </p:cNvPr>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91;p36">
              <a:extLst>
                <a:ext uri="{FF2B5EF4-FFF2-40B4-BE49-F238E27FC236}">
                  <a16:creationId xmlns:a16="http://schemas.microsoft.com/office/drawing/2014/main" id="{1A99F754-C72A-CEC5-6A60-29B5A4AC4CF7}"/>
                </a:ext>
              </a:extLst>
            </p:cNvPr>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92;p36">
              <a:extLst>
                <a:ext uri="{FF2B5EF4-FFF2-40B4-BE49-F238E27FC236}">
                  <a16:creationId xmlns:a16="http://schemas.microsoft.com/office/drawing/2014/main" id="{2CAAC720-D032-F98D-7539-5C18CC92C0D3}"/>
                </a:ext>
              </a:extLst>
            </p:cNvPr>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93;p36">
              <a:extLst>
                <a:ext uri="{FF2B5EF4-FFF2-40B4-BE49-F238E27FC236}">
                  <a16:creationId xmlns:a16="http://schemas.microsoft.com/office/drawing/2014/main" id="{9BB469FF-EF95-5970-B72B-0C53C4146C8B}"/>
                </a:ext>
              </a:extLst>
            </p:cNvPr>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94;p36">
              <a:extLst>
                <a:ext uri="{FF2B5EF4-FFF2-40B4-BE49-F238E27FC236}">
                  <a16:creationId xmlns:a16="http://schemas.microsoft.com/office/drawing/2014/main" id="{93F26139-A9C9-E0BE-782D-C068995430FA}"/>
                </a:ext>
              </a:extLst>
            </p:cNvPr>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95;p36">
              <a:extLst>
                <a:ext uri="{FF2B5EF4-FFF2-40B4-BE49-F238E27FC236}">
                  <a16:creationId xmlns:a16="http://schemas.microsoft.com/office/drawing/2014/main" id="{65561C32-6C7C-77C3-9779-78533BA2558D}"/>
                </a:ext>
              </a:extLst>
            </p:cNvPr>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96;p36">
              <a:extLst>
                <a:ext uri="{FF2B5EF4-FFF2-40B4-BE49-F238E27FC236}">
                  <a16:creationId xmlns:a16="http://schemas.microsoft.com/office/drawing/2014/main" id="{11E29B09-8CBE-05A2-7A42-7FAB9F8F97A0}"/>
                </a:ext>
              </a:extLst>
            </p:cNvPr>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97;p36">
              <a:extLst>
                <a:ext uri="{FF2B5EF4-FFF2-40B4-BE49-F238E27FC236}">
                  <a16:creationId xmlns:a16="http://schemas.microsoft.com/office/drawing/2014/main" id="{C8CC3DAF-4B24-8929-A36E-F073BBFE56C8}"/>
                </a:ext>
              </a:extLst>
            </p:cNvPr>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798;p36">
              <a:extLst>
                <a:ext uri="{FF2B5EF4-FFF2-40B4-BE49-F238E27FC236}">
                  <a16:creationId xmlns:a16="http://schemas.microsoft.com/office/drawing/2014/main" id="{1683B741-FFBD-5176-DF49-3C6C007B5665}"/>
                </a:ext>
              </a:extLst>
            </p:cNvPr>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799;p36">
              <a:extLst>
                <a:ext uri="{FF2B5EF4-FFF2-40B4-BE49-F238E27FC236}">
                  <a16:creationId xmlns:a16="http://schemas.microsoft.com/office/drawing/2014/main" id="{F19EC887-741A-5A5A-FC01-C938B7431CF0}"/>
                </a:ext>
              </a:extLst>
            </p:cNvPr>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800;p36">
              <a:extLst>
                <a:ext uri="{FF2B5EF4-FFF2-40B4-BE49-F238E27FC236}">
                  <a16:creationId xmlns:a16="http://schemas.microsoft.com/office/drawing/2014/main" id="{5176F390-64E1-B314-FD1E-0391D3F2D741}"/>
                </a:ext>
              </a:extLst>
            </p:cNvPr>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801;p36">
              <a:extLst>
                <a:ext uri="{FF2B5EF4-FFF2-40B4-BE49-F238E27FC236}">
                  <a16:creationId xmlns:a16="http://schemas.microsoft.com/office/drawing/2014/main" id="{361FA6DA-8C38-DF3C-3F04-ABA1EA436103}"/>
                </a:ext>
              </a:extLst>
            </p:cNvPr>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802;p36">
              <a:extLst>
                <a:ext uri="{FF2B5EF4-FFF2-40B4-BE49-F238E27FC236}">
                  <a16:creationId xmlns:a16="http://schemas.microsoft.com/office/drawing/2014/main" id="{4B7C33B8-06E0-B82B-113D-839ADC77433D}"/>
                </a:ext>
              </a:extLst>
            </p:cNvPr>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803;p36">
              <a:extLst>
                <a:ext uri="{FF2B5EF4-FFF2-40B4-BE49-F238E27FC236}">
                  <a16:creationId xmlns:a16="http://schemas.microsoft.com/office/drawing/2014/main" id="{ACC309E6-D350-2B9E-CDEC-FBF6F9ED61D5}"/>
                </a:ext>
              </a:extLst>
            </p:cNvPr>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804;p36">
              <a:extLst>
                <a:ext uri="{FF2B5EF4-FFF2-40B4-BE49-F238E27FC236}">
                  <a16:creationId xmlns:a16="http://schemas.microsoft.com/office/drawing/2014/main" id="{E528AF52-2722-3C3C-339F-FDEDB694E25C}"/>
                </a:ext>
              </a:extLst>
            </p:cNvPr>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805;p36">
              <a:extLst>
                <a:ext uri="{FF2B5EF4-FFF2-40B4-BE49-F238E27FC236}">
                  <a16:creationId xmlns:a16="http://schemas.microsoft.com/office/drawing/2014/main" id="{04B5DA9F-8E9D-0867-0D4F-7861F5FE7238}"/>
                </a:ext>
              </a:extLst>
            </p:cNvPr>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806;p36">
              <a:extLst>
                <a:ext uri="{FF2B5EF4-FFF2-40B4-BE49-F238E27FC236}">
                  <a16:creationId xmlns:a16="http://schemas.microsoft.com/office/drawing/2014/main" id="{60A77376-614D-CCE7-6682-67C0D1615990}"/>
                </a:ext>
              </a:extLst>
            </p:cNvPr>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807;p36">
              <a:extLst>
                <a:ext uri="{FF2B5EF4-FFF2-40B4-BE49-F238E27FC236}">
                  <a16:creationId xmlns:a16="http://schemas.microsoft.com/office/drawing/2014/main" id="{1C39435E-2476-1320-AF14-9C36983A2B12}"/>
                </a:ext>
              </a:extLst>
            </p:cNvPr>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808;p36">
              <a:extLst>
                <a:ext uri="{FF2B5EF4-FFF2-40B4-BE49-F238E27FC236}">
                  <a16:creationId xmlns:a16="http://schemas.microsoft.com/office/drawing/2014/main" id="{A481E305-F992-79E9-D704-4A7D55B8700E}"/>
                </a:ext>
              </a:extLst>
            </p:cNvPr>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809;p36">
              <a:extLst>
                <a:ext uri="{FF2B5EF4-FFF2-40B4-BE49-F238E27FC236}">
                  <a16:creationId xmlns:a16="http://schemas.microsoft.com/office/drawing/2014/main" id="{F9B8DB3C-A0BD-49D2-4CDA-F0F923D164CD}"/>
                </a:ext>
              </a:extLst>
            </p:cNvPr>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810;p36">
              <a:extLst>
                <a:ext uri="{FF2B5EF4-FFF2-40B4-BE49-F238E27FC236}">
                  <a16:creationId xmlns:a16="http://schemas.microsoft.com/office/drawing/2014/main" id="{D4C989F6-C06F-DDF7-5248-8C6DD9DC7381}"/>
                </a:ext>
              </a:extLst>
            </p:cNvPr>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811;p36">
              <a:extLst>
                <a:ext uri="{FF2B5EF4-FFF2-40B4-BE49-F238E27FC236}">
                  <a16:creationId xmlns:a16="http://schemas.microsoft.com/office/drawing/2014/main" id="{E236F171-7DBA-4C9F-EA37-C457C6C2944A}"/>
                </a:ext>
              </a:extLst>
            </p:cNvPr>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812;p36">
              <a:extLst>
                <a:ext uri="{FF2B5EF4-FFF2-40B4-BE49-F238E27FC236}">
                  <a16:creationId xmlns:a16="http://schemas.microsoft.com/office/drawing/2014/main" id="{D431857D-6CE9-BFA2-874A-F9E3363C0836}"/>
                </a:ext>
              </a:extLst>
            </p:cNvPr>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813;p36">
              <a:extLst>
                <a:ext uri="{FF2B5EF4-FFF2-40B4-BE49-F238E27FC236}">
                  <a16:creationId xmlns:a16="http://schemas.microsoft.com/office/drawing/2014/main" id="{7637EB03-D211-24F0-0F10-32EA6F561B9B}"/>
                </a:ext>
              </a:extLst>
            </p:cNvPr>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814;p36">
              <a:extLst>
                <a:ext uri="{FF2B5EF4-FFF2-40B4-BE49-F238E27FC236}">
                  <a16:creationId xmlns:a16="http://schemas.microsoft.com/office/drawing/2014/main" id="{675504B7-C234-3F34-D99E-827B07C0A172}"/>
                </a:ext>
              </a:extLst>
            </p:cNvPr>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815;p36">
              <a:extLst>
                <a:ext uri="{FF2B5EF4-FFF2-40B4-BE49-F238E27FC236}">
                  <a16:creationId xmlns:a16="http://schemas.microsoft.com/office/drawing/2014/main" id="{A10D2930-1439-D309-F9D2-CBB45E5F18AA}"/>
                </a:ext>
              </a:extLst>
            </p:cNvPr>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816;p36">
              <a:extLst>
                <a:ext uri="{FF2B5EF4-FFF2-40B4-BE49-F238E27FC236}">
                  <a16:creationId xmlns:a16="http://schemas.microsoft.com/office/drawing/2014/main" id="{65EF9D95-6A1C-F40D-D095-60A8D2434F88}"/>
                </a:ext>
              </a:extLst>
            </p:cNvPr>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817;p36">
              <a:extLst>
                <a:ext uri="{FF2B5EF4-FFF2-40B4-BE49-F238E27FC236}">
                  <a16:creationId xmlns:a16="http://schemas.microsoft.com/office/drawing/2014/main" id="{8C862354-58B4-5476-DCB8-F122F63A3C77}"/>
                </a:ext>
              </a:extLst>
            </p:cNvPr>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818;p36">
              <a:extLst>
                <a:ext uri="{FF2B5EF4-FFF2-40B4-BE49-F238E27FC236}">
                  <a16:creationId xmlns:a16="http://schemas.microsoft.com/office/drawing/2014/main" id="{BB96D48E-F186-AB89-FCFF-851AFA52D541}"/>
                </a:ext>
              </a:extLst>
            </p:cNvPr>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819;p36">
              <a:extLst>
                <a:ext uri="{FF2B5EF4-FFF2-40B4-BE49-F238E27FC236}">
                  <a16:creationId xmlns:a16="http://schemas.microsoft.com/office/drawing/2014/main" id="{067008F6-1CA9-1293-7AA8-AAF52843F716}"/>
                </a:ext>
              </a:extLst>
            </p:cNvPr>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820;p36">
              <a:extLst>
                <a:ext uri="{FF2B5EF4-FFF2-40B4-BE49-F238E27FC236}">
                  <a16:creationId xmlns:a16="http://schemas.microsoft.com/office/drawing/2014/main" id="{AB2292BF-0F12-FD9B-5C1A-E946D21753AF}"/>
                </a:ext>
              </a:extLst>
            </p:cNvPr>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821;p36">
              <a:extLst>
                <a:ext uri="{FF2B5EF4-FFF2-40B4-BE49-F238E27FC236}">
                  <a16:creationId xmlns:a16="http://schemas.microsoft.com/office/drawing/2014/main" id="{1A25550B-F11B-63D9-CC6F-EBD6C0890BE6}"/>
                </a:ext>
              </a:extLst>
            </p:cNvPr>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822;p36">
              <a:extLst>
                <a:ext uri="{FF2B5EF4-FFF2-40B4-BE49-F238E27FC236}">
                  <a16:creationId xmlns:a16="http://schemas.microsoft.com/office/drawing/2014/main" id="{65D77ECE-E1B9-BF53-42C7-331500F850BA}"/>
                </a:ext>
              </a:extLst>
            </p:cNvPr>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823;p36">
              <a:extLst>
                <a:ext uri="{FF2B5EF4-FFF2-40B4-BE49-F238E27FC236}">
                  <a16:creationId xmlns:a16="http://schemas.microsoft.com/office/drawing/2014/main" id="{5618D5CF-9802-F229-3F51-C9CE0108AEBE}"/>
                </a:ext>
              </a:extLst>
            </p:cNvPr>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824;p36">
              <a:extLst>
                <a:ext uri="{FF2B5EF4-FFF2-40B4-BE49-F238E27FC236}">
                  <a16:creationId xmlns:a16="http://schemas.microsoft.com/office/drawing/2014/main" id="{FF720E36-067B-628E-050D-C36368F4BA65}"/>
                </a:ext>
              </a:extLst>
            </p:cNvPr>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825;p36">
              <a:extLst>
                <a:ext uri="{FF2B5EF4-FFF2-40B4-BE49-F238E27FC236}">
                  <a16:creationId xmlns:a16="http://schemas.microsoft.com/office/drawing/2014/main" id="{B584B51E-0596-9D63-7323-111E8976B646}"/>
                </a:ext>
              </a:extLst>
            </p:cNvPr>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826;p36">
              <a:extLst>
                <a:ext uri="{FF2B5EF4-FFF2-40B4-BE49-F238E27FC236}">
                  <a16:creationId xmlns:a16="http://schemas.microsoft.com/office/drawing/2014/main" id="{9DED4806-8344-AE6C-16DD-8664DBEDF4DF}"/>
                </a:ext>
              </a:extLst>
            </p:cNvPr>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827;p36">
              <a:extLst>
                <a:ext uri="{FF2B5EF4-FFF2-40B4-BE49-F238E27FC236}">
                  <a16:creationId xmlns:a16="http://schemas.microsoft.com/office/drawing/2014/main" id="{91380E9D-0535-E66B-F6DC-D8348670789E}"/>
                </a:ext>
              </a:extLst>
            </p:cNvPr>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828;p36">
              <a:extLst>
                <a:ext uri="{FF2B5EF4-FFF2-40B4-BE49-F238E27FC236}">
                  <a16:creationId xmlns:a16="http://schemas.microsoft.com/office/drawing/2014/main" id="{20E1D55C-AC65-39F3-7E2A-D451C6B1DED3}"/>
                </a:ext>
              </a:extLst>
            </p:cNvPr>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829;p36">
              <a:extLst>
                <a:ext uri="{FF2B5EF4-FFF2-40B4-BE49-F238E27FC236}">
                  <a16:creationId xmlns:a16="http://schemas.microsoft.com/office/drawing/2014/main" id="{424AC17C-3E0F-AC21-C19C-DA70AB32A22A}"/>
                </a:ext>
              </a:extLst>
            </p:cNvPr>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830;p36">
              <a:extLst>
                <a:ext uri="{FF2B5EF4-FFF2-40B4-BE49-F238E27FC236}">
                  <a16:creationId xmlns:a16="http://schemas.microsoft.com/office/drawing/2014/main" id="{221E4327-7C5C-E575-D2EA-8CD10956625C}"/>
                </a:ext>
              </a:extLst>
            </p:cNvPr>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831;p36">
              <a:extLst>
                <a:ext uri="{FF2B5EF4-FFF2-40B4-BE49-F238E27FC236}">
                  <a16:creationId xmlns:a16="http://schemas.microsoft.com/office/drawing/2014/main" id="{3C21BC6F-1BB8-B425-5A8D-F334B53F68D1}"/>
                </a:ext>
              </a:extLst>
            </p:cNvPr>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832;p36">
              <a:extLst>
                <a:ext uri="{FF2B5EF4-FFF2-40B4-BE49-F238E27FC236}">
                  <a16:creationId xmlns:a16="http://schemas.microsoft.com/office/drawing/2014/main" id="{A32F8FBC-59A0-6E13-0606-5FC5EF1D3C20}"/>
                </a:ext>
              </a:extLst>
            </p:cNvPr>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833;p36">
              <a:extLst>
                <a:ext uri="{FF2B5EF4-FFF2-40B4-BE49-F238E27FC236}">
                  <a16:creationId xmlns:a16="http://schemas.microsoft.com/office/drawing/2014/main" id="{E52BA7A2-5A28-A1CF-96DC-62A69130D778}"/>
                </a:ext>
              </a:extLst>
            </p:cNvPr>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834;p36">
              <a:extLst>
                <a:ext uri="{FF2B5EF4-FFF2-40B4-BE49-F238E27FC236}">
                  <a16:creationId xmlns:a16="http://schemas.microsoft.com/office/drawing/2014/main" id="{F9F403E3-376C-F2AE-EF18-9475211D1F80}"/>
                </a:ext>
              </a:extLst>
            </p:cNvPr>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835;p36">
              <a:extLst>
                <a:ext uri="{FF2B5EF4-FFF2-40B4-BE49-F238E27FC236}">
                  <a16:creationId xmlns:a16="http://schemas.microsoft.com/office/drawing/2014/main" id="{FD5D6FDA-44FD-744C-812A-912FD4E0BF1B}"/>
                </a:ext>
              </a:extLst>
            </p:cNvPr>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836;p36">
              <a:extLst>
                <a:ext uri="{FF2B5EF4-FFF2-40B4-BE49-F238E27FC236}">
                  <a16:creationId xmlns:a16="http://schemas.microsoft.com/office/drawing/2014/main" id="{84D0746A-E64D-70E9-C423-5650E5889050}"/>
                </a:ext>
              </a:extLst>
            </p:cNvPr>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837;p36">
              <a:extLst>
                <a:ext uri="{FF2B5EF4-FFF2-40B4-BE49-F238E27FC236}">
                  <a16:creationId xmlns:a16="http://schemas.microsoft.com/office/drawing/2014/main" id="{0C5F3375-2701-39AA-AF69-C2F16CB5732C}"/>
                </a:ext>
              </a:extLst>
            </p:cNvPr>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838;p36">
              <a:extLst>
                <a:ext uri="{FF2B5EF4-FFF2-40B4-BE49-F238E27FC236}">
                  <a16:creationId xmlns:a16="http://schemas.microsoft.com/office/drawing/2014/main" id="{EDA882A7-D76F-4AB8-C563-C2802B200A72}"/>
                </a:ext>
              </a:extLst>
            </p:cNvPr>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839;p36">
              <a:extLst>
                <a:ext uri="{FF2B5EF4-FFF2-40B4-BE49-F238E27FC236}">
                  <a16:creationId xmlns:a16="http://schemas.microsoft.com/office/drawing/2014/main" id="{36CB8FAC-442A-1098-7FC0-4F7B17D3EC7F}"/>
                </a:ext>
              </a:extLst>
            </p:cNvPr>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840;p36">
              <a:extLst>
                <a:ext uri="{FF2B5EF4-FFF2-40B4-BE49-F238E27FC236}">
                  <a16:creationId xmlns:a16="http://schemas.microsoft.com/office/drawing/2014/main" id="{FB78B2D4-751A-9966-EB6F-E7667324B235}"/>
                </a:ext>
              </a:extLst>
            </p:cNvPr>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841;p36">
              <a:extLst>
                <a:ext uri="{FF2B5EF4-FFF2-40B4-BE49-F238E27FC236}">
                  <a16:creationId xmlns:a16="http://schemas.microsoft.com/office/drawing/2014/main" id="{4190D13B-A338-CA30-4626-93BB2311C947}"/>
                </a:ext>
              </a:extLst>
            </p:cNvPr>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842;p36">
              <a:extLst>
                <a:ext uri="{FF2B5EF4-FFF2-40B4-BE49-F238E27FC236}">
                  <a16:creationId xmlns:a16="http://schemas.microsoft.com/office/drawing/2014/main" id="{0768A29E-C6EF-84DD-137A-E915DF9A4474}"/>
                </a:ext>
              </a:extLst>
            </p:cNvPr>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843;p36">
              <a:extLst>
                <a:ext uri="{FF2B5EF4-FFF2-40B4-BE49-F238E27FC236}">
                  <a16:creationId xmlns:a16="http://schemas.microsoft.com/office/drawing/2014/main" id="{A881EBEC-F45E-AF3E-8B35-5B9BE0FB6C4D}"/>
                </a:ext>
              </a:extLst>
            </p:cNvPr>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844;p36">
              <a:extLst>
                <a:ext uri="{FF2B5EF4-FFF2-40B4-BE49-F238E27FC236}">
                  <a16:creationId xmlns:a16="http://schemas.microsoft.com/office/drawing/2014/main" id="{522BBD75-8C16-A84D-4131-E6C83C7DF9D0}"/>
                </a:ext>
              </a:extLst>
            </p:cNvPr>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845;p36">
              <a:extLst>
                <a:ext uri="{FF2B5EF4-FFF2-40B4-BE49-F238E27FC236}">
                  <a16:creationId xmlns:a16="http://schemas.microsoft.com/office/drawing/2014/main" id="{AF0AD692-3DFE-8ABF-9318-C2425A446BC1}"/>
                </a:ext>
              </a:extLst>
            </p:cNvPr>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846;p36">
              <a:extLst>
                <a:ext uri="{FF2B5EF4-FFF2-40B4-BE49-F238E27FC236}">
                  <a16:creationId xmlns:a16="http://schemas.microsoft.com/office/drawing/2014/main" id="{87CE4465-27D7-F919-800A-04E00B076C57}"/>
                </a:ext>
              </a:extLst>
            </p:cNvPr>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847;p36">
              <a:extLst>
                <a:ext uri="{FF2B5EF4-FFF2-40B4-BE49-F238E27FC236}">
                  <a16:creationId xmlns:a16="http://schemas.microsoft.com/office/drawing/2014/main" id="{9B7A2654-6FAA-DFD0-34BB-2718F6F8F7B4}"/>
                </a:ext>
              </a:extLst>
            </p:cNvPr>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848;p36">
              <a:extLst>
                <a:ext uri="{FF2B5EF4-FFF2-40B4-BE49-F238E27FC236}">
                  <a16:creationId xmlns:a16="http://schemas.microsoft.com/office/drawing/2014/main" id="{C2E4B3C3-CC57-52F0-B132-3171FFEBEB0F}"/>
                </a:ext>
              </a:extLst>
            </p:cNvPr>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849;p36">
              <a:extLst>
                <a:ext uri="{FF2B5EF4-FFF2-40B4-BE49-F238E27FC236}">
                  <a16:creationId xmlns:a16="http://schemas.microsoft.com/office/drawing/2014/main" id="{058953FA-03D8-94AD-415B-CD6F4098244A}"/>
                </a:ext>
              </a:extLst>
            </p:cNvPr>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850;p36">
              <a:extLst>
                <a:ext uri="{FF2B5EF4-FFF2-40B4-BE49-F238E27FC236}">
                  <a16:creationId xmlns:a16="http://schemas.microsoft.com/office/drawing/2014/main" id="{18F9A701-EC87-66B7-57E5-D0E5F6A3FEF7}"/>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851;p36">
              <a:extLst>
                <a:ext uri="{FF2B5EF4-FFF2-40B4-BE49-F238E27FC236}">
                  <a16:creationId xmlns:a16="http://schemas.microsoft.com/office/drawing/2014/main" id="{D4F4E816-4C53-01E4-016C-CA0C9479ECCB}"/>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852;p36">
              <a:extLst>
                <a:ext uri="{FF2B5EF4-FFF2-40B4-BE49-F238E27FC236}">
                  <a16:creationId xmlns:a16="http://schemas.microsoft.com/office/drawing/2014/main" id="{05874F49-CC0F-7FF8-F6BE-6DD80433A3DF}"/>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853;p36">
              <a:extLst>
                <a:ext uri="{FF2B5EF4-FFF2-40B4-BE49-F238E27FC236}">
                  <a16:creationId xmlns:a16="http://schemas.microsoft.com/office/drawing/2014/main" id="{6FB63D2D-2712-D4DA-1B52-2F6846FBC134}"/>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854;p36">
              <a:extLst>
                <a:ext uri="{FF2B5EF4-FFF2-40B4-BE49-F238E27FC236}">
                  <a16:creationId xmlns:a16="http://schemas.microsoft.com/office/drawing/2014/main" id="{01DBDED1-FAFB-38FB-3911-EA7FB614BAEA}"/>
                </a:ext>
              </a:extLst>
            </p:cNvPr>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855;p36">
              <a:extLst>
                <a:ext uri="{FF2B5EF4-FFF2-40B4-BE49-F238E27FC236}">
                  <a16:creationId xmlns:a16="http://schemas.microsoft.com/office/drawing/2014/main" id="{A7B6137D-02B1-C701-113B-F06DA656AFEC}"/>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856;p36">
              <a:extLst>
                <a:ext uri="{FF2B5EF4-FFF2-40B4-BE49-F238E27FC236}">
                  <a16:creationId xmlns:a16="http://schemas.microsoft.com/office/drawing/2014/main" id="{ADA79B67-F489-F436-9B22-58392FB4D716}"/>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857;p36">
              <a:extLst>
                <a:ext uri="{FF2B5EF4-FFF2-40B4-BE49-F238E27FC236}">
                  <a16:creationId xmlns:a16="http://schemas.microsoft.com/office/drawing/2014/main" id="{53429D14-AA6F-CC46-24D2-CAAE8CACF6DD}"/>
                </a:ext>
              </a:extLst>
            </p:cNvPr>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858;p36">
              <a:extLst>
                <a:ext uri="{FF2B5EF4-FFF2-40B4-BE49-F238E27FC236}">
                  <a16:creationId xmlns:a16="http://schemas.microsoft.com/office/drawing/2014/main" id="{5DC62DB7-3073-B333-A849-CD90F70E2B2E}"/>
                </a:ext>
              </a:extLst>
            </p:cNvPr>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859;p36">
              <a:extLst>
                <a:ext uri="{FF2B5EF4-FFF2-40B4-BE49-F238E27FC236}">
                  <a16:creationId xmlns:a16="http://schemas.microsoft.com/office/drawing/2014/main" id="{3F7B3E1C-BCCC-D203-D3E2-1472E8A55C94}"/>
                </a:ext>
              </a:extLst>
            </p:cNvPr>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860;p36">
              <a:extLst>
                <a:ext uri="{FF2B5EF4-FFF2-40B4-BE49-F238E27FC236}">
                  <a16:creationId xmlns:a16="http://schemas.microsoft.com/office/drawing/2014/main" id="{DEBE63E9-B4DC-F7F5-93C3-1F467D1C6261}"/>
                </a:ext>
              </a:extLst>
            </p:cNvPr>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861;p36">
              <a:extLst>
                <a:ext uri="{FF2B5EF4-FFF2-40B4-BE49-F238E27FC236}">
                  <a16:creationId xmlns:a16="http://schemas.microsoft.com/office/drawing/2014/main" id="{06ABA30F-4445-296F-147D-3914C5F3029A}"/>
                </a:ext>
              </a:extLst>
            </p:cNvPr>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862;p36">
              <a:extLst>
                <a:ext uri="{FF2B5EF4-FFF2-40B4-BE49-F238E27FC236}">
                  <a16:creationId xmlns:a16="http://schemas.microsoft.com/office/drawing/2014/main" id="{7A37D17C-39EE-EC68-B1A2-4AA5147FB8E8}"/>
                </a:ext>
              </a:extLst>
            </p:cNvPr>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863;p36">
              <a:extLst>
                <a:ext uri="{FF2B5EF4-FFF2-40B4-BE49-F238E27FC236}">
                  <a16:creationId xmlns:a16="http://schemas.microsoft.com/office/drawing/2014/main" id="{FB33800C-1F08-32A0-33AA-8DFB2BE65D37}"/>
                </a:ext>
              </a:extLst>
            </p:cNvPr>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864;p36">
              <a:extLst>
                <a:ext uri="{FF2B5EF4-FFF2-40B4-BE49-F238E27FC236}">
                  <a16:creationId xmlns:a16="http://schemas.microsoft.com/office/drawing/2014/main" id="{A666E4A4-3414-1121-967A-954441932487}"/>
                </a:ext>
              </a:extLst>
            </p:cNvPr>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865;p36">
              <a:extLst>
                <a:ext uri="{FF2B5EF4-FFF2-40B4-BE49-F238E27FC236}">
                  <a16:creationId xmlns:a16="http://schemas.microsoft.com/office/drawing/2014/main" id="{35797331-2EB0-669F-9B2C-CFB9A78463A3}"/>
                </a:ext>
              </a:extLst>
            </p:cNvPr>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866;p36">
              <a:extLst>
                <a:ext uri="{FF2B5EF4-FFF2-40B4-BE49-F238E27FC236}">
                  <a16:creationId xmlns:a16="http://schemas.microsoft.com/office/drawing/2014/main" id="{B93DC3AF-4666-2ADF-4AF3-6AD7E49BB6A1}"/>
                </a:ext>
              </a:extLst>
            </p:cNvPr>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867;p36">
              <a:extLst>
                <a:ext uri="{FF2B5EF4-FFF2-40B4-BE49-F238E27FC236}">
                  <a16:creationId xmlns:a16="http://schemas.microsoft.com/office/drawing/2014/main" id="{B307F66A-7632-ACAF-A60D-E66972E68FE2}"/>
                </a:ext>
              </a:extLst>
            </p:cNvPr>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868;p36">
              <a:extLst>
                <a:ext uri="{FF2B5EF4-FFF2-40B4-BE49-F238E27FC236}">
                  <a16:creationId xmlns:a16="http://schemas.microsoft.com/office/drawing/2014/main" id="{138CA60A-AEB7-5138-71DF-A6D9CA33A4A3}"/>
                </a:ext>
              </a:extLst>
            </p:cNvPr>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869;p36">
              <a:extLst>
                <a:ext uri="{FF2B5EF4-FFF2-40B4-BE49-F238E27FC236}">
                  <a16:creationId xmlns:a16="http://schemas.microsoft.com/office/drawing/2014/main" id="{ABEF5D6F-690F-56FF-127D-AF7BB6D61BFD}"/>
                </a:ext>
              </a:extLst>
            </p:cNvPr>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065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9"/>
        <p:cNvGrpSpPr/>
        <p:nvPr/>
      </p:nvGrpSpPr>
      <p:grpSpPr>
        <a:xfrm>
          <a:off x="0" y="0"/>
          <a:ext cx="0" cy="0"/>
          <a:chOff x="0" y="0"/>
          <a:chExt cx="0" cy="0"/>
        </a:xfrm>
      </p:grpSpPr>
      <p:sp>
        <p:nvSpPr>
          <p:cNvPr id="3080" name="Google Shape;3080;p64"/>
          <p:cNvSpPr txBox="1">
            <a:spLocks noGrp="1"/>
          </p:cNvSpPr>
          <p:nvPr>
            <p:ph type="title"/>
          </p:nvPr>
        </p:nvSpPr>
        <p:spPr>
          <a:xfrm>
            <a:off x="626625" y="163364"/>
            <a:ext cx="60840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3927" name="Google Shape;3927;p64"/>
          <p:cNvSpPr txBox="1"/>
          <p:nvPr/>
        </p:nvSpPr>
        <p:spPr>
          <a:xfrm>
            <a:off x="4218929" y="942029"/>
            <a:ext cx="4409909" cy="36514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solidFill>
                  <a:schemeClr val="lt2"/>
                </a:solidFill>
                <a:latin typeface="DM Sans"/>
              </a:rPr>
              <a:t>EL ENFOQUE AAA (AUTENTICACIÓN, AUTORIZACIÓN Y CONTABILIZACIÓN) ES ESENCIAL PARA MANTENER LA SEGURIDAD EN LAS REDES DE CÓMPUTO. </a:t>
            </a:r>
            <a:br>
              <a:rPr lang="en-US" dirty="0">
                <a:solidFill>
                  <a:schemeClr val="lt2"/>
                </a:solidFill>
                <a:latin typeface="DM Sans"/>
              </a:rPr>
            </a:br>
            <a:br>
              <a:rPr lang="en-US" dirty="0">
                <a:solidFill>
                  <a:schemeClr val="lt2"/>
                </a:solidFill>
                <a:latin typeface="DM Sans"/>
              </a:rPr>
            </a:br>
            <a:r>
              <a:rPr lang="en-US" dirty="0">
                <a:solidFill>
                  <a:schemeClr val="lt2"/>
                </a:solidFill>
                <a:latin typeface="DM Sans"/>
              </a:rPr>
              <a:t>AL IMPLEMENTAR ESTOS TRES COMPONENTES, LAS ORGANIZACIONES PUEDEN REDUCIR EL RIESGO DE ACCESOS NO AUTORIZADOS, MANTENER UN CONTROL ESTRICTO SOBRE LOS PERMISOS DE USUARIO Y DETECTAR CUALQUIER ACTIVIDAD SOSPECHOSA O INUSUAL. </a:t>
            </a:r>
            <a:br>
              <a:rPr lang="en-US" dirty="0">
                <a:solidFill>
                  <a:schemeClr val="lt2"/>
                </a:solidFill>
                <a:latin typeface="DM Sans"/>
              </a:rPr>
            </a:br>
            <a:br>
              <a:rPr lang="en-US" dirty="0">
                <a:solidFill>
                  <a:schemeClr val="lt2"/>
                </a:solidFill>
                <a:latin typeface="DM Sans"/>
              </a:rPr>
            </a:br>
            <a:r>
              <a:rPr lang="en-US" dirty="0">
                <a:solidFill>
                  <a:schemeClr val="lt2"/>
                </a:solidFill>
                <a:latin typeface="DM Sans"/>
              </a:rPr>
              <a:t>ESTA METODOLOGÍA PROPORCIONA UNA BASE SÓLIDA PARA ESTABLECER POLÍTICAS DE SEGURIDAD EFECTIVAS Y PROTEGER TANTO LOS DATOS COMO LOS RECURSOS CRÍTICOS EN UN ENTORNO DIGITAL EN CONSTANTE EVOLUCIÓN</a:t>
            </a:r>
            <a:r>
              <a:rPr lang="en-US" b="0" i="0" dirty="0">
                <a:solidFill>
                  <a:srgbClr val="D1D5DB"/>
                </a:solidFill>
                <a:effectLst/>
                <a:latin typeface="Söhne"/>
              </a:rPr>
              <a:t>.</a:t>
            </a:r>
            <a:endParaRPr lang="en-US" dirty="0">
              <a:solidFill>
                <a:schemeClr val="lt2"/>
              </a:solidFill>
              <a:latin typeface="DM Sans"/>
              <a:ea typeface="DM Sans"/>
              <a:cs typeface="DM Sans"/>
              <a:sym typeface="DM Sans"/>
            </a:endParaRPr>
          </a:p>
        </p:txBody>
      </p:sp>
      <p:grpSp>
        <p:nvGrpSpPr>
          <p:cNvPr id="2" name="Google Shape;3133;p64">
            <a:extLst>
              <a:ext uri="{FF2B5EF4-FFF2-40B4-BE49-F238E27FC236}">
                <a16:creationId xmlns:a16="http://schemas.microsoft.com/office/drawing/2014/main" id="{DC5610B2-BBB5-6157-49D4-201C0F91B47B}"/>
              </a:ext>
            </a:extLst>
          </p:cNvPr>
          <p:cNvGrpSpPr/>
          <p:nvPr/>
        </p:nvGrpSpPr>
        <p:grpSpPr>
          <a:xfrm>
            <a:off x="668626" y="1126726"/>
            <a:ext cx="2999999" cy="2890047"/>
            <a:chOff x="1252700" y="238400"/>
            <a:chExt cx="5219700" cy="5237775"/>
          </a:xfrm>
        </p:grpSpPr>
        <p:sp>
          <p:nvSpPr>
            <p:cNvPr id="3" name="Google Shape;3134;p64">
              <a:extLst>
                <a:ext uri="{FF2B5EF4-FFF2-40B4-BE49-F238E27FC236}">
                  <a16:creationId xmlns:a16="http://schemas.microsoft.com/office/drawing/2014/main" id="{08A61834-2CCB-A989-6225-198DC67CD0BF}"/>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135;p64">
              <a:extLst>
                <a:ext uri="{FF2B5EF4-FFF2-40B4-BE49-F238E27FC236}">
                  <a16:creationId xmlns:a16="http://schemas.microsoft.com/office/drawing/2014/main" id="{480B29EB-293E-B4F6-0A15-8CFC7D8BB99A}"/>
                </a:ext>
              </a:extLst>
            </p:cNvPr>
            <p:cNvSpPr/>
            <p:nvPr/>
          </p:nvSpPr>
          <p:spPr>
            <a:xfrm>
              <a:off x="1252700" y="693600"/>
              <a:ext cx="5219700" cy="3620175"/>
            </a:xfrm>
            <a:custGeom>
              <a:avLst/>
              <a:gdLst/>
              <a:ahLst/>
              <a:cxnLst/>
              <a:rect l="l" t="t" r="r" b="b"/>
              <a:pathLst>
                <a:path w="208788" h="144807" extrusionOk="0">
                  <a:moveTo>
                    <a:pt x="166787" y="50315"/>
                  </a:moveTo>
                  <a:cubicBezTo>
                    <a:pt x="166836" y="50315"/>
                    <a:pt x="166886" y="50317"/>
                    <a:pt x="166937" y="50322"/>
                  </a:cubicBezTo>
                  <a:cubicBezTo>
                    <a:pt x="167741" y="50397"/>
                    <a:pt x="168355" y="51073"/>
                    <a:pt x="168355" y="51882"/>
                  </a:cubicBezTo>
                  <a:cubicBezTo>
                    <a:pt x="168355" y="52690"/>
                    <a:pt x="167741" y="53366"/>
                    <a:pt x="166937" y="53441"/>
                  </a:cubicBezTo>
                  <a:cubicBezTo>
                    <a:pt x="166886" y="53446"/>
                    <a:pt x="166836" y="53449"/>
                    <a:pt x="166787" y="53449"/>
                  </a:cubicBezTo>
                  <a:cubicBezTo>
                    <a:pt x="166043" y="53449"/>
                    <a:pt x="165392" y="52920"/>
                    <a:pt x="165250" y="52176"/>
                  </a:cubicBezTo>
                  <a:lnTo>
                    <a:pt x="145519" y="52176"/>
                  </a:lnTo>
                  <a:lnTo>
                    <a:pt x="145519" y="51587"/>
                  </a:lnTo>
                  <a:lnTo>
                    <a:pt x="165250" y="51587"/>
                  </a:lnTo>
                  <a:cubicBezTo>
                    <a:pt x="165392" y="50843"/>
                    <a:pt x="166043" y="50315"/>
                    <a:pt x="166787" y="50315"/>
                  </a:cubicBezTo>
                  <a:close/>
                  <a:moveTo>
                    <a:pt x="39992" y="50314"/>
                  </a:moveTo>
                  <a:cubicBezTo>
                    <a:pt x="39997" y="50314"/>
                    <a:pt x="40002" y="50314"/>
                    <a:pt x="40006" y="50314"/>
                  </a:cubicBezTo>
                  <a:cubicBezTo>
                    <a:pt x="40814" y="50314"/>
                    <a:pt x="41471" y="50928"/>
                    <a:pt x="41557" y="51713"/>
                  </a:cubicBezTo>
                  <a:lnTo>
                    <a:pt x="70690" y="51713"/>
                  </a:lnTo>
                  <a:lnTo>
                    <a:pt x="70690" y="52302"/>
                  </a:lnTo>
                  <a:lnTo>
                    <a:pt x="41510" y="52302"/>
                  </a:lnTo>
                  <a:cubicBezTo>
                    <a:pt x="41324" y="52962"/>
                    <a:pt x="40726" y="53449"/>
                    <a:pt x="40006" y="53449"/>
                  </a:cubicBezTo>
                  <a:cubicBezTo>
                    <a:pt x="40002" y="53449"/>
                    <a:pt x="39997" y="53449"/>
                    <a:pt x="39992" y="53449"/>
                  </a:cubicBezTo>
                  <a:cubicBezTo>
                    <a:pt x="39127" y="53449"/>
                    <a:pt x="38424" y="52748"/>
                    <a:pt x="38424" y="51882"/>
                  </a:cubicBezTo>
                  <a:cubicBezTo>
                    <a:pt x="38424" y="51015"/>
                    <a:pt x="39127" y="50314"/>
                    <a:pt x="39992" y="50314"/>
                  </a:cubicBezTo>
                  <a:close/>
                  <a:moveTo>
                    <a:pt x="189267" y="65419"/>
                  </a:moveTo>
                  <a:cubicBezTo>
                    <a:pt x="190075" y="65419"/>
                    <a:pt x="190750" y="66033"/>
                    <a:pt x="190827" y="66837"/>
                  </a:cubicBezTo>
                  <a:cubicBezTo>
                    <a:pt x="190904" y="67642"/>
                    <a:pt x="190355" y="68373"/>
                    <a:pt x="189561" y="68524"/>
                  </a:cubicBezTo>
                  <a:lnTo>
                    <a:pt x="189561" y="84816"/>
                  </a:lnTo>
                  <a:lnTo>
                    <a:pt x="180120" y="84816"/>
                  </a:lnTo>
                  <a:lnTo>
                    <a:pt x="180120" y="95311"/>
                  </a:lnTo>
                  <a:lnTo>
                    <a:pt x="179530" y="95311"/>
                  </a:lnTo>
                  <a:lnTo>
                    <a:pt x="179530" y="84226"/>
                  </a:lnTo>
                  <a:lnTo>
                    <a:pt x="188972" y="84226"/>
                  </a:lnTo>
                  <a:lnTo>
                    <a:pt x="188972" y="68524"/>
                  </a:lnTo>
                  <a:cubicBezTo>
                    <a:pt x="188178" y="68373"/>
                    <a:pt x="187629" y="67642"/>
                    <a:pt x="187706" y="66837"/>
                  </a:cubicBezTo>
                  <a:cubicBezTo>
                    <a:pt x="187782" y="66033"/>
                    <a:pt x="188458" y="65419"/>
                    <a:pt x="189267" y="65419"/>
                  </a:cubicBezTo>
                  <a:close/>
                  <a:moveTo>
                    <a:pt x="15147" y="88090"/>
                  </a:moveTo>
                  <a:cubicBezTo>
                    <a:pt x="15152" y="88090"/>
                    <a:pt x="15158" y="88090"/>
                    <a:pt x="15163" y="88090"/>
                  </a:cubicBezTo>
                  <a:cubicBezTo>
                    <a:pt x="15858" y="88090"/>
                    <a:pt x="16440" y="88545"/>
                    <a:pt x="16646" y="89172"/>
                  </a:cubicBezTo>
                  <a:lnTo>
                    <a:pt x="30860" y="89172"/>
                  </a:lnTo>
                  <a:lnTo>
                    <a:pt x="30860" y="94304"/>
                  </a:lnTo>
                  <a:cubicBezTo>
                    <a:pt x="31360" y="94499"/>
                    <a:pt x="31725" y="94938"/>
                    <a:pt x="31827" y="95467"/>
                  </a:cubicBezTo>
                  <a:lnTo>
                    <a:pt x="191326" y="95467"/>
                  </a:lnTo>
                  <a:cubicBezTo>
                    <a:pt x="191468" y="94722"/>
                    <a:pt x="192120" y="94193"/>
                    <a:pt x="192864" y="94193"/>
                  </a:cubicBezTo>
                  <a:cubicBezTo>
                    <a:pt x="192913" y="94193"/>
                    <a:pt x="192963" y="94195"/>
                    <a:pt x="193012" y="94200"/>
                  </a:cubicBezTo>
                  <a:cubicBezTo>
                    <a:pt x="193817" y="94277"/>
                    <a:pt x="194431" y="94952"/>
                    <a:pt x="194431" y="95760"/>
                  </a:cubicBezTo>
                  <a:cubicBezTo>
                    <a:pt x="194431" y="96569"/>
                    <a:pt x="193817" y="97244"/>
                    <a:pt x="193012" y="97321"/>
                  </a:cubicBezTo>
                  <a:cubicBezTo>
                    <a:pt x="192962" y="97326"/>
                    <a:pt x="192912" y="97328"/>
                    <a:pt x="192862" y="97328"/>
                  </a:cubicBezTo>
                  <a:cubicBezTo>
                    <a:pt x="192119" y="97328"/>
                    <a:pt x="191468" y="96800"/>
                    <a:pt x="191326" y="96055"/>
                  </a:cubicBezTo>
                  <a:lnTo>
                    <a:pt x="31826" y="96055"/>
                  </a:lnTo>
                  <a:cubicBezTo>
                    <a:pt x="31686" y="96793"/>
                    <a:pt x="31040" y="97327"/>
                    <a:pt x="30289" y="97327"/>
                  </a:cubicBezTo>
                  <a:cubicBezTo>
                    <a:pt x="29538" y="97327"/>
                    <a:pt x="28892" y="96793"/>
                    <a:pt x="28751" y="96055"/>
                  </a:cubicBezTo>
                  <a:lnTo>
                    <a:pt x="23560" y="96055"/>
                  </a:lnTo>
                  <a:cubicBezTo>
                    <a:pt x="23418" y="96800"/>
                    <a:pt x="22767" y="97328"/>
                    <a:pt x="22023" y="97328"/>
                  </a:cubicBezTo>
                  <a:cubicBezTo>
                    <a:pt x="21973" y="97328"/>
                    <a:pt x="21923" y="97326"/>
                    <a:pt x="21873" y="97321"/>
                  </a:cubicBezTo>
                  <a:cubicBezTo>
                    <a:pt x="21069" y="97244"/>
                    <a:pt x="20455" y="96569"/>
                    <a:pt x="20455" y="95760"/>
                  </a:cubicBezTo>
                  <a:cubicBezTo>
                    <a:pt x="20455" y="94952"/>
                    <a:pt x="21069" y="94276"/>
                    <a:pt x="21873" y="94200"/>
                  </a:cubicBezTo>
                  <a:cubicBezTo>
                    <a:pt x="21923" y="94195"/>
                    <a:pt x="21973" y="94193"/>
                    <a:pt x="22023" y="94193"/>
                  </a:cubicBezTo>
                  <a:cubicBezTo>
                    <a:pt x="22767" y="94193"/>
                    <a:pt x="23418" y="94721"/>
                    <a:pt x="23560" y="95465"/>
                  </a:cubicBezTo>
                  <a:lnTo>
                    <a:pt x="28751" y="95465"/>
                  </a:lnTo>
                  <a:cubicBezTo>
                    <a:pt x="28891" y="94734"/>
                    <a:pt x="29527" y="94203"/>
                    <a:pt x="30270" y="94195"/>
                  </a:cubicBezTo>
                  <a:lnTo>
                    <a:pt x="30270" y="89761"/>
                  </a:lnTo>
                  <a:lnTo>
                    <a:pt x="16720" y="89761"/>
                  </a:lnTo>
                  <a:cubicBezTo>
                    <a:pt x="16665" y="90577"/>
                    <a:pt x="15993" y="91224"/>
                    <a:pt x="15163" y="91224"/>
                  </a:cubicBezTo>
                  <a:cubicBezTo>
                    <a:pt x="15158" y="91224"/>
                    <a:pt x="15152" y="91224"/>
                    <a:pt x="15147" y="91224"/>
                  </a:cubicBezTo>
                  <a:cubicBezTo>
                    <a:pt x="14282" y="91224"/>
                    <a:pt x="13581" y="90523"/>
                    <a:pt x="13581" y="89657"/>
                  </a:cubicBezTo>
                  <a:cubicBezTo>
                    <a:pt x="13581" y="88791"/>
                    <a:pt x="14282" y="88090"/>
                    <a:pt x="15147" y="88090"/>
                  </a:cubicBezTo>
                  <a:close/>
                  <a:moveTo>
                    <a:pt x="169604" y="115323"/>
                  </a:moveTo>
                  <a:cubicBezTo>
                    <a:pt x="170357" y="115323"/>
                    <a:pt x="171001" y="115858"/>
                    <a:pt x="171142" y="116596"/>
                  </a:cubicBezTo>
                  <a:lnTo>
                    <a:pt x="191775" y="116596"/>
                  </a:lnTo>
                  <a:cubicBezTo>
                    <a:pt x="191917" y="115852"/>
                    <a:pt x="192569" y="115323"/>
                    <a:pt x="193312" y="115323"/>
                  </a:cubicBezTo>
                  <a:cubicBezTo>
                    <a:pt x="193362" y="115323"/>
                    <a:pt x="193412" y="115326"/>
                    <a:pt x="193462" y="115330"/>
                  </a:cubicBezTo>
                  <a:cubicBezTo>
                    <a:pt x="194267" y="115407"/>
                    <a:pt x="194880" y="116083"/>
                    <a:pt x="194880" y="116891"/>
                  </a:cubicBezTo>
                  <a:cubicBezTo>
                    <a:pt x="194880" y="117699"/>
                    <a:pt x="194267" y="118374"/>
                    <a:pt x="193462" y="118450"/>
                  </a:cubicBezTo>
                  <a:cubicBezTo>
                    <a:pt x="193412" y="118455"/>
                    <a:pt x="193362" y="118457"/>
                    <a:pt x="193312" y="118457"/>
                  </a:cubicBezTo>
                  <a:cubicBezTo>
                    <a:pt x="192569" y="118457"/>
                    <a:pt x="191917" y="117929"/>
                    <a:pt x="191775" y="117186"/>
                  </a:cubicBezTo>
                  <a:lnTo>
                    <a:pt x="171143" y="117186"/>
                  </a:lnTo>
                  <a:cubicBezTo>
                    <a:pt x="171016" y="117853"/>
                    <a:pt x="170464" y="118364"/>
                    <a:pt x="169780" y="118440"/>
                  </a:cubicBezTo>
                  <a:lnTo>
                    <a:pt x="169780" y="123789"/>
                  </a:lnTo>
                  <a:lnTo>
                    <a:pt x="191767" y="123789"/>
                  </a:lnTo>
                  <a:cubicBezTo>
                    <a:pt x="191869" y="123023"/>
                    <a:pt x="192518" y="122430"/>
                    <a:pt x="193313" y="122430"/>
                  </a:cubicBezTo>
                  <a:cubicBezTo>
                    <a:pt x="194172" y="122437"/>
                    <a:pt x="194865" y="123137"/>
                    <a:pt x="194865" y="123996"/>
                  </a:cubicBezTo>
                  <a:cubicBezTo>
                    <a:pt x="194865" y="124856"/>
                    <a:pt x="194172" y="125556"/>
                    <a:pt x="193313" y="125565"/>
                  </a:cubicBezTo>
                  <a:cubicBezTo>
                    <a:pt x="192579" y="125565"/>
                    <a:pt x="191969" y="125059"/>
                    <a:pt x="191797" y="124378"/>
                  </a:cubicBezTo>
                  <a:lnTo>
                    <a:pt x="169191" y="124378"/>
                  </a:lnTo>
                  <a:lnTo>
                    <a:pt x="169191" y="118395"/>
                  </a:lnTo>
                  <a:cubicBezTo>
                    <a:pt x="168620" y="118239"/>
                    <a:pt x="168179" y="117774"/>
                    <a:pt x="168067" y="117186"/>
                  </a:cubicBezTo>
                  <a:lnTo>
                    <a:pt x="142960" y="117186"/>
                  </a:lnTo>
                  <a:lnTo>
                    <a:pt x="142960" y="116596"/>
                  </a:lnTo>
                  <a:lnTo>
                    <a:pt x="168067" y="116596"/>
                  </a:lnTo>
                  <a:cubicBezTo>
                    <a:pt x="168207" y="115858"/>
                    <a:pt x="168853" y="115323"/>
                    <a:pt x="169604" y="115323"/>
                  </a:cubicBezTo>
                  <a:close/>
                  <a:moveTo>
                    <a:pt x="14087" y="111137"/>
                  </a:moveTo>
                  <a:cubicBezTo>
                    <a:pt x="14092" y="111137"/>
                    <a:pt x="14097" y="111137"/>
                    <a:pt x="14102" y="111137"/>
                  </a:cubicBezTo>
                  <a:cubicBezTo>
                    <a:pt x="14914" y="111137"/>
                    <a:pt x="15574" y="111758"/>
                    <a:pt x="15653" y="112550"/>
                  </a:cubicBezTo>
                  <a:lnTo>
                    <a:pt x="27665" y="112550"/>
                  </a:lnTo>
                  <a:cubicBezTo>
                    <a:pt x="27744" y="111758"/>
                    <a:pt x="28404" y="111137"/>
                    <a:pt x="29216" y="111137"/>
                  </a:cubicBezTo>
                  <a:cubicBezTo>
                    <a:pt x="30029" y="111137"/>
                    <a:pt x="30689" y="111758"/>
                    <a:pt x="30768" y="112550"/>
                  </a:cubicBezTo>
                  <a:lnTo>
                    <a:pt x="39402" y="112550"/>
                  </a:lnTo>
                  <a:lnTo>
                    <a:pt x="39402" y="122440"/>
                  </a:lnTo>
                  <a:lnTo>
                    <a:pt x="57801" y="122440"/>
                  </a:lnTo>
                  <a:cubicBezTo>
                    <a:pt x="57922" y="121811"/>
                    <a:pt x="58414" y="121318"/>
                    <a:pt x="59043" y="121197"/>
                  </a:cubicBezTo>
                  <a:lnTo>
                    <a:pt x="59043" y="116486"/>
                  </a:lnTo>
                  <a:lnTo>
                    <a:pt x="69556" y="116486"/>
                  </a:lnTo>
                  <a:lnTo>
                    <a:pt x="69556" y="117075"/>
                  </a:lnTo>
                  <a:lnTo>
                    <a:pt x="59632" y="117075"/>
                  </a:lnTo>
                  <a:lnTo>
                    <a:pt x="59632" y="121198"/>
                  </a:lnTo>
                  <a:cubicBezTo>
                    <a:pt x="60202" y="121307"/>
                    <a:pt x="60665" y="121721"/>
                    <a:pt x="60836" y="122275"/>
                  </a:cubicBezTo>
                  <a:cubicBezTo>
                    <a:pt x="61006" y="122830"/>
                    <a:pt x="60857" y="123433"/>
                    <a:pt x="60447" y="123843"/>
                  </a:cubicBezTo>
                  <a:cubicBezTo>
                    <a:pt x="60149" y="124142"/>
                    <a:pt x="59749" y="124302"/>
                    <a:pt x="59339" y="124302"/>
                  </a:cubicBezTo>
                  <a:cubicBezTo>
                    <a:pt x="59185" y="124302"/>
                    <a:pt x="59030" y="124280"/>
                    <a:pt x="58879" y="124233"/>
                  </a:cubicBezTo>
                  <a:cubicBezTo>
                    <a:pt x="58324" y="124062"/>
                    <a:pt x="57910" y="123600"/>
                    <a:pt x="57801" y="123030"/>
                  </a:cubicBezTo>
                  <a:lnTo>
                    <a:pt x="38812" y="123030"/>
                  </a:lnTo>
                  <a:lnTo>
                    <a:pt x="38812" y="113140"/>
                  </a:lnTo>
                  <a:lnTo>
                    <a:pt x="30715" y="113140"/>
                  </a:lnTo>
                  <a:cubicBezTo>
                    <a:pt x="30553" y="113700"/>
                    <a:pt x="30091" y="114132"/>
                    <a:pt x="29511" y="114243"/>
                  </a:cubicBezTo>
                  <a:lnTo>
                    <a:pt x="29511" y="129324"/>
                  </a:lnTo>
                  <a:lnTo>
                    <a:pt x="20101" y="129324"/>
                  </a:lnTo>
                  <a:cubicBezTo>
                    <a:pt x="19877" y="129917"/>
                    <a:pt x="19309" y="130341"/>
                    <a:pt x="18638" y="130341"/>
                  </a:cubicBezTo>
                  <a:cubicBezTo>
                    <a:pt x="18633" y="130341"/>
                    <a:pt x="18629" y="130341"/>
                    <a:pt x="18624" y="130341"/>
                  </a:cubicBezTo>
                  <a:cubicBezTo>
                    <a:pt x="17759" y="130341"/>
                    <a:pt x="17056" y="129640"/>
                    <a:pt x="17056" y="128773"/>
                  </a:cubicBezTo>
                  <a:cubicBezTo>
                    <a:pt x="17056" y="127907"/>
                    <a:pt x="17759" y="127206"/>
                    <a:pt x="18624" y="127206"/>
                  </a:cubicBezTo>
                  <a:cubicBezTo>
                    <a:pt x="18629" y="127206"/>
                    <a:pt x="18633" y="127206"/>
                    <a:pt x="18638" y="127206"/>
                  </a:cubicBezTo>
                  <a:cubicBezTo>
                    <a:pt x="19490" y="127206"/>
                    <a:pt x="20180" y="127888"/>
                    <a:pt x="20201" y="128735"/>
                  </a:cubicBezTo>
                  <a:lnTo>
                    <a:pt x="28921" y="128735"/>
                  </a:lnTo>
                  <a:lnTo>
                    <a:pt x="28921" y="114243"/>
                  </a:lnTo>
                  <a:cubicBezTo>
                    <a:pt x="28341" y="114132"/>
                    <a:pt x="27880" y="113700"/>
                    <a:pt x="27717" y="113140"/>
                  </a:cubicBezTo>
                  <a:lnTo>
                    <a:pt x="15601" y="113140"/>
                  </a:lnTo>
                  <a:cubicBezTo>
                    <a:pt x="15411" y="113792"/>
                    <a:pt x="14815" y="114272"/>
                    <a:pt x="14102" y="114272"/>
                  </a:cubicBezTo>
                  <a:cubicBezTo>
                    <a:pt x="14097" y="114272"/>
                    <a:pt x="14092" y="114272"/>
                    <a:pt x="14087" y="114272"/>
                  </a:cubicBezTo>
                  <a:cubicBezTo>
                    <a:pt x="13223" y="114272"/>
                    <a:pt x="12519" y="113571"/>
                    <a:pt x="12519" y="112705"/>
                  </a:cubicBezTo>
                  <a:cubicBezTo>
                    <a:pt x="12519" y="111838"/>
                    <a:pt x="13223" y="111137"/>
                    <a:pt x="14087" y="111137"/>
                  </a:cubicBezTo>
                  <a:close/>
                  <a:moveTo>
                    <a:pt x="136905" y="1"/>
                  </a:moveTo>
                  <a:cubicBezTo>
                    <a:pt x="132240" y="1"/>
                    <a:pt x="127894" y="738"/>
                    <a:pt x="123858" y="1748"/>
                  </a:cubicBezTo>
                  <a:cubicBezTo>
                    <a:pt x="110020" y="5210"/>
                    <a:pt x="103470" y="13062"/>
                    <a:pt x="88405" y="20150"/>
                  </a:cubicBezTo>
                  <a:lnTo>
                    <a:pt x="88405" y="23084"/>
                  </a:lnTo>
                  <a:lnTo>
                    <a:pt x="101149" y="23084"/>
                  </a:lnTo>
                  <a:lnTo>
                    <a:pt x="101149" y="23672"/>
                  </a:lnTo>
                  <a:lnTo>
                    <a:pt x="87817" y="23672"/>
                  </a:lnTo>
                  <a:lnTo>
                    <a:pt x="87817" y="20427"/>
                  </a:lnTo>
                  <a:cubicBezTo>
                    <a:pt x="86732" y="20929"/>
                    <a:pt x="85607" y="21426"/>
                    <a:pt x="84429" y="21917"/>
                  </a:cubicBezTo>
                  <a:cubicBezTo>
                    <a:pt x="78037" y="24581"/>
                    <a:pt x="72617" y="25705"/>
                    <a:pt x="67307" y="26261"/>
                  </a:cubicBezTo>
                  <a:lnTo>
                    <a:pt x="67307" y="28418"/>
                  </a:lnTo>
                  <a:lnTo>
                    <a:pt x="48103" y="28418"/>
                  </a:lnTo>
                  <a:cubicBezTo>
                    <a:pt x="47960" y="29163"/>
                    <a:pt x="47309" y="29691"/>
                    <a:pt x="46565" y="29691"/>
                  </a:cubicBezTo>
                  <a:cubicBezTo>
                    <a:pt x="46516" y="29691"/>
                    <a:pt x="46466" y="29688"/>
                    <a:pt x="46417" y="29684"/>
                  </a:cubicBezTo>
                  <a:cubicBezTo>
                    <a:pt x="45613" y="29607"/>
                    <a:pt x="44999" y="28931"/>
                    <a:pt x="44999" y="28124"/>
                  </a:cubicBezTo>
                  <a:cubicBezTo>
                    <a:pt x="44999" y="27968"/>
                    <a:pt x="45028" y="27819"/>
                    <a:pt x="45071" y="27678"/>
                  </a:cubicBezTo>
                  <a:lnTo>
                    <a:pt x="45071" y="27678"/>
                  </a:lnTo>
                  <a:cubicBezTo>
                    <a:pt x="41448" y="28073"/>
                    <a:pt x="37848" y="28655"/>
                    <a:pt x="34286" y="29422"/>
                  </a:cubicBezTo>
                  <a:cubicBezTo>
                    <a:pt x="12428" y="34111"/>
                    <a:pt x="0" y="63661"/>
                    <a:pt x="0" y="80547"/>
                  </a:cubicBezTo>
                  <a:cubicBezTo>
                    <a:pt x="0" y="97433"/>
                    <a:pt x="1314" y="121838"/>
                    <a:pt x="20143" y="134487"/>
                  </a:cubicBezTo>
                  <a:cubicBezTo>
                    <a:pt x="24099" y="137145"/>
                    <a:pt x="29192" y="138189"/>
                    <a:pt x="34933" y="138189"/>
                  </a:cubicBezTo>
                  <a:cubicBezTo>
                    <a:pt x="55990" y="138189"/>
                    <a:pt x="85762" y="124142"/>
                    <a:pt x="100094" y="124142"/>
                  </a:cubicBezTo>
                  <a:cubicBezTo>
                    <a:pt x="100454" y="124142"/>
                    <a:pt x="100804" y="124150"/>
                    <a:pt x="101144" y="124169"/>
                  </a:cubicBezTo>
                  <a:cubicBezTo>
                    <a:pt x="118716" y="125107"/>
                    <a:pt x="138858" y="144807"/>
                    <a:pt x="164145" y="144807"/>
                  </a:cubicBezTo>
                  <a:cubicBezTo>
                    <a:pt x="199570" y="144806"/>
                    <a:pt x="208787" y="98789"/>
                    <a:pt x="202926" y="65885"/>
                  </a:cubicBezTo>
                  <a:cubicBezTo>
                    <a:pt x="200074" y="49872"/>
                    <a:pt x="192226" y="37294"/>
                    <a:pt x="182144" y="25669"/>
                  </a:cubicBezTo>
                  <a:cubicBezTo>
                    <a:pt x="180993" y="24341"/>
                    <a:pt x="179852" y="23076"/>
                    <a:pt x="178721" y="21874"/>
                  </a:cubicBezTo>
                  <a:lnTo>
                    <a:pt x="148778" y="21874"/>
                  </a:lnTo>
                  <a:cubicBezTo>
                    <a:pt x="148554" y="22468"/>
                    <a:pt x="147986" y="22893"/>
                    <a:pt x="147314" y="22893"/>
                  </a:cubicBezTo>
                  <a:cubicBezTo>
                    <a:pt x="147313" y="22893"/>
                    <a:pt x="147313" y="22893"/>
                    <a:pt x="147312" y="22893"/>
                  </a:cubicBezTo>
                  <a:cubicBezTo>
                    <a:pt x="146447" y="22893"/>
                    <a:pt x="145746" y="22190"/>
                    <a:pt x="145747" y="21326"/>
                  </a:cubicBezTo>
                  <a:cubicBezTo>
                    <a:pt x="145747" y="20512"/>
                    <a:pt x="146369" y="19852"/>
                    <a:pt x="147161" y="19773"/>
                  </a:cubicBezTo>
                  <a:lnTo>
                    <a:pt x="147161" y="12882"/>
                  </a:lnTo>
                  <a:lnTo>
                    <a:pt x="129767" y="12882"/>
                  </a:lnTo>
                  <a:lnTo>
                    <a:pt x="129767" y="21874"/>
                  </a:lnTo>
                  <a:lnTo>
                    <a:pt x="109249" y="21874"/>
                  </a:lnTo>
                  <a:lnTo>
                    <a:pt x="109249" y="38214"/>
                  </a:lnTo>
                  <a:lnTo>
                    <a:pt x="108659" y="38214"/>
                  </a:lnTo>
                  <a:lnTo>
                    <a:pt x="108659" y="21285"/>
                  </a:lnTo>
                  <a:lnTo>
                    <a:pt x="129178" y="21285"/>
                  </a:lnTo>
                  <a:lnTo>
                    <a:pt x="129178" y="12293"/>
                  </a:lnTo>
                  <a:lnTo>
                    <a:pt x="161653" y="12293"/>
                  </a:lnTo>
                  <a:cubicBezTo>
                    <a:pt x="161795" y="11549"/>
                    <a:pt x="162447" y="11021"/>
                    <a:pt x="163191" y="11021"/>
                  </a:cubicBezTo>
                  <a:cubicBezTo>
                    <a:pt x="163240" y="11021"/>
                    <a:pt x="163291" y="11023"/>
                    <a:pt x="163341" y="11028"/>
                  </a:cubicBezTo>
                  <a:cubicBezTo>
                    <a:pt x="164145" y="11104"/>
                    <a:pt x="164759" y="11779"/>
                    <a:pt x="164759" y="12588"/>
                  </a:cubicBezTo>
                  <a:cubicBezTo>
                    <a:pt x="164759" y="13397"/>
                    <a:pt x="164145" y="14072"/>
                    <a:pt x="163341" y="14149"/>
                  </a:cubicBezTo>
                  <a:cubicBezTo>
                    <a:pt x="163291" y="14154"/>
                    <a:pt x="163242" y="14156"/>
                    <a:pt x="163193" y="14156"/>
                  </a:cubicBezTo>
                  <a:cubicBezTo>
                    <a:pt x="162448" y="14156"/>
                    <a:pt x="161795" y="13627"/>
                    <a:pt x="161653" y="12882"/>
                  </a:cubicBezTo>
                  <a:lnTo>
                    <a:pt x="147750" y="12882"/>
                  </a:lnTo>
                  <a:lnTo>
                    <a:pt x="147750" y="19828"/>
                  </a:lnTo>
                  <a:cubicBezTo>
                    <a:pt x="148403" y="20016"/>
                    <a:pt x="148859" y="20605"/>
                    <a:pt x="148878" y="21285"/>
                  </a:cubicBezTo>
                  <a:lnTo>
                    <a:pt x="178162" y="21285"/>
                  </a:lnTo>
                  <a:cubicBezTo>
                    <a:pt x="162316" y="4644"/>
                    <a:pt x="148608" y="1"/>
                    <a:pt x="13690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6;p64">
              <a:extLst>
                <a:ext uri="{FF2B5EF4-FFF2-40B4-BE49-F238E27FC236}">
                  <a16:creationId xmlns:a16="http://schemas.microsoft.com/office/drawing/2014/main" id="{F21DFBB0-52F7-1F30-17F9-8A0FA731DE54}"/>
                </a:ext>
              </a:extLst>
            </p:cNvPr>
            <p:cNvSpPr/>
            <p:nvPr/>
          </p:nvSpPr>
          <p:spPr>
            <a:xfrm>
              <a:off x="2451375" y="1351625"/>
              <a:ext cx="469250" cy="37725"/>
            </a:xfrm>
            <a:custGeom>
              <a:avLst/>
              <a:gdLst/>
              <a:ahLst/>
              <a:cxnLst/>
              <a:rect l="l" t="t" r="r" b="b"/>
              <a:pathLst>
                <a:path w="18770" h="1509" extrusionOk="0">
                  <a:moveTo>
                    <a:pt x="18770" y="1"/>
                  </a:moveTo>
                  <a:cubicBezTo>
                    <a:pt x="12824" y="577"/>
                    <a:pt x="6970" y="485"/>
                    <a:pt x="0" y="1077"/>
                  </a:cubicBezTo>
                  <a:cubicBezTo>
                    <a:pt x="74" y="1212"/>
                    <a:pt x="127" y="1357"/>
                    <a:pt x="156" y="1508"/>
                  </a:cubicBezTo>
                  <a:lnTo>
                    <a:pt x="18770" y="1508"/>
                  </a:lnTo>
                  <a:lnTo>
                    <a:pt x="187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7;p64">
              <a:extLst>
                <a:ext uri="{FF2B5EF4-FFF2-40B4-BE49-F238E27FC236}">
                  <a16:creationId xmlns:a16="http://schemas.microsoft.com/office/drawing/2014/main" id="{030958C1-51BF-5B55-2A21-276E61717F88}"/>
                </a:ext>
              </a:extLst>
            </p:cNvPr>
            <p:cNvSpPr/>
            <p:nvPr/>
          </p:nvSpPr>
          <p:spPr>
            <a:xfrm>
              <a:off x="3739775" y="587475"/>
              <a:ext cx="435225" cy="424425"/>
            </a:xfrm>
            <a:custGeom>
              <a:avLst/>
              <a:gdLst/>
              <a:ahLst/>
              <a:cxnLst/>
              <a:rect l="l" t="t" r="r" b="b"/>
              <a:pathLst>
                <a:path w="17409" h="16977" extrusionOk="0">
                  <a:moveTo>
                    <a:pt x="8704" y="2482"/>
                  </a:moveTo>
                  <a:cubicBezTo>
                    <a:pt x="12135" y="2482"/>
                    <a:pt x="14927" y="5273"/>
                    <a:pt x="14927" y="8705"/>
                  </a:cubicBezTo>
                  <a:lnTo>
                    <a:pt x="14927" y="14496"/>
                  </a:lnTo>
                  <a:lnTo>
                    <a:pt x="2481" y="14496"/>
                  </a:lnTo>
                  <a:lnTo>
                    <a:pt x="2481" y="8705"/>
                  </a:lnTo>
                  <a:cubicBezTo>
                    <a:pt x="2481" y="5274"/>
                    <a:pt x="5273" y="2482"/>
                    <a:pt x="8704" y="2482"/>
                  </a:cubicBezTo>
                  <a:close/>
                  <a:moveTo>
                    <a:pt x="8704" y="0"/>
                  </a:moveTo>
                  <a:cubicBezTo>
                    <a:pt x="3905" y="0"/>
                    <a:pt x="1" y="3905"/>
                    <a:pt x="1" y="8705"/>
                  </a:cubicBezTo>
                  <a:lnTo>
                    <a:pt x="1" y="15736"/>
                  </a:lnTo>
                  <a:cubicBezTo>
                    <a:pt x="1" y="16420"/>
                    <a:pt x="556" y="16976"/>
                    <a:pt x="1241" y="16976"/>
                  </a:cubicBezTo>
                  <a:lnTo>
                    <a:pt x="16167" y="16976"/>
                  </a:lnTo>
                  <a:cubicBezTo>
                    <a:pt x="16852" y="16976"/>
                    <a:pt x="17407" y="16421"/>
                    <a:pt x="17408" y="15736"/>
                  </a:cubicBezTo>
                  <a:lnTo>
                    <a:pt x="17408" y="8705"/>
                  </a:lnTo>
                  <a:cubicBezTo>
                    <a:pt x="17408" y="3905"/>
                    <a:pt x="13504" y="0"/>
                    <a:pt x="8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8;p64">
              <a:extLst>
                <a:ext uri="{FF2B5EF4-FFF2-40B4-BE49-F238E27FC236}">
                  <a16:creationId xmlns:a16="http://schemas.microsoft.com/office/drawing/2014/main" id="{48EE1C6C-4200-E607-F219-ECA7FD747395}"/>
                </a:ext>
              </a:extLst>
            </p:cNvPr>
            <p:cNvSpPr/>
            <p:nvPr/>
          </p:nvSpPr>
          <p:spPr>
            <a:xfrm>
              <a:off x="3732400" y="580100"/>
              <a:ext cx="449950" cy="439125"/>
            </a:xfrm>
            <a:custGeom>
              <a:avLst/>
              <a:gdLst/>
              <a:ahLst/>
              <a:cxnLst/>
              <a:rect l="l" t="t" r="r" b="b"/>
              <a:pathLst>
                <a:path w="17998" h="17565" extrusionOk="0">
                  <a:moveTo>
                    <a:pt x="8998" y="3070"/>
                  </a:moveTo>
                  <a:cubicBezTo>
                    <a:pt x="12268" y="3070"/>
                    <a:pt x="14927" y="5730"/>
                    <a:pt x="14927" y="8999"/>
                  </a:cubicBezTo>
                  <a:lnTo>
                    <a:pt x="14927" y="14496"/>
                  </a:lnTo>
                  <a:lnTo>
                    <a:pt x="3070" y="14496"/>
                  </a:lnTo>
                  <a:lnTo>
                    <a:pt x="3070" y="8999"/>
                  </a:lnTo>
                  <a:cubicBezTo>
                    <a:pt x="3070" y="5729"/>
                    <a:pt x="5728" y="3070"/>
                    <a:pt x="8998" y="3070"/>
                  </a:cubicBezTo>
                  <a:close/>
                  <a:moveTo>
                    <a:pt x="8999" y="2482"/>
                  </a:moveTo>
                  <a:cubicBezTo>
                    <a:pt x="5406" y="2482"/>
                    <a:pt x="2482" y="5405"/>
                    <a:pt x="2482" y="9000"/>
                  </a:cubicBezTo>
                  <a:lnTo>
                    <a:pt x="2482" y="14791"/>
                  </a:lnTo>
                  <a:cubicBezTo>
                    <a:pt x="2482" y="14953"/>
                    <a:pt x="2614" y="15085"/>
                    <a:pt x="2777" y="15085"/>
                  </a:cubicBezTo>
                  <a:lnTo>
                    <a:pt x="15223" y="15085"/>
                  </a:lnTo>
                  <a:cubicBezTo>
                    <a:pt x="15385" y="15085"/>
                    <a:pt x="15517" y="14953"/>
                    <a:pt x="15517" y="14791"/>
                  </a:cubicBezTo>
                  <a:lnTo>
                    <a:pt x="15517" y="9000"/>
                  </a:lnTo>
                  <a:cubicBezTo>
                    <a:pt x="15517" y="5405"/>
                    <a:pt x="12592" y="2482"/>
                    <a:pt x="8999" y="2482"/>
                  </a:cubicBezTo>
                  <a:close/>
                  <a:moveTo>
                    <a:pt x="8999" y="590"/>
                  </a:moveTo>
                  <a:cubicBezTo>
                    <a:pt x="13636" y="590"/>
                    <a:pt x="17408" y="4362"/>
                    <a:pt x="17407" y="9000"/>
                  </a:cubicBezTo>
                  <a:lnTo>
                    <a:pt x="17407" y="16031"/>
                  </a:lnTo>
                  <a:cubicBezTo>
                    <a:pt x="17406" y="16553"/>
                    <a:pt x="16984" y="16976"/>
                    <a:pt x="16462" y="16977"/>
                  </a:cubicBezTo>
                  <a:lnTo>
                    <a:pt x="1535" y="16977"/>
                  </a:lnTo>
                  <a:cubicBezTo>
                    <a:pt x="1013" y="16976"/>
                    <a:pt x="590" y="16553"/>
                    <a:pt x="590" y="16031"/>
                  </a:cubicBezTo>
                  <a:lnTo>
                    <a:pt x="590" y="9000"/>
                  </a:lnTo>
                  <a:cubicBezTo>
                    <a:pt x="590" y="4362"/>
                    <a:pt x="4362" y="590"/>
                    <a:pt x="8999" y="590"/>
                  </a:cubicBezTo>
                  <a:close/>
                  <a:moveTo>
                    <a:pt x="8999" y="0"/>
                  </a:moveTo>
                  <a:cubicBezTo>
                    <a:pt x="4037" y="0"/>
                    <a:pt x="1" y="4038"/>
                    <a:pt x="1" y="9000"/>
                  </a:cubicBezTo>
                  <a:lnTo>
                    <a:pt x="1" y="16030"/>
                  </a:lnTo>
                  <a:cubicBezTo>
                    <a:pt x="2" y="16877"/>
                    <a:pt x="688" y="17564"/>
                    <a:pt x="1536" y="17565"/>
                  </a:cubicBezTo>
                  <a:lnTo>
                    <a:pt x="16462" y="17565"/>
                  </a:lnTo>
                  <a:cubicBezTo>
                    <a:pt x="17310" y="17565"/>
                    <a:pt x="17996" y="16878"/>
                    <a:pt x="17997" y="16031"/>
                  </a:cubicBezTo>
                  <a:lnTo>
                    <a:pt x="17997" y="9000"/>
                  </a:lnTo>
                  <a:cubicBezTo>
                    <a:pt x="17997" y="4038"/>
                    <a:pt x="13961" y="0"/>
                    <a:pt x="89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9;p64">
              <a:extLst>
                <a:ext uri="{FF2B5EF4-FFF2-40B4-BE49-F238E27FC236}">
                  <a16:creationId xmlns:a16="http://schemas.microsoft.com/office/drawing/2014/main" id="{DBD3BE4C-7182-6EDD-3D1C-6096863A71AA}"/>
                </a:ext>
              </a:extLst>
            </p:cNvPr>
            <p:cNvSpPr/>
            <p:nvPr/>
          </p:nvSpPr>
          <p:spPr>
            <a:xfrm>
              <a:off x="3716725" y="927125"/>
              <a:ext cx="475125" cy="401500"/>
            </a:xfrm>
            <a:custGeom>
              <a:avLst/>
              <a:gdLst/>
              <a:ahLst/>
              <a:cxnLst/>
              <a:rect l="l" t="t" r="r" b="b"/>
              <a:pathLst>
                <a:path w="19005" h="16060" extrusionOk="0">
                  <a:moveTo>
                    <a:pt x="1" y="1"/>
                  </a:moveTo>
                  <a:lnTo>
                    <a:pt x="1" y="16060"/>
                  </a:lnTo>
                  <a:lnTo>
                    <a:pt x="19005" y="16060"/>
                  </a:lnTo>
                  <a:lnTo>
                    <a:pt x="190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40;p64">
              <a:extLst>
                <a:ext uri="{FF2B5EF4-FFF2-40B4-BE49-F238E27FC236}">
                  <a16:creationId xmlns:a16="http://schemas.microsoft.com/office/drawing/2014/main" id="{A1C57746-3495-38A5-642B-E73A402BF03F}"/>
                </a:ext>
              </a:extLst>
            </p:cNvPr>
            <p:cNvSpPr/>
            <p:nvPr/>
          </p:nvSpPr>
          <p:spPr>
            <a:xfrm>
              <a:off x="3709350" y="919775"/>
              <a:ext cx="489875" cy="416200"/>
            </a:xfrm>
            <a:custGeom>
              <a:avLst/>
              <a:gdLst/>
              <a:ahLst/>
              <a:cxnLst/>
              <a:rect l="l" t="t" r="r" b="b"/>
              <a:pathLst>
                <a:path w="19595" h="16648" extrusionOk="0">
                  <a:moveTo>
                    <a:pt x="19005" y="590"/>
                  </a:moveTo>
                  <a:lnTo>
                    <a:pt x="19005" y="16059"/>
                  </a:lnTo>
                  <a:lnTo>
                    <a:pt x="589" y="16059"/>
                  </a:lnTo>
                  <a:lnTo>
                    <a:pt x="589" y="590"/>
                  </a:lnTo>
                  <a:close/>
                  <a:moveTo>
                    <a:pt x="296" y="1"/>
                  </a:moveTo>
                  <a:cubicBezTo>
                    <a:pt x="132" y="1"/>
                    <a:pt x="1" y="132"/>
                    <a:pt x="1" y="295"/>
                  </a:cubicBezTo>
                  <a:lnTo>
                    <a:pt x="1" y="16352"/>
                  </a:lnTo>
                  <a:cubicBezTo>
                    <a:pt x="1" y="16516"/>
                    <a:pt x="132" y="16647"/>
                    <a:pt x="296" y="16647"/>
                  </a:cubicBezTo>
                  <a:lnTo>
                    <a:pt x="19300" y="16647"/>
                  </a:lnTo>
                  <a:cubicBezTo>
                    <a:pt x="19462" y="16647"/>
                    <a:pt x="19595" y="16516"/>
                    <a:pt x="19594" y="16352"/>
                  </a:cubicBezTo>
                  <a:lnTo>
                    <a:pt x="19594" y="295"/>
                  </a:lnTo>
                  <a:cubicBezTo>
                    <a:pt x="19595" y="132"/>
                    <a:pt x="19462" y="1"/>
                    <a:pt x="19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1;p64">
              <a:extLst>
                <a:ext uri="{FF2B5EF4-FFF2-40B4-BE49-F238E27FC236}">
                  <a16:creationId xmlns:a16="http://schemas.microsoft.com/office/drawing/2014/main" id="{50E0D1C6-B6F6-516D-246F-CABA991DAED8}"/>
                </a:ext>
              </a:extLst>
            </p:cNvPr>
            <p:cNvSpPr/>
            <p:nvPr/>
          </p:nvSpPr>
          <p:spPr>
            <a:xfrm>
              <a:off x="3899800" y="1042075"/>
              <a:ext cx="103925" cy="188500"/>
            </a:xfrm>
            <a:custGeom>
              <a:avLst/>
              <a:gdLst/>
              <a:ahLst/>
              <a:cxnLst/>
              <a:rect l="l" t="t" r="r" b="b"/>
              <a:pathLst>
                <a:path w="4157" h="7540" extrusionOk="0">
                  <a:moveTo>
                    <a:pt x="2086" y="1"/>
                  </a:moveTo>
                  <a:cubicBezTo>
                    <a:pt x="1719" y="1"/>
                    <a:pt x="1352" y="98"/>
                    <a:pt x="1026" y="293"/>
                  </a:cubicBezTo>
                  <a:cubicBezTo>
                    <a:pt x="385" y="675"/>
                    <a:pt x="0" y="1371"/>
                    <a:pt x="17" y="2116"/>
                  </a:cubicBezTo>
                  <a:cubicBezTo>
                    <a:pt x="33" y="2860"/>
                    <a:pt x="449" y="3539"/>
                    <a:pt x="1105" y="3892"/>
                  </a:cubicBezTo>
                  <a:lnTo>
                    <a:pt x="757" y="7539"/>
                  </a:lnTo>
                  <a:lnTo>
                    <a:pt x="3417" y="7539"/>
                  </a:lnTo>
                  <a:lnTo>
                    <a:pt x="3070" y="3892"/>
                  </a:lnTo>
                  <a:cubicBezTo>
                    <a:pt x="3738" y="3531"/>
                    <a:pt x="4156" y="2832"/>
                    <a:pt x="4156" y="2072"/>
                  </a:cubicBezTo>
                  <a:cubicBezTo>
                    <a:pt x="4156" y="1326"/>
                    <a:pt x="3756" y="639"/>
                    <a:pt x="3108" y="271"/>
                  </a:cubicBezTo>
                  <a:cubicBezTo>
                    <a:pt x="2791" y="91"/>
                    <a:pt x="2438" y="1"/>
                    <a:pt x="20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2;p64">
              <a:extLst>
                <a:ext uri="{FF2B5EF4-FFF2-40B4-BE49-F238E27FC236}">
                  <a16:creationId xmlns:a16="http://schemas.microsoft.com/office/drawing/2014/main" id="{0F83CB75-1406-1C13-9D66-A4331D5006C9}"/>
                </a:ext>
              </a:extLst>
            </p:cNvPr>
            <p:cNvSpPr/>
            <p:nvPr/>
          </p:nvSpPr>
          <p:spPr>
            <a:xfrm>
              <a:off x="3892850" y="1034750"/>
              <a:ext cx="118250" cy="203200"/>
            </a:xfrm>
            <a:custGeom>
              <a:avLst/>
              <a:gdLst/>
              <a:ahLst/>
              <a:cxnLst/>
              <a:rect l="l" t="t" r="r" b="b"/>
              <a:pathLst>
                <a:path w="4730" h="8128" extrusionOk="0">
                  <a:moveTo>
                    <a:pt x="2364" y="589"/>
                  </a:moveTo>
                  <a:cubicBezTo>
                    <a:pt x="3343" y="589"/>
                    <a:pt x="4139" y="1386"/>
                    <a:pt x="4139" y="2364"/>
                  </a:cubicBezTo>
                  <a:cubicBezTo>
                    <a:pt x="4139" y="3016"/>
                    <a:pt x="3782" y="3617"/>
                    <a:pt x="3207" y="3926"/>
                  </a:cubicBezTo>
                  <a:lnTo>
                    <a:pt x="3035" y="4019"/>
                  </a:lnTo>
                  <a:lnTo>
                    <a:pt x="3371" y="7537"/>
                  </a:lnTo>
                  <a:lnTo>
                    <a:pt x="1358" y="7537"/>
                  </a:lnTo>
                  <a:lnTo>
                    <a:pt x="1694" y="4019"/>
                  </a:lnTo>
                  <a:lnTo>
                    <a:pt x="1522" y="3926"/>
                  </a:lnTo>
                  <a:cubicBezTo>
                    <a:pt x="947" y="3617"/>
                    <a:pt x="590" y="3016"/>
                    <a:pt x="590" y="2364"/>
                  </a:cubicBezTo>
                  <a:cubicBezTo>
                    <a:pt x="590" y="1386"/>
                    <a:pt x="1386" y="589"/>
                    <a:pt x="2364" y="589"/>
                  </a:cubicBezTo>
                  <a:close/>
                  <a:moveTo>
                    <a:pt x="2365" y="1"/>
                  </a:moveTo>
                  <a:cubicBezTo>
                    <a:pt x="1061" y="1"/>
                    <a:pt x="1" y="1061"/>
                    <a:pt x="1" y="2365"/>
                  </a:cubicBezTo>
                  <a:cubicBezTo>
                    <a:pt x="1" y="3162"/>
                    <a:pt x="403" y="3907"/>
                    <a:pt x="1072" y="4343"/>
                  </a:cubicBezTo>
                  <a:lnTo>
                    <a:pt x="711" y="8127"/>
                  </a:lnTo>
                  <a:lnTo>
                    <a:pt x="4019" y="8127"/>
                  </a:lnTo>
                  <a:lnTo>
                    <a:pt x="3658" y="4343"/>
                  </a:lnTo>
                  <a:cubicBezTo>
                    <a:pt x="4326" y="3907"/>
                    <a:pt x="4729" y="3162"/>
                    <a:pt x="4728" y="2365"/>
                  </a:cubicBezTo>
                  <a:cubicBezTo>
                    <a:pt x="4728" y="1061"/>
                    <a:pt x="3668"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3;p64">
              <a:extLst>
                <a:ext uri="{FF2B5EF4-FFF2-40B4-BE49-F238E27FC236}">
                  <a16:creationId xmlns:a16="http://schemas.microsoft.com/office/drawing/2014/main" id="{4099AEBD-CDA2-5B55-4B44-DEC6E79E7097}"/>
                </a:ext>
              </a:extLst>
            </p:cNvPr>
            <p:cNvSpPr/>
            <p:nvPr/>
          </p:nvSpPr>
          <p:spPr>
            <a:xfrm>
              <a:off x="5477025" y="2569425"/>
              <a:ext cx="435225" cy="424400"/>
            </a:xfrm>
            <a:custGeom>
              <a:avLst/>
              <a:gdLst/>
              <a:ahLst/>
              <a:cxnLst/>
              <a:rect l="l" t="t" r="r" b="b"/>
              <a:pathLst>
                <a:path w="17409" h="16976" extrusionOk="0">
                  <a:moveTo>
                    <a:pt x="8705" y="2481"/>
                  </a:moveTo>
                  <a:cubicBezTo>
                    <a:pt x="12136" y="2481"/>
                    <a:pt x="14928" y="5273"/>
                    <a:pt x="14928" y="8704"/>
                  </a:cubicBezTo>
                  <a:lnTo>
                    <a:pt x="14928" y="14495"/>
                  </a:lnTo>
                  <a:lnTo>
                    <a:pt x="2482" y="14495"/>
                  </a:lnTo>
                  <a:lnTo>
                    <a:pt x="2482" y="8704"/>
                  </a:lnTo>
                  <a:cubicBezTo>
                    <a:pt x="2482" y="5273"/>
                    <a:pt x="5273" y="2481"/>
                    <a:pt x="8705" y="2481"/>
                  </a:cubicBezTo>
                  <a:close/>
                  <a:moveTo>
                    <a:pt x="8705" y="0"/>
                  </a:moveTo>
                  <a:cubicBezTo>
                    <a:pt x="3906" y="0"/>
                    <a:pt x="1" y="3904"/>
                    <a:pt x="1" y="8704"/>
                  </a:cubicBezTo>
                  <a:lnTo>
                    <a:pt x="1" y="15735"/>
                  </a:lnTo>
                  <a:cubicBezTo>
                    <a:pt x="1" y="16420"/>
                    <a:pt x="557" y="16975"/>
                    <a:pt x="1242" y="16975"/>
                  </a:cubicBezTo>
                  <a:lnTo>
                    <a:pt x="16168" y="16975"/>
                  </a:lnTo>
                  <a:cubicBezTo>
                    <a:pt x="16854" y="16975"/>
                    <a:pt x="17409" y="16420"/>
                    <a:pt x="17409" y="15735"/>
                  </a:cubicBezTo>
                  <a:lnTo>
                    <a:pt x="17409" y="8704"/>
                  </a:lnTo>
                  <a:cubicBezTo>
                    <a:pt x="17409" y="3905"/>
                    <a:pt x="13505" y="0"/>
                    <a:pt x="870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4;p64">
              <a:extLst>
                <a:ext uri="{FF2B5EF4-FFF2-40B4-BE49-F238E27FC236}">
                  <a16:creationId xmlns:a16="http://schemas.microsoft.com/office/drawing/2014/main" id="{B47E31E8-2B10-71D0-EAE4-47B9BA5216E6}"/>
                </a:ext>
              </a:extLst>
            </p:cNvPr>
            <p:cNvSpPr/>
            <p:nvPr/>
          </p:nvSpPr>
          <p:spPr>
            <a:xfrm>
              <a:off x="5469700" y="2562050"/>
              <a:ext cx="449925" cy="439125"/>
            </a:xfrm>
            <a:custGeom>
              <a:avLst/>
              <a:gdLst/>
              <a:ahLst/>
              <a:cxnLst/>
              <a:rect l="l" t="t" r="r" b="b"/>
              <a:pathLst>
                <a:path w="17997" h="17565" extrusionOk="0">
                  <a:moveTo>
                    <a:pt x="8998" y="3069"/>
                  </a:moveTo>
                  <a:cubicBezTo>
                    <a:pt x="12267" y="3069"/>
                    <a:pt x="14926" y="5729"/>
                    <a:pt x="14926" y="8999"/>
                  </a:cubicBezTo>
                  <a:lnTo>
                    <a:pt x="14926" y="14495"/>
                  </a:lnTo>
                  <a:lnTo>
                    <a:pt x="3069" y="14495"/>
                  </a:lnTo>
                  <a:lnTo>
                    <a:pt x="3069" y="8999"/>
                  </a:lnTo>
                  <a:cubicBezTo>
                    <a:pt x="3069" y="5729"/>
                    <a:pt x="5728" y="3069"/>
                    <a:pt x="8998" y="3069"/>
                  </a:cubicBezTo>
                  <a:close/>
                  <a:moveTo>
                    <a:pt x="8998" y="2481"/>
                  </a:moveTo>
                  <a:cubicBezTo>
                    <a:pt x="5405" y="2481"/>
                    <a:pt x="2480" y="5405"/>
                    <a:pt x="2480" y="8999"/>
                  </a:cubicBezTo>
                  <a:lnTo>
                    <a:pt x="2480" y="14790"/>
                  </a:lnTo>
                  <a:cubicBezTo>
                    <a:pt x="2480" y="14952"/>
                    <a:pt x="2613" y="15085"/>
                    <a:pt x="2775" y="15085"/>
                  </a:cubicBezTo>
                  <a:lnTo>
                    <a:pt x="15221" y="15085"/>
                  </a:lnTo>
                  <a:cubicBezTo>
                    <a:pt x="15383" y="15085"/>
                    <a:pt x="15516" y="14952"/>
                    <a:pt x="15516" y="14790"/>
                  </a:cubicBezTo>
                  <a:lnTo>
                    <a:pt x="15516" y="8999"/>
                  </a:lnTo>
                  <a:cubicBezTo>
                    <a:pt x="15516" y="5405"/>
                    <a:pt x="12592" y="2481"/>
                    <a:pt x="8998" y="2481"/>
                  </a:cubicBezTo>
                  <a:close/>
                  <a:moveTo>
                    <a:pt x="8998" y="589"/>
                  </a:moveTo>
                  <a:cubicBezTo>
                    <a:pt x="13634" y="589"/>
                    <a:pt x="17408" y="4361"/>
                    <a:pt x="17407" y="8999"/>
                  </a:cubicBezTo>
                  <a:lnTo>
                    <a:pt x="17407" y="16030"/>
                  </a:lnTo>
                  <a:cubicBezTo>
                    <a:pt x="17407" y="16552"/>
                    <a:pt x="16983" y="16975"/>
                    <a:pt x="16461" y="16975"/>
                  </a:cubicBezTo>
                  <a:lnTo>
                    <a:pt x="1534" y="16975"/>
                  </a:lnTo>
                  <a:cubicBezTo>
                    <a:pt x="1012" y="16974"/>
                    <a:pt x="589" y="16552"/>
                    <a:pt x="589" y="16030"/>
                  </a:cubicBezTo>
                  <a:lnTo>
                    <a:pt x="589" y="8999"/>
                  </a:lnTo>
                  <a:cubicBezTo>
                    <a:pt x="589" y="4361"/>
                    <a:pt x="4361" y="589"/>
                    <a:pt x="8998" y="589"/>
                  </a:cubicBezTo>
                  <a:close/>
                  <a:moveTo>
                    <a:pt x="8998" y="1"/>
                  </a:moveTo>
                  <a:cubicBezTo>
                    <a:pt x="4036" y="1"/>
                    <a:pt x="0" y="4037"/>
                    <a:pt x="0" y="8999"/>
                  </a:cubicBezTo>
                  <a:lnTo>
                    <a:pt x="0" y="16030"/>
                  </a:lnTo>
                  <a:cubicBezTo>
                    <a:pt x="1" y="16877"/>
                    <a:pt x="688" y="17564"/>
                    <a:pt x="1535" y="17565"/>
                  </a:cubicBezTo>
                  <a:lnTo>
                    <a:pt x="16461" y="17565"/>
                  </a:lnTo>
                  <a:cubicBezTo>
                    <a:pt x="17309" y="17564"/>
                    <a:pt x="17996" y="16877"/>
                    <a:pt x="17996" y="16030"/>
                  </a:cubicBezTo>
                  <a:lnTo>
                    <a:pt x="17996" y="8999"/>
                  </a:lnTo>
                  <a:cubicBezTo>
                    <a:pt x="17996" y="4037"/>
                    <a:pt x="13960" y="1"/>
                    <a:pt x="8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5;p64">
              <a:extLst>
                <a:ext uri="{FF2B5EF4-FFF2-40B4-BE49-F238E27FC236}">
                  <a16:creationId xmlns:a16="http://schemas.microsoft.com/office/drawing/2014/main" id="{EE1B2D86-8238-9D19-E105-31BACF67705B}"/>
                </a:ext>
              </a:extLst>
            </p:cNvPr>
            <p:cNvSpPr/>
            <p:nvPr/>
          </p:nvSpPr>
          <p:spPr>
            <a:xfrm>
              <a:off x="5453975" y="2909075"/>
              <a:ext cx="475150" cy="401475"/>
            </a:xfrm>
            <a:custGeom>
              <a:avLst/>
              <a:gdLst/>
              <a:ahLst/>
              <a:cxnLst/>
              <a:rect l="l" t="t" r="r" b="b"/>
              <a:pathLst>
                <a:path w="19006" h="16059" extrusionOk="0">
                  <a:moveTo>
                    <a:pt x="1" y="1"/>
                  </a:moveTo>
                  <a:lnTo>
                    <a:pt x="1"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6;p64">
              <a:extLst>
                <a:ext uri="{FF2B5EF4-FFF2-40B4-BE49-F238E27FC236}">
                  <a16:creationId xmlns:a16="http://schemas.microsoft.com/office/drawing/2014/main" id="{A1976FDF-19DA-4140-B103-0C7423523509}"/>
                </a:ext>
              </a:extLst>
            </p:cNvPr>
            <p:cNvSpPr/>
            <p:nvPr/>
          </p:nvSpPr>
          <p:spPr>
            <a:xfrm>
              <a:off x="5446600" y="2901700"/>
              <a:ext cx="489875" cy="416225"/>
            </a:xfrm>
            <a:custGeom>
              <a:avLst/>
              <a:gdLst/>
              <a:ahLst/>
              <a:cxnLst/>
              <a:rect l="l" t="t" r="r" b="b"/>
              <a:pathLst>
                <a:path w="19595" h="16649" extrusionOk="0">
                  <a:moveTo>
                    <a:pt x="19006" y="590"/>
                  </a:moveTo>
                  <a:lnTo>
                    <a:pt x="19006" y="16059"/>
                  </a:lnTo>
                  <a:lnTo>
                    <a:pt x="590" y="16059"/>
                  </a:lnTo>
                  <a:lnTo>
                    <a:pt x="591" y="590"/>
                  </a:lnTo>
                  <a:close/>
                  <a:moveTo>
                    <a:pt x="296" y="1"/>
                  </a:moveTo>
                  <a:cubicBezTo>
                    <a:pt x="133" y="1"/>
                    <a:pt x="1" y="132"/>
                    <a:pt x="2" y="296"/>
                  </a:cubicBezTo>
                  <a:lnTo>
                    <a:pt x="2" y="16354"/>
                  </a:lnTo>
                  <a:cubicBezTo>
                    <a:pt x="2" y="16516"/>
                    <a:pt x="133" y="16649"/>
                    <a:pt x="296" y="16649"/>
                  </a:cubicBezTo>
                  <a:lnTo>
                    <a:pt x="19301" y="16649"/>
                  </a:lnTo>
                  <a:cubicBezTo>
                    <a:pt x="19463" y="16649"/>
                    <a:pt x="19595" y="16516"/>
                    <a:pt x="19595" y="16354"/>
                  </a:cubicBezTo>
                  <a:lnTo>
                    <a:pt x="19595" y="296"/>
                  </a:lnTo>
                  <a:cubicBezTo>
                    <a:pt x="19595" y="132"/>
                    <a:pt x="19463" y="1"/>
                    <a:pt x="19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7;p64">
              <a:extLst>
                <a:ext uri="{FF2B5EF4-FFF2-40B4-BE49-F238E27FC236}">
                  <a16:creationId xmlns:a16="http://schemas.microsoft.com/office/drawing/2014/main" id="{AF7A141D-2CA5-CD74-1E5B-4B554CE9D1CC}"/>
                </a:ext>
              </a:extLst>
            </p:cNvPr>
            <p:cNvSpPr/>
            <p:nvPr/>
          </p:nvSpPr>
          <p:spPr>
            <a:xfrm>
              <a:off x="5637075" y="3024025"/>
              <a:ext cx="103925" cy="188500"/>
            </a:xfrm>
            <a:custGeom>
              <a:avLst/>
              <a:gdLst/>
              <a:ahLst/>
              <a:cxnLst/>
              <a:rect l="l" t="t" r="r" b="b"/>
              <a:pathLst>
                <a:path w="4157" h="7540" extrusionOk="0">
                  <a:moveTo>
                    <a:pt x="2085" y="0"/>
                  </a:moveTo>
                  <a:cubicBezTo>
                    <a:pt x="1718" y="0"/>
                    <a:pt x="1351" y="98"/>
                    <a:pt x="1025" y="292"/>
                  </a:cubicBezTo>
                  <a:cubicBezTo>
                    <a:pt x="385" y="675"/>
                    <a:pt x="1" y="1370"/>
                    <a:pt x="17" y="2116"/>
                  </a:cubicBezTo>
                  <a:cubicBezTo>
                    <a:pt x="33" y="2860"/>
                    <a:pt x="448" y="3539"/>
                    <a:pt x="1104" y="3892"/>
                  </a:cubicBezTo>
                  <a:lnTo>
                    <a:pt x="757" y="7539"/>
                  </a:lnTo>
                  <a:lnTo>
                    <a:pt x="3416" y="7539"/>
                  </a:lnTo>
                  <a:lnTo>
                    <a:pt x="3069" y="3892"/>
                  </a:lnTo>
                  <a:cubicBezTo>
                    <a:pt x="3739" y="3531"/>
                    <a:pt x="4155" y="2832"/>
                    <a:pt x="4155" y="2071"/>
                  </a:cubicBezTo>
                  <a:cubicBezTo>
                    <a:pt x="4156" y="1326"/>
                    <a:pt x="3756" y="639"/>
                    <a:pt x="3108" y="270"/>
                  </a:cubicBezTo>
                  <a:cubicBezTo>
                    <a:pt x="2790" y="90"/>
                    <a:pt x="2438" y="0"/>
                    <a:pt x="208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8;p64">
              <a:extLst>
                <a:ext uri="{FF2B5EF4-FFF2-40B4-BE49-F238E27FC236}">
                  <a16:creationId xmlns:a16="http://schemas.microsoft.com/office/drawing/2014/main" id="{6FA47C71-D833-9F21-270B-7613C83AE118}"/>
                </a:ext>
              </a:extLst>
            </p:cNvPr>
            <p:cNvSpPr/>
            <p:nvPr/>
          </p:nvSpPr>
          <p:spPr>
            <a:xfrm>
              <a:off x="5630150" y="3016700"/>
              <a:ext cx="118200" cy="203200"/>
            </a:xfrm>
            <a:custGeom>
              <a:avLst/>
              <a:gdLst/>
              <a:ahLst/>
              <a:cxnLst/>
              <a:rect l="l" t="t" r="r" b="b"/>
              <a:pathLst>
                <a:path w="4728" h="8128" extrusionOk="0">
                  <a:moveTo>
                    <a:pt x="2364" y="590"/>
                  </a:moveTo>
                  <a:cubicBezTo>
                    <a:pt x="3342" y="590"/>
                    <a:pt x="4138" y="1386"/>
                    <a:pt x="4138" y="2364"/>
                  </a:cubicBezTo>
                  <a:cubicBezTo>
                    <a:pt x="4138" y="3016"/>
                    <a:pt x="3781" y="3616"/>
                    <a:pt x="3206" y="3926"/>
                  </a:cubicBezTo>
                  <a:lnTo>
                    <a:pt x="3034" y="4018"/>
                  </a:lnTo>
                  <a:lnTo>
                    <a:pt x="3370" y="7537"/>
                  </a:lnTo>
                  <a:lnTo>
                    <a:pt x="1358" y="7537"/>
                  </a:lnTo>
                  <a:lnTo>
                    <a:pt x="1693" y="4018"/>
                  </a:lnTo>
                  <a:lnTo>
                    <a:pt x="1521" y="3926"/>
                  </a:lnTo>
                  <a:cubicBezTo>
                    <a:pt x="947" y="3616"/>
                    <a:pt x="589" y="3016"/>
                    <a:pt x="589" y="2364"/>
                  </a:cubicBezTo>
                  <a:cubicBezTo>
                    <a:pt x="589" y="1386"/>
                    <a:pt x="1386" y="590"/>
                    <a:pt x="2364" y="590"/>
                  </a:cubicBezTo>
                  <a:close/>
                  <a:moveTo>
                    <a:pt x="2364" y="1"/>
                  </a:moveTo>
                  <a:cubicBezTo>
                    <a:pt x="1060" y="1"/>
                    <a:pt x="0" y="1060"/>
                    <a:pt x="0" y="2364"/>
                  </a:cubicBezTo>
                  <a:cubicBezTo>
                    <a:pt x="0" y="3162"/>
                    <a:pt x="403" y="3907"/>
                    <a:pt x="1070" y="4343"/>
                  </a:cubicBezTo>
                  <a:lnTo>
                    <a:pt x="710" y="8127"/>
                  </a:lnTo>
                  <a:lnTo>
                    <a:pt x="4018" y="8127"/>
                  </a:lnTo>
                  <a:lnTo>
                    <a:pt x="3657" y="4343"/>
                  </a:lnTo>
                  <a:cubicBezTo>
                    <a:pt x="4325" y="3907"/>
                    <a:pt x="4727" y="3162"/>
                    <a:pt x="4727" y="2364"/>
                  </a:cubicBezTo>
                  <a:cubicBezTo>
                    <a:pt x="4727" y="1060"/>
                    <a:pt x="3667" y="1"/>
                    <a:pt x="2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9;p64">
              <a:extLst>
                <a:ext uri="{FF2B5EF4-FFF2-40B4-BE49-F238E27FC236}">
                  <a16:creationId xmlns:a16="http://schemas.microsoft.com/office/drawing/2014/main" id="{EBC831CE-B343-7B18-B085-3DEF6ACD3E23}"/>
                </a:ext>
              </a:extLst>
            </p:cNvPr>
            <p:cNvSpPr/>
            <p:nvPr/>
          </p:nvSpPr>
          <p:spPr>
            <a:xfrm>
              <a:off x="1981725" y="2569425"/>
              <a:ext cx="435225" cy="424400"/>
            </a:xfrm>
            <a:custGeom>
              <a:avLst/>
              <a:gdLst/>
              <a:ahLst/>
              <a:cxnLst/>
              <a:rect l="l" t="t" r="r" b="b"/>
              <a:pathLst>
                <a:path w="17409" h="16976" extrusionOk="0">
                  <a:moveTo>
                    <a:pt x="8704" y="2481"/>
                  </a:moveTo>
                  <a:cubicBezTo>
                    <a:pt x="12135" y="2481"/>
                    <a:pt x="14927" y="5273"/>
                    <a:pt x="14927" y="8704"/>
                  </a:cubicBezTo>
                  <a:lnTo>
                    <a:pt x="14927" y="14495"/>
                  </a:lnTo>
                  <a:lnTo>
                    <a:pt x="2481" y="14495"/>
                  </a:lnTo>
                  <a:lnTo>
                    <a:pt x="2481" y="8704"/>
                  </a:lnTo>
                  <a:cubicBezTo>
                    <a:pt x="2481" y="5273"/>
                    <a:pt x="5273" y="2481"/>
                    <a:pt x="8704" y="2481"/>
                  </a:cubicBezTo>
                  <a:close/>
                  <a:moveTo>
                    <a:pt x="8704" y="0"/>
                  </a:moveTo>
                  <a:cubicBezTo>
                    <a:pt x="3905" y="0"/>
                    <a:pt x="0" y="3904"/>
                    <a:pt x="0" y="8704"/>
                  </a:cubicBezTo>
                  <a:lnTo>
                    <a:pt x="0" y="15735"/>
                  </a:lnTo>
                  <a:cubicBezTo>
                    <a:pt x="0" y="16420"/>
                    <a:pt x="555" y="16975"/>
                    <a:pt x="1241" y="16975"/>
                  </a:cubicBezTo>
                  <a:lnTo>
                    <a:pt x="16168" y="16975"/>
                  </a:lnTo>
                  <a:cubicBezTo>
                    <a:pt x="16852" y="16975"/>
                    <a:pt x="17408" y="16420"/>
                    <a:pt x="17408" y="15735"/>
                  </a:cubicBezTo>
                  <a:lnTo>
                    <a:pt x="17408" y="8704"/>
                  </a:lnTo>
                  <a:cubicBezTo>
                    <a:pt x="17408" y="3905"/>
                    <a:pt x="13503" y="0"/>
                    <a:pt x="870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50;p64">
              <a:extLst>
                <a:ext uri="{FF2B5EF4-FFF2-40B4-BE49-F238E27FC236}">
                  <a16:creationId xmlns:a16="http://schemas.microsoft.com/office/drawing/2014/main" id="{C4B51409-EE8D-12FA-F816-4B7BA96833B5}"/>
                </a:ext>
              </a:extLst>
            </p:cNvPr>
            <p:cNvSpPr/>
            <p:nvPr/>
          </p:nvSpPr>
          <p:spPr>
            <a:xfrm>
              <a:off x="1974350" y="2562050"/>
              <a:ext cx="449975" cy="439125"/>
            </a:xfrm>
            <a:custGeom>
              <a:avLst/>
              <a:gdLst/>
              <a:ahLst/>
              <a:cxnLst/>
              <a:rect l="l" t="t" r="r" b="b"/>
              <a:pathLst>
                <a:path w="17999" h="17565" extrusionOk="0">
                  <a:moveTo>
                    <a:pt x="8999" y="3069"/>
                  </a:moveTo>
                  <a:cubicBezTo>
                    <a:pt x="12269" y="3069"/>
                    <a:pt x="14928" y="5729"/>
                    <a:pt x="14928" y="8999"/>
                  </a:cubicBezTo>
                  <a:lnTo>
                    <a:pt x="14928" y="14495"/>
                  </a:lnTo>
                  <a:lnTo>
                    <a:pt x="3070" y="14495"/>
                  </a:lnTo>
                  <a:lnTo>
                    <a:pt x="3071" y="8999"/>
                  </a:lnTo>
                  <a:cubicBezTo>
                    <a:pt x="3071" y="5730"/>
                    <a:pt x="5729" y="3069"/>
                    <a:pt x="8999" y="3069"/>
                  </a:cubicBezTo>
                  <a:close/>
                  <a:moveTo>
                    <a:pt x="9000" y="2481"/>
                  </a:moveTo>
                  <a:cubicBezTo>
                    <a:pt x="5405" y="2481"/>
                    <a:pt x="2482" y="5405"/>
                    <a:pt x="2482" y="8999"/>
                  </a:cubicBezTo>
                  <a:lnTo>
                    <a:pt x="2482" y="14790"/>
                  </a:lnTo>
                  <a:cubicBezTo>
                    <a:pt x="2481" y="14952"/>
                    <a:pt x="2614" y="15085"/>
                    <a:pt x="2776" y="15085"/>
                  </a:cubicBezTo>
                  <a:lnTo>
                    <a:pt x="15223" y="15085"/>
                  </a:lnTo>
                  <a:cubicBezTo>
                    <a:pt x="15385" y="15085"/>
                    <a:pt x="15517" y="14952"/>
                    <a:pt x="15517" y="14790"/>
                  </a:cubicBezTo>
                  <a:lnTo>
                    <a:pt x="15517" y="8999"/>
                  </a:lnTo>
                  <a:cubicBezTo>
                    <a:pt x="15517" y="5405"/>
                    <a:pt x="12593" y="2481"/>
                    <a:pt x="9000" y="2481"/>
                  </a:cubicBezTo>
                  <a:close/>
                  <a:moveTo>
                    <a:pt x="9000" y="589"/>
                  </a:moveTo>
                  <a:cubicBezTo>
                    <a:pt x="13636" y="589"/>
                    <a:pt x="17409" y="4361"/>
                    <a:pt x="17408" y="8999"/>
                  </a:cubicBezTo>
                  <a:lnTo>
                    <a:pt x="17408" y="16030"/>
                  </a:lnTo>
                  <a:cubicBezTo>
                    <a:pt x="17407" y="16552"/>
                    <a:pt x="16985" y="16974"/>
                    <a:pt x="16463" y="16975"/>
                  </a:cubicBezTo>
                  <a:lnTo>
                    <a:pt x="1536" y="16975"/>
                  </a:lnTo>
                  <a:cubicBezTo>
                    <a:pt x="1013" y="16975"/>
                    <a:pt x="590" y="16552"/>
                    <a:pt x="589" y="16030"/>
                  </a:cubicBezTo>
                  <a:lnTo>
                    <a:pt x="589" y="8999"/>
                  </a:lnTo>
                  <a:cubicBezTo>
                    <a:pt x="589" y="4361"/>
                    <a:pt x="4361" y="589"/>
                    <a:pt x="8999" y="589"/>
                  </a:cubicBezTo>
                  <a:close/>
                  <a:moveTo>
                    <a:pt x="8999" y="1"/>
                  </a:moveTo>
                  <a:cubicBezTo>
                    <a:pt x="4038" y="1"/>
                    <a:pt x="0" y="4037"/>
                    <a:pt x="0" y="8999"/>
                  </a:cubicBezTo>
                  <a:lnTo>
                    <a:pt x="0" y="16030"/>
                  </a:lnTo>
                  <a:cubicBezTo>
                    <a:pt x="2" y="16877"/>
                    <a:pt x="688" y="17564"/>
                    <a:pt x="1536" y="17565"/>
                  </a:cubicBezTo>
                  <a:lnTo>
                    <a:pt x="16463" y="17565"/>
                  </a:lnTo>
                  <a:cubicBezTo>
                    <a:pt x="17309" y="17564"/>
                    <a:pt x="17997" y="16877"/>
                    <a:pt x="17998" y="16030"/>
                  </a:cubicBezTo>
                  <a:lnTo>
                    <a:pt x="17998" y="8999"/>
                  </a:lnTo>
                  <a:cubicBezTo>
                    <a:pt x="17998" y="4037"/>
                    <a:pt x="13961" y="1"/>
                    <a:pt x="8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51;p64">
              <a:extLst>
                <a:ext uri="{FF2B5EF4-FFF2-40B4-BE49-F238E27FC236}">
                  <a16:creationId xmlns:a16="http://schemas.microsoft.com/office/drawing/2014/main" id="{D550072B-0E2F-1B98-6BA1-875B5E250690}"/>
                </a:ext>
              </a:extLst>
            </p:cNvPr>
            <p:cNvSpPr/>
            <p:nvPr/>
          </p:nvSpPr>
          <p:spPr>
            <a:xfrm>
              <a:off x="1958675" y="2909075"/>
              <a:ext cx="475150" cy="401475"/>
            </a:xfrm>
            <a:custGeom>
              <a:avLst/>
              <a:gdLst/>
              <a:ahLst/>
              <a:cxnLst/>
              <a:rect l="l" t="t" r="r" b="b"/>
              <a:pathLst>
                <a:path w="19006" h="16059" extrusionOk="0">
                  <a:moveTo>
                    <a:pt x="0" y="1"/>
                  </a:moveTo>
                  <a:lnTo>
                    <a:pt x="0" y="16059"/>
                  </a:lnTo>
                  <a:lnTo>
                    <a:pt x="19006" y="16059"/>
                  </a:lnTo>
                  <a:lnTo>
                    <a:pt x="19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2;p64">
              <a:extLst>
                <a:ext uri="{FF2B5EF4-FFF2-40B4-BE49-F238E27FC236}">
                  <a16:creationId xmlns:a16="http://schemas.microsoft.com/office/drawing/2014/main" id="{EF87E60E-E725-22FB-F3BD-721F31A1FD88}"/>
                </a:ext>
              </a:extLst>
            </p:cNvPr>
            <p:cNvSpPr/>
            <p:nvPr/>
          </p:nvSpPr>
          <p:spPr>
            <a:xfrm>
              <a:off x="1951300" y="2901700"/>
              <a:ext cx="489875" cy="416225"/>
            </a:xfrm>
            <a:custGeom>
              <a:avLst/>
              <a:gdLst/>
              <a:ahLst/>
              <a:cxnLst/>
              <a:rect l="l" t="t" r="r" b="b"/>
              <a:pathLst>
                <a:path w="19595" h="16649" extrusionOk="0">
                  <a:moveTo>
                    <a:pt x="19006" y="590"/>
                  </a:moveTo>
                  <a:lnTo>
                    <a:pt x="19006" y="16059"/>
                  </a:lnTo>
                  <a:lnTo>
                    <a:pt x="590" y="16059"/>
                  </a:lnTo>
                  <a:lnTo>
                    <a:pt x="590" y="590"/>
                  </a:lnTo>
                  <a:close/>
                  <a:moveTo>
                    <a:pt x="295" y="1"/>
                  </a:moveTo>
                  <a:cubicBezTo>
                    <a:pt x="133" y="1"/>
                    <a:pt x="0" y="132"/>
                    <a:pt x="1" y="296"/>
                  </a:cubicBezTo>
                  <a:lnTo>
                    <a:pt x="1" y="16354"/>
                  </a:lnTo>
                  <a:cubicBezTo>
                    <a:pt x="0" y="16516"/>
                    <a:pt x="133" y="16649"/>
                    <a:pt x="295" y="16649"/>
                  </a:cubicBezTo>
                  <a:lnTo>
                    <a:pt x="19299" y="16649"/>
                  </a:lnTo>
                  <a:cubicBezTo>
                    <a:pt x="19463" y="16649"/>
                    <a:pt x="19594" y="16516"/>
                    <a:pt x="19594" y="16354"/>
                  </a:cubicBezTo>
                  <a:lnTo>
                    <a:pt x="19594" y="296"/>
                  </a:lnTo>
                  <a:cubicBezTo>
                    <a:pt x="19594" y="132"/>
                    <a:pt x="19463" y="1"/>
                    <a:pt x="19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3;p64">
              <a:extLst>
                <a:ext uri="{FF2B5EF4-FFF2-40B4-BE49-F238E27FC236}">
                  <a16:creationId xmlns:a16="http://schemas.microsoft.com/office/drawing/2014/main" id="{F13D4CA6-60D2-A972-6A5D-0772DE66EC55}"/>
                </a:ext>
              </a:extLst>
            </p:cNvPr>
            <p:cNvSpPr/>
            <p:nvPr/>
          </p:nvSpPr>
          <p:spPr>
            <a:xfrm>
              <a:off x="2141775" y="3024025"/>
              <a:ext cx="103875" cy="188500"/>
            </a:xfrm>
            <a:custGeom>
              <a:avLst/>
              <a:gdLst/>
              <a:ahLst/>
              <a:cxnLst/>
              <a:rect l="l" t="t" r="r" b="b"/>
              <a:pathLst>
                <a:path w="4155" h="7540" extrusionOk="0">
                  <a:moveTo>
                    <a:pt x="2084" y="0"/>
                  </a:moveTo>
                  <a:cubicBezTo>
                    <a:pt x="1717" y="0"/>
                    <a:pt x="1351" y="98"/>
                    <a:pt x="1024" y="292"/>
                  </a:cubicBezTo>
                  <a:cubicBezTo>
                    <a:pt x="385" y="675"/>
                    <a:pt x="0" y="1370"/>
                    <a:pt x="15" y="2116"/>
                  </a:cubicBezTo>
                  <a:cubicBezTo>
                    <a:pt x="32" y="2860"/>
                    <a:pt x="447" y="3539"/>
                    <a:pt x="1103" y="3892"/>
                  </a:cubicBezTo>
                  <a:lnTo>
                    <a:pt x="756" y="7539"/>
                  </a:lnTo>
                  <a:lnTo>
                    <a:pt x="3416" y="7539"/>
                  </a:lnTo>
                  <a:lnTo>
                    <a:pt x="3068" y="3892"/>
                  </a:lnTo>
                  <a:cubicBezTo>
                    <a:pt x="3738" y="3531"/>
                    <a:pt x="4155" y="2832"/>
                    <a:pt x="4155" y="2071"/>
                  </a:cubicBezTo>
                  <a:cubicBezTo>
                    <a:pt x="4155" y="1326"/>
                    <a:pt x="3756" y="639"/>
                    <a:pt x="3108" y="270"/>
                  </a:cubicBezTo>
                  <a:cubicBezTo>
                    <a:pt x="2790" y="90"/>
                    <a:pt x="2437" y="0"/>
                    <a:pt x="208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4;p64">
              <a:extLst>
                <a:ext uri="{FF2B5EF4-FFF2-40B4-BE49-F238E27FC236}">
                  <a16:creationId xmlns:a16="http://schemas.microsoft.com/office/drawing/2014/main" id="{9220E552-2266-965A-F629-CAEE246FDAC2}"/>
                </a:ext>
              </a:extLst>
            </p:cNvPr>
            <p:cNvSpPr/>
            <p:nvPr/>
          </p:nvSpPr>
          <p:spPr>
            <a:xfrm>
              <a:off x="2134800" y="3016675"/>
              <a:ext cx="118225" cy="203225"/>
            </a:xfrm>
            <a:custGeom>
              <a:avLst/>
              <a:gdLst/>
              <a:ahLst/>
              <a:cxnLst/>
              <a:rect l="l" t="t" r="r" b="b"/>
              <a:pathLst>
                <a:path w="4729" h="8129" extrusionOk="0">
                  <a:moveTo>
                    <a:pt x="2365" y="591"/>
                  </a:moveTo>
                  <a:cubicBezTo>
                    <a:pt x="3344" y="591"/>
                    <a:pt x="4140" y="1387"/>
                    <a:pt x="4140" y="2365"/>
                  </a:cubicBezTo>
                  <a:cubicBezTo>
                    <a:pt x="4140" y="3017"/>
                    <a:pt x="3781" y="3617"/>
                    <a:pt x="3208" y="3927"/>
                  </a:cubicBezTo>
                  <a:lnTo>
                    <a:pt x="3036" y="4019"/>
                  </a:lnTo>
                  <a:lnTo>
                    <a:pt x="3371" y="7538"/>
                  </a:lnTo>
                  <a:lnTo>
                    <a:pt x="1358" y="7538"/>
                  </a:lnTo>
                  <a:lnTo>
                    <a:pt x="1695" y="4019"/>
                  </a:lnTo>
                  <a:lnTo>
                    <a:pt x="1523" y="3927"/>
                  </a:lnTo>
                  <a:cubicBezTo>
                    <a:pt x="948" y="3617"/>
                    <a:pt x="590" y="3017"/>
                    <a:pt x="590" y="2365"/>
                  </a:cubicBezTo>
                  <a:cubicBezTo>
                    <a:pt x="590" y="1387"/>
                    <a:pt x="1387" y="591"/>
                    <a:pt x="2365" y="591"/>
                  </a:cubicBezTo>
                  <a:close/>
                  <a:moveTo>
                    <a:pt x="2365" y="1"/>
                  </a:moveTo>
                  <a:cubicBezTo>
                    <a:pt x="1062" y="1"/>
                    <a:pt x="2" y="1061"/>
                    <a:pt x="2" y="2365"/>
                  </a:cubicBezTo>
                  <a:cubicBezTo>
                    <a:pt x="1" y="3162"/>
                    <a:pt x="403" y="3907"/>
                    <a:pt x="1072" y="4344"/>
                  </a:cubicBezTo>
                  <a:lnTo>
                    <a:pt x="711" y="8128"/>
                  </a:lnTo>
                  <a:lnTo>
                    <a:pt x="4019" y="8128"/>
                  </a:lnTo>
                  <a:lnTo>
                    <a:pt x="3659" y="4343"/>
                  </a:lnTo>
                  <a:cubicBezTo>
                    <a:pt x="4326" y="3907"/>
                    <a:pt x="4729" y="3162"/>
                    <a:pt x="4729" y="2365"/>
                  </a:cubicBezTo>
                  <a:cubicBezTo>
                    <a:pt x="4729" y="1062"/>
                    <a:pt x="3667" y="1"/>
                    <a:pt x="2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5;p64">
              <a:extLst>
                <a:ext uri="{FF2B5EF4-FFF2-40B4-BE49-F238E27FC236}">
                  <a16:creationId xmlns:a16="http://schemas.microsoft.com/office/drawing/2014/main" id="{A470F47A-BB58-B99B-7FF8-34DB3C6C7447}"/>
                </a:ext>
              </a:extLst>
            </p:cNvPr>
            <p:cNvSpPr/>
            <p:nvPr/>
          </p:nvSpPr>
          <p:spPr>
            <a:xfrm>
              <a:off x="6074275" y="2700300"/>
              <a:ext cx="144125" cy="518900"/>
            </a:xfrm>
            <a:custGeom>
              <a:avLst/>
              <a:gdLst/>
              <a:ahLst/>
              <a:cxnLst/>
              <a:rect l="l" t="t" r="r" b="b"/>
              <a:pathLst>
                <a:path w="5765" h="20756" extrusionOk="0">
                  <a:moveTo>
                    <a:pt x="4480" y="0"/>
                  </a:moveTo>
                  <a:cubicBezTo>
                    <a:pt x="4218" y="0"/>
                    <a:pt x="3956" y="103"/>
                    <a:pt x="3761" y="306"/>
                  </a:cubicBezTo>
                  <a:cubicBezTo>
                    <a:pt x="1396" y="2772"/>
                    <a:pt x="0" y="6537"/>
                    <a:pt x="26" y="10377"/>
                  </a:cubicBezTo>
                  <a:cubicBezTo>
                    <a:pt x="54" y="14266"/>
                    <a:pt x="1529" y="18039"/>
                    <a:pt x="3973" y="20469"/>
                  </a:cubicBezTo>
                  <a:cubicBezTo>
                    <a:pt x="4167" y="20660"/>
                    <a:pt x="4419" y="20755"/>
                    <a:pt x="4672" y="20755"/>
                  </a:cubicBezTo>
                  <a:cubicBezTo>
                    <a:pt x="4927" y="20755"/>
                    <a:pt x="5183" y="20657"/>
                    <a:pt x="5378" y="20461"/>
                  </a:cubicBezTo>
                  <a:cubicBezTo>
                    <a:pt x="5765" y="20073"/>
                    <a:pt x="5764" y="19444"/>
                    <a:pt x="5375" y="19056"/>
                  </a:cubicBezTo>
                  <a:cubicBezTo>
                    <a:pt x="3296" y="16989"/>
                    <a:pt x="2041" y="13739"/>
                    <a:pt x="2018" y="10363"/>
                  </a:cubicBezTo>
                  <a:cubicBezTo>
                    <a:pt x="1995" y="7029"/>
                    <a:pt x="3183" y="3786"/>
                    <a:pt x="5198" y="1685"/>
                  </a:cubicBezTo>
                  <a:cubicBezTo>
                    <a:pt x="5578" y="1288"/>
                    <a:pt x="5565" y="657"/>
                    <a:pt x="5168" y="277"/>
                  </a:cubicBezTo>
                  <a:cubicBezTo>
                    <a:pt x="4975" y="92"/>
                    <a:pt x="4727" y="0"/>
                    <a:pt x="4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6;p64">
              <a:extLst>
                <a:ext uri="{FF2B5EF4-FFF2-40B4-BE49-F238E27FC236}">
                  <a16:creationId xmlns:a16="http://schemas.microsoft.com/office/drawing/2014/main" id="{95187F28-6F82-8B19-8AE2-3711217193CF}"/>
                </a:ext>
              </a:extLst>
            </p:cNvPr>
            <p:cNvSpPr/>
            <p:nvPr/>
          </p:nvSpPr>
          <p:spPr>
            <a:xfrm>
              <a:off x="6177275" y="2766625"/>
              <a:ext cx="113725" cy="384825"/>
            </a:xfrm>
            <a:custGeom>
              <a:avLst/>
              <a:gdLst/>
              <a:ahLst/>
              <a:cxnLst/>
              <a:rect l="l" t="t" r="r" b="b"/>
              <a:pathLst>
                <a:path w="4549" h="15393" extrusionOk="0">
                  <a:moveTo>
                    <a:pt x="3301" y="0"/>
                  </a:moveTo>
                  <a:cubicBezTo>
                    <a:pt x="3019" y="0"/>
                    <a:pt x="2738" y="120"/>
                    <a:pt x="2542" y="353"/>
                  </a:cubicBezTo>
                  <a:cubicBezTo>
                    <a:pt x="897" y="2345"/>
                    <a:pt x="1" y="4953"/>
                    <a:pt x="21" y="7696"/>
                  </a:cubicBezTo>
                  <a:cubicBezTo>
                    <a:pt x="39" y="10459"/>
                    <a:pt x="983" y="13070"/>
                    <a:pt x="2680" y="15046"/>
                  </a:cubicBezTo>
                  <a:cubicBezTo>
                    <a:pt x="2876" y="15275"/>
                    <a:pt x="3155" y="15392"/>
                    <a:pt x="3435" y="15392"/>
                  </a:cubicBezTo>
                  <a:cubicBezTo>
                    <a:pt x="3664" y="15392"/>
                    <a:pt x="3895" y="15313"/>
                    <a:pt x="4082" y="15152"/>
                  </a:cubicBezTo>
                  <a:cubicBezTo>
                    <a:pt x="4500" y="14795"/>
                    <a:pt x="4548" y="14166"/>
                    <a:pt x="4190" y="13750"/>
                  </a:cubicBezTo>
                  <a:cubicBezTo>
                    <a:pt x="2800" y="12130"/>
                    <a:pt x="2027" y="9975"/>
                    <a:pt x="2011" y="7681"/>
                  </a:cubicBezTo>
                  <a:cubicBezTo>
                    <a:pt x="1994" y="5406"/>
                    <a:pt x="2729" y="3253"/>
                    <a:pt x="4077" y="1620"/>
                  </a:cubicBezTo>
                  <a:cubicBezTo>
                    <a:pt x="4418" y="1195"/>
                    <a:pt x="4355" y="575"/>
                    <a:pt x="3934" y="228"/>
                  </a:cubicBezTo>
                  <a:cubicBezTo>
                    <a:pt x="3749" y="75"/>
                    <a:pt x="3525" y="0"/>
                    <a:pt x="3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7;p64">
              <a:extLst>
                <a:ext uri="{FF2B5EF4-FFF2-40B4-BE49-F238E27FC236}">
                  <a16:creationId xmlns:a16="http://schemas.microsoft.com/office/drawing/2014/main" id="{07709514-AC42-1555-644B-C164C486264E}"/>
                </a:ext>
              </a:extLst>
            </p:cNvPr>
            <p:cNvSpPr/>
            <p:nvPr/>
          </p:nvSpPr>
          <p:spPr>
            <a:xfrm>
              <a:off x="6272025" y="2833800"/>
              <a:ext cx="91725" cy="251225"/>
            </a:xfrm>
            <a:custGeom>
              <a:avLst/>
              <a:gdLst/>
              <a:ahLst/>
              <a:cxnLst/>
              <a:rect l="l" t="t" r="r" b="b"/>
              <a:pathLst>
                <a:path w="3669" h="10049" extrusionOk="0">
                  <a:moveTo>
                    <a:pt x="2402" y="1"/>
                  </a:moveTo>
                  <a:cubicBezTo>
                    <a:pt x="2106" y="1"/>
                    <a:pt x="1813" y="132"/>
                    <a:pt x="1617" y="383"/>
                  </a:cubicBezTo>
                  <a:lnTo>
                    <a:pt x="1618" y="383"/>
                  </a:lnTo>
                  <a:cubicBezTo>
                    <a:pt x="557" y="1743"/>
                    <a:pt x="1" y="3333"/>
                    <a:pt x="13" y="4982"/>
                  </a:cubicBezTo>
                  <a:cubicBezTo>
                    <a:pt x="24" y="6697"/>
                    <a:pt x="643" y="8331"/>
                    <a:pt x="1803" y="9707"/>
                  </a:cubicBezTo>
                  <a:cubicBezTo>
                    <a:pt x="2000" y="9933"/>
                    <a:pt x="2276" y="10049"/>
                    <a:pt x="2554" y="10049"/>
                  </a:cubicBezTo>
                  <a:cubicBezTo>
                    <a:pt x="2781" y="10049"/>
                    <a:pt x="3009" y="9972"/>
                    <a:pt x="3196" y="9815"/>
                  </a:cubicBezTo>
                  <a:cubicBezTo>
                    <a:pt x="3612" y="9464"/>
                    <a:pt x="3669" y="8844"/>
                    <a:pt x="3324" y="8424"/>
                  </a:cubicBezTo>
                  <a:cubicBezTo>
                    <a:pt x="2468" y="7408"/>
                    <a:pt x="2011" y="6213"/>
                    <a:pt x="2002" y="4969"/>
                  </a:cubicBezTo>
                  <a:cubicBezTo>
                    <a:pt x="1994" y="3773"/>
                    <a:pt x="2403" y="2611"/>
                    <a:pt x="3186" y="1609"/>
                  </a:cubicBezTo>
                  <a:cubicBezTo>
                    <a:pt x="3524" y="1176"/>
                    <a:pt x="3447" y="550"/>
                    <a:pt x="3014" y="212"/>
                  </a:cubicBezTo>
                  <a:cubicBezTo>
                    <a:pt x="2832" y="70"/>
                    <a:pt x="2616" y="1"/>
                    <a:pt x="2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8;p64">
              <a:extLst>
                <a:ext uri="{FF2B5EF4-FFF2-40B4-BE49-F238E27FC236}">
                  <a16:creationId xmlns:a16="http://schemas.microsoft.com/office/drawing/2014/main" id="{9813FEA8-9D36-20C3-90F6-DFD21F718C1A}"/>
                </a:ext>
              </a:extLst>
            </p:cNvPr>
            <p:cNvSpPr/>
            <p:nvPr/>
          </p:nvSpPr>
          <p:spPr>
            <a:xfrm>
              <a:off x="1692475" y="2700300"/>
              <a:ext cx="144300" cy="519000"/>
            </a:xfrm>
            <a:custGeom>
              <a:avLst/>
              <a:gdLst/>
              <a:ahLst/>
              <a:cxnLst/>
              <a:rect l="l" t="t" r="r" b="b"/>
              <a:pathLst>
                <a:path w="5772" h="20760" extrusionOk="0">
                  <a:moveTo>
                    <a:pt x="1292" y="0"/>
                  </a:moveTo>
                  <a:cubicBezTo>
                    <a:pt x="1045" y="0"/>
                    <a:pt x="797" y="92"/>
                    <a:pt x="604" y="277"/>
                  </a:cubicBezTo>
                  <a:cubicBezTo>
                    <a:pt x="207" y="657"/>
                    <a:pt x="194" y="1288"/>
                    <a:pt x="574" y="1685"/>
                  </a:cubicBezTo>
                  <a:cubicBezTo>
                    <a:pt x="2589" y="3786"/>
                    <a:pt x="3777" y="7029"/>
                    <a:pt x="3754" y="10363"/>
                  </a:cubicBezTo>
                  <a:cubicBezTo>
                    <a:pt x="3731" y="13739"/>
                    <a:pt x="2476" y="16989"/>
                    <a:pt x="396" y="19056"/>
                  </a:cubicBezTo>
                  <a:cubicBezTo>
                    <a:pt x="4" y="19443"/>
                    <a:pt x="1" y="20075"/>
                    <a:pt x="389" y="20466"/>
                  </a:cubicBezTo>
                  <a:cubicBezTo>
                    <a:pt x="584" y="20662"/>
                    <a:pt x="839" y="20760"/>
                    <a:pt x="1095" y="20760"/>
                  </a:cubicBezTo>
                  <a:cubicBezTo>
                    <a:pt x="1350" y="20760"/>
                    <a:pt x="1605" y="20663"/>
                    <a:pt x="1799" y="20469"/>
                  </a:cubicBezTo>
                  <a:cubicBezTo>
                    <a:pt x="4243" y="18039"/>
                    <a:pt x="5717" y="14266"/>
                    <a:pt x="5745" y="10377"/>
                  </a:cubicBezTo>
                  <a:cubicBezTo>
                    <a:pt x="5772" y="6537"/>
                    <a:pt x="4376" y="2772"/>
                    <a:pt x="2011" y="306"/>
                  </a:cubicBezTo>
                  <a:cubicBezTo>
                    <a:pt x="1815" y="103"/>
                    <a:pt x="1554" y="0"/>
                    <a:pt x="1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9;p64">
              <a:extLst>
                <a:ext uri="{FF2B5EF4-FFF2-40B4-BE49-F238E27FC236}">
                  <a16:creationId xmlns:a16="http://schemas.microsoft.com/office/drawing/2014/main" id="{F360016C-81BA-7226-D863-EB76133BB81F}"/>
                </a:ext>
              </a:extLst>
            </p:cNvPr>
            <p:cNvSpPr/>
            <p:nvPr/>
          </p:nvSpPr>
          <p:spPr>
            <a:xfrm>
              <a:off x="1619925" y="2766125"/>
              <a:ext cx="113825" cy="385475"/>
            </a:xfrm>
            <a:custGeom>
              <a:avLst/>
              <a:gdLst/>
              <a:ahLst/>
              <a:cxnLst/>
              <a:rect l="l" t="t" r="r" b="b"/>
              <a:pathLst>
                <a:path w="4553" h="15419" extrusionOk="0">
                  <a:moveTo>
                    <a:pt x="1236" y="1"/>
                  </a:moveTo>
                  <a:cubicBezTo>
                    <a:pt x="1013" y="1"/>
                    <a:pt x="789" y="75"/>
                    <a:pt x="603" y="228"/>
                  </a:cubicBezTo>
                  <a:cubicBezTo>
                    <a:pt x="176" y="581"/>
                    <a:pt x="119" y="1216"/>
                    <a:pt x="477" y="1640"/>
                  </a:cubicBezTo>
                  <a:cubicBezTo>
                    <a:pt x="1825" y="3273"/>
                    <a:pt x="2559" y="5426"/>
                    <a:pt x="2543" y="7701"/>
                  </a:cubicBezTo>
                  <a:cubicBezTo>
                    <a:pt x="2527" y="9995"/>
                    <a:pt x="1753" y="12150"/>
                    <a:pt x="364" y="13770"/>
                  </a:cubicBezTo>
                  <a:cubicBezTo>
                    <a:pt x="0" y="14186"/>
                    <a:pt x="46" y="14819"/>
                    <a:pt x="465" y="15179"/>
                  </a:cubicBezTo>
                  <a:cubicBezTo>
                    <a:pt x="653" y="15340"/>
                    <a:pt x="884" y="15419"/>
                    <a:pt x="1114" y="15419"/>
                  </a:cubicBezTo>
                  <a:cubicBezTo>
                    <a:pt x="1397" y="15419"/>
                    <a:pt x="1678" y="15299"/>
                    <a:pt x="1874" y="15066"/>
                  </a:cubicBezTo>
                  <a:cubicBezTo>
                    <a:pt x="3571" y="13090"/>
                    <a:pt x="4515" y="10479"/>
                    <a:pt x="4533" y="7716"/>
                  </a:cubicBezTo>
                  <a:cubicBezTo>
                    <a:pt x="4552" y="4973"/>
                    <a:pt x="3657" y="2365"/>
                    <a:pt x="2012" y="373"/>
                  </a:cubicBezTo>
                  <a:cubicBezTo>
                    <a:pt x="1816" y="128"/>
                    <a:pt x="152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60;p64">
              <a:extLst>
                <a:ext uri="{FF2B5EF4-FFF2-40B4-BE49-F238E27FC236}">
                  <a16:creationId xmlns:a16="http://schemas.microsoft.com/office/drawing/2014/main" id="{79C4707E-BC5C-47D1-FBCE-AB2D2FC295BF}"/>
                </a:ext>
              </a:extLst>
            </p:cNvPr>
            <p:cNvSpPr/>
            <p:nvPr/>
          </p:nvSpPr>
          <p:spPr>
            <a:xfrm>
              <a:off x="1547400" y="2833800"/>
              <a:ext cx="91625" cy="251100"/>
            </a:xfrm>
            <a:custGeom>
              <a:avLst/>
              <a:gdLst/>
              <a:ahLst/>
              <a:cxnLst/>
              <a:rect l="l" t="t" r="r" b="b"/>
              <a:pathLst>
                <a:path w="3665" h="10044" extrusionOk="0">
                  <a:moveTo>
                    <a:pt x="1263" y="1"/>
                  </a:moveTo>
                  <a:cubicBezTo>
                    <a:pt x="1048" y="1"/>
                    <a:pt x="832" y="70"/>
                    <a:pt x="650" y="212"/>
                  </a:cubicBezTo>
                  <a:cubicBezTo>
                    <a:pt x="217" y="550"/>
                    <a:pt x="140" y="1176"/>
                    <a:pt x="479" y="1609"/>
                  </a:cubicBezTo>
                  <a:cubicBezTo>
                    <a:pt x="1262" y="2611"/>
                    <a:pt x="1671" y="3773"/>
                    <a:pt x="1663" y="4969"/>
                  </a:cubicBezTo>
                  <a:cubicBezTo>
                    <a:pt x="1655" y="6213"/>
                    <a:pt x="1197" y="7408"/>
                    <a:pt x="340" y="8424"/>
                  </a:cubicBezTo>
                  <a:cubicBezTo>
                    <a:pt x="1" y="8845"/>
                    <a:pt x="60" y="9460"/>
                    <a:pt x="474" y="9809"/>
                  </a:cubicBezTo>
                  <a:cubicBezTo>
                    <a:pt x="660" y="9966"/>
                    <a:pt x="888" y="10043"/>
                    <a:pt x="1114" y="10043"/>
                  </a:cubicBezTo>
                  <a:cubicBezTo>
                    <a:pt x="1390" y="10043"/>
                    <a:pt x="1665" y="9929"/>
                    <a:pt x="1862" y="9707"/>
                  </a:cubicBezTo>
                  <a:cubicBezTo>
                    <a:pt x="3022" y="8331"/>
                    <a:pt x="3640" y="6697"/>
                    <a:pt x="3652" y="4982"/>
                  </a:cubicBezTo>
                  <a:cubicBezTo>
                    <a:pt x="3664" y="3333"/>
                    <a:pt x="3109" y="1743"/>
                    <a:pt x="2047" y="383"/>
                  </a:cubicBezTo>
                  <a:cubicBezTo>
                    <a:pt x="1851" y="132"/>
                    <a:pt x="1559" y="1"/>
                    <a:pt x="1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61;p64">
              <a:extLst>
                <a:ext uri="{FF2B5EF4-FFF2-40B4-BE49-F238E27FC236}">
                  <a16:creationId xmlns:a16="http://schemas.microsoft.com/office/drawing/2014/main" id="{6D20E14B-5559-A987-6916-C1A3F7F27E6D}"/>
                </a:ext>
              </a:extLst>
            </p:cNvPr>
            <p:cNvSpPr/>
            <p:nvPr/>
          </p:nvSpPr>
          <p:spPr>
            <a:xfrm>
              <a:off x="3693525" y="383050"/>
              <a:ext cx="523850" cy="141150"/>
            </a:xfrm>
            <a:custGeom>
              <a:avLst/>
              <a:gdLst/>
              <a:ahLst/>
              <a:cxnLst/>
              <a:rect l="l" t="t" r="r" b="b"/>
              <a:pathLst>
                <a:path w="20954" h="5646" extrusionOk="0">
                  <a:moveTo>
                    <a:pt x="1095" y="0"/>
                  </a:moveTo>
                  <a:cubicBezTo>
                    <a:pt x="841" y="0"/>
                    <a:pt x="587" y="97"/>
                    <a:pt x="392" y="290"/>
                  </a:cubicBezTo>
                  <a:cubicBezTo>
                    <a:pt x="2" y="678"/>
                    <a:pt x="1" y="1310"/>
                    <a:pt x="391" y="1700"/>
                  </a:cubicBezTo>
                  <a:cubicBezTo>
                    <a:pt x="2820" y="4144"/>
                    <a:pt x="6592" y="5618"/>
                    <a:pt x="10482" y="5645"/>
                  </a:cubicBezTo>
                  <a:cubicBezTo>
                    <a:pt x="10517" y="5646"/>
                    <a:pt x="10553" y="5646"/>
                    <a:pt x="10588" y="5646"/>
                  </a:cubicBezTo>
                  <a:cubicBezTo>
                    <a:pt x="14391" y="5646"/>
                    <a:pt x="18109" y="4254"/>
                    <a:pt x="20552" y="1912"/>
                  </a:cubicBezTo>
                  <a:cubicBezTo>
                    <a:pt x="20944" y="1530"/>
                    <a:pt x="20954" y="904"/>
                    <a:pt x="20575" y="510"/>
                  </a:cubicBezTo>
                  <a:cubicBezTo>
                    <a:pt x="20380" y="306"/>
                    <a:pt x="20118" y="204"/>
                    <a:pt x="19857" y="204"/>
                  </a:cubicBezTo>
                  <a:cubicBezTo>
                    <a:pt x="19612" y="204"/>
                    <a:pt x="19366" y="293"/>
                    <a:pt x="19174" y="474"/>
                  </a:cubicBezTo>
                  <a:cubicBezTo>
                    <a:pt x="17093" y="2470"/>
                    <a:pt x="13888" y="3656"/>
                    <a:pt x="10587" y="3656"/>
                  </a:cubicBezTo>
                  <a:cubicBezTo>
                    <a:pt x="10556" y="3656"/>
                    <a:pt x="10526" y="3655"/>
                    <a:pt x="10496" y="3655"/>
                  </a:cubicBezTo>
                  <a:cubicBezTo>
                    <a:pt x="7120" y="3632"/>
                    <a:pt x="3870" y="2377"/>
                    <a:pt x="1803" y="297"/>
                  </a:cubicBezTo>
                  <a:cubicBezTo>
                    <a:pt x="1608" y="99"/>
                    <a:pt x="1351" y="0"/>
                    <a:pt x="109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2;p64">
              <a:extLst>
                <a:ext uri="{FF2B5EF4-FFF2-40B4-BE49-F238E27FC236}">
                  <a16:creationId xmlns:a16="http://schemas.microsoft.com/office/drawing/2014/main" id="{27BECAF9-629E-58A7-B9A1-913FFCFA0F80}"/>
                </a:ext>
              </a:extLst>
            </p:cNvPr>
            <p:cNvSpPr/>
            <p:nvPr/>
          </p:nvSpPr>
          <p:spPr>
            <a:xfrm>
              <a:off x="3760900" y="311100"/>
              <a:ext cx="390750" cy="110275"/>
            </a:xfrm>
            <a:custGeom>
              <a:avLst/>
              <a:gdLst/>
              <a:ahLst/>
              <a:cxnLst/>
              <a:rect l="l" t="t" r="r" b="b"/>
              <a:pathLst>
                <a:path w="15630" h="4411" extrusionOk="0">
                  <a:moveTo>
                    <a:pt x="1114" y="0"/>
                  </a:moveTo>
                  <a:cubicBezTo>
                    <a:pt x="834" y="0"/>
                    <a:pt x="555" y="118"/>
                    <a:pt x="359" y="348"/>
                  </a:cubicBezTo>
                  <a:cubicBezTo>
                    <a:pt x="0" y="764"/>
                    <a:pt x="48" y="1393"/>
                    <a:pt x="465" y="1751"/>
                  </a:cubicBezTo>
                  <a:cubicBezTo>
                    <a:pt x="2441" y="3446"/>
                    <a:pt x="5052" y="4391"/>
                    <a:pt x="7815" y="4410"/>
                  </a:cubicBezTo>
                  <a:cubicBezTo>
                    <a:pt x="7843" y="4411"/>
                    <a:pt x="7871" y="4411"/>
                    <a:pt x="7899" y="4411"/>
                  </a:cubicBezTo>
                  <a:cubicBezTo>
                    <a:pt x="10610" y="4411"/>
                    <a:pt x="13186" y="3517"/>
                    <a:pt x="15158" y="1889"/>
                  </a:cubicBezTo>
                  <a:lnTo>
                    <a:pt x="15158" y="1888"/>
                  </a:lnTo>
                  <a:cubicBezTo>
                    <a:pt x="15574" y="1536"/>
                    <a:pt x="15629" y="916"/>
                    <a:pt x="15283" y="496"/>
                  </a:cubicBezTo>
                  <a:cubicBezTo>
                    <a:pt x="15086" y="257"/>
                    <a:pt x="14801" y="134"/>
                    <a:pt x="14514" y="134"/>
                  </a:cubicBezTo>
                  <a:cubicBezTo>
                    <a:pt x="14295" y="134"/>
                    <a:pt x="14075" y="206"/>
                    <a:pt x="13891" y="353"/>
                  </a:cubicBezTo>
                  <a:cubicBezTo>
                    <a:pt x="12274" y="1688"/>
                    <a:pt x="10149" y="2420"/>
                    <a:pt x="7899" y="2420"/>
                  </a:cubicBezTo>
                  <a:cubicBezTo>
                    <a:pt x="7876" y="2420"/>
                    <a:pt x="7853" y="2420"/>
                    <a:pt x="7829" y="2420"/>
                  </a:cubicBezTo>
                  <a:cubicBezTo>
                    <a:pt x="5535" y="2404"/>
                    <a:pt x="3381" y="1629"/>
                    <a:pt x="1761" y="240"/>
                  </a:cubicBezTo>
                  <a:cubicBezTo>
                    <a:pt x="1574" y="79"/>
                    <a:pt x="1343" y="0"/>
                    <a:pt x="111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3;p64">
              <a:extLst>
                <a:ext uri="{FF2B5EF4-FFF2-40B4-BE49-F238E27FC236}">
                  <a16:creationId xmlns:a16="http://schemas.microsoft.com/office/drawing/2014/main" id="{4F20DF57-784D-6E26-55F1-52CACE851A90}"/>
                </a:ext>
              </a:extLst>
            </p:cNvPr>
            <p:cNvSpPr/>
            <p:nvPr/>
          </p:nvSpPr>
          <p:spPr>
            <a:xfrm>
              <a:off x="3827425" y="238400"/>
              <a:ext cx="257250" cy="88425"/>
            </a:xfrm>
            <a:custGeom>
              <a:avLst/>
              <a:gdLst/>
              <a:ahLst/>
              <a:cxnLst/>
              <a:rect l="l" t="t" r="r" b="b"/>
              <a:pathLst>
                <a:path w="10290" h="3537" extrusionOk="0">
                  <a:moveTo>
                    <a:pt x="1111" y="1"/>
                  </a:moveTo>
                  <a:cubicBezTo>
                    <a:pt x="828" y="1"/>
                    <a:pt x="547" y="121"/>
                    <a:pt x="350" y="354"/>
                  </a:cubicBezTo>
                  <a:cubicBezTo>
                    <a:pt x="0" y="770"/>
                    <a:pt x="48" y="1388"/>
                    <a:pt x="456" y="1746"/>
                  </a:cubicBezTo>
                  <a:cubicBezTo>
                    <a:pt x="1832" y="2906"/>
                    <a:pt x="3466" y="3524"/>
                    <a:pt x="5181" y="3536"/>
                  </a:cubicBezTo>
                  <a:cubicBezTo>
                    <a:pt x="5198" y="3536"/>
                    <a:pt x="5216" y="3537"/>
                    <a:pt x="5233" y="3537"/>
                  </a:cubicBezTo>
                  <a:cubicBezTo>
                    <a:pt x="6863" y="3537"/>
                    <a:pt x="8434" y="2981"/>
                    <a:pt x="9779" y="1931"/>
                  </a:cubicBezTo>
                  <a:cubicBezTo>
                    <a:pt x="10213" y="1592"/>
                    <a:pt x="10289" y="967"/>
                    <a:pt x="9950" y="534"/>
                  </a:cubicBezTo>
                  <a:cubicBezTo>
                    <a:pt x="9755" y="283"/>
                    <a:pt x="9461" y="151"/>
                    <a:pt x="9165" y="151"/>
                  </a:cubicBezTo>
                  <a:cubicBezTo>
                    <a:pt x="8951" y="151"/>
                    <a:pt x="8735" y="220"/>
                    <a:pt x="8553" y="362"/>
                  </a:cubicBezTo>
                  <a:cubicBezTo>
                    <a:pt x="7562" y="1137"/>
                    <a:pt x="6414" y="1546"/>
                    <a:pt x="5231" y="1546"/>
                  </a:cubicBezTo>
                  <a:cubicBezTo>
                    <a:pt x="5219" y="1546"/>
                    <a:pt x="5206" y="1546"/>
                    <a:pt x="5194" y="1546"/>
                  </a:cubicBezTo>
                  <a:cubicBezTo>
                    <a:pt x="3950" y="1537"/>
                    <a:pt x="2755" y="1080"/>
                    <a:pt x="1738" y="224"/>
                  </a:cubicBezTo>
                  <a:cubicBezTo>
                    <a:pt x="1554" y="74"/>
                    <a:pt x="1332" y="1"/>
                    <a:pt x="1111"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4;p64">
              <a:extLst>
                <a:ext uri="{FF2B5EF4-FFF2-40B4-BE49-F238E27FC236}">
                  <a16:creationId xmlns:a16="http://schemas.microsoft.com/office/drawing/2014/main" id="{00F35F0F-F5FB-E135-494B-9B62CEB9C1AF}"/>
                </a:ext>
              </a:extLst>
            </p:cNvPr>
            <p:cNvSpPr/>
            <p:nvPr/>
          </p:nvSpPr>
          <p:spPr>
            <a:xfrm>
              <a:off x="1543650" y="3991975"/>
              <a:ext cx="4747325" cy="1484200"/>
            </a:xfrm>
            <a:custGeom>
              <a:avLst/>
              <a:gdLst/>
              <a:ahLst/>
              <a:cxnLst/>
              <a:rect l="l" t="t" r="r" b="b"/>
              <a:pathLst>
                <a:path w="189893" h="59368" extrusionOk="0">
                  <a:moveTo>
                    <a:pt x="94946" y="0"/>
                  </a:moveTo>
                  <a:cubicBezTo>
                    <a:pt x="69765" y="0"/>
                    <a:pt x="45615" y="3128"/>
                    <a:pt x="27809" y="8694"/>
                  </a:cubicBezTo>
                  <a:cubicBezTo>
                    <a:pt x="10003" y="14261"/>
                    <a:pt x="1" y="21811"/>
                    <a:pt x="1" y="29684"/>
                  </a:cubicBezTo>
                  <a:cubicBezTo>
                    <a:pt x="1" y="37556"/>
                    <a:pt x="10003" y="45106"/>
                    <a:pt x="27809" y="50673"/>
                  </a:cubicBezTo>
                  <a:cubicBezTo>
                    <a:pt x="45615" y="56240"/>
                    <a:pt x="69765" y="59367"/>
                    <a:pt x="94946" y="59367"/>
                  </a:cubicBezTo>
                  <a:cubicBezTo>
                    <a:pt x="120127" y="59367"/>
                    <a:pt x="144277" y="56240"/>
                    <a:pt x="162083" y="50673"/>
                  </a:cubicBezTo>
                  <a:cubicBezTo>
                    <a:pt x="179888" y="45106"/>
                    <a:pt x="189892" y="37556"/>
                    <a:pt x="189892" y="29684"/>
                  </a:cubicBezTo>
                  <a:cubicBezTo>
                    <a:pt x="189892" y="21811"/>
                    <a:pt x="179888" y="14261"/>
                    <a:pt x="162083" y="8694"/>
                  </a:cubicBezTo>
                  <a:cubicBezTo>
                    <a:pt x="144277" y="3128"/>
                    <a:pt x="120127" y="0"/>
                    <a:pt x="94946"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5;p64">
              <a:extLst>
                <a:ext uri="{FF2B5EF4-FFF2-40B4-BE49-F238E27FC236}">
                  <a16:creationId xmlns:a16="http://schemas.microsoft.com/office/drawing/2014/main" id="{15FE2DFA-E303-88A8-5572-31D4952F50D5}"/>
                </a:ext>
              </a:extLst>
            </p:cNvPr>
            <p:cNvSpPr/>
            <p:nvPr/>
          </p:nvSpPr>
          <p:spPr>
            <a:xfrm>
              <a:off x="1778600" y="3998425"/>
              <a:ext cx="4325100" cy="1313725"/>
            </a:xfrm>
            <a:custGeom>
              <a:avLst/>
              <a:gdLst/>
              <a:ahLst/>
              <a:cxnLst/>
              <a:rect l="l" t="t" r="r" b="b"/>
              <a:pathLst>
                <a:path w="173004" h="52549" extrusionOk="0">
                  <a:moveTo>
                    <a:pt x="86502" y="0"/>
                  </a:moveTo>
                  <a:cubicBezTo>
                    <a:pt x="63560" y="0"/>
                    <a:pt x="41558" y="2768"/>
                    <a:pt x="25336" y="7696"/>
                  </a:cubicBezTo>
                  <a:cubicBezTo>
                    <a:pt x="9113" y="12623"/>
                    <a:pt x="0" y="19306"/>
                    <a:pt x="0" y="26275"/>
                  </a:cubicBezTo>
                  <a:cubicBezTo>
                    <a:pt x="0" y="33243"/>
                    <a:pt x="9113" y="39925"/>
                    <a:pt x="25336" y="44853"/>
                  </a:cubicBezTo>
                  <a:cubicBezTo>
                    <a:pt x="41558" y="49780"/>
                    <a:pt x="63560" y="52549"/>
                    <a:pt x="86502" y="52549"/>
                  </a:cubicBezTo>
                  <a:cubicBezTo>
                    <a:pt x="109443" y="52549"/>
                    <a:pt x="131445" y="49780"/>
                    <a:pt x="147667" y="44853"/>
                  </a:cubicBezTo>
                  <a:cubicBezTo>
                    <a:pt x="163889" y="39925"/>
                    <a:pt x="173004" y="33243"/>
                    <a:pt x="173004" y="26275"/>
                  </a:cubicBezTo>
                  <a:cubicBezTo>
                    <a:pt x="173004" y="19306"/>
                    <a:pt x="163889" y="12623"/>
                    <a:pt x="147667" y="7696"/>
                  </a:cubicBezTo>
                  <a:cubicBezTo>
                    <a:pt x="131445" y="2768"/>
                    <a:pt x="109443" y="0"/>
                    <a:pt x="86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6;p64">
              <a:extLst>
                <a:ext uri="{FF2B5EF4-FFF2-40B4-BE49-F238E27FC236}">
                  <a16:creationId xmlns:a16="http://schemas.microsoft.com/office/drawing/2014/main" id="{03D63E32-FBB1-505A-D4C4-77C59C60FE1D}"/>
                </a:ext>
              </a:extLst>
            </p:cNvPr>
            <p:cNvSpPr/>
            <p:nvPr/>
          </p:nvSpPr>
          <p:spPr>
            <a:xfrm>
              <a:off x="1771225" y="3991075"/>
              <a:ext cx="4339825" cy="1328450"/>
            </a:xfrm>
            <a:custGeom>
              <a:avLst/>
              <a:gdLst/>
              <a:ahLst/>
              <a:cxnLst/>
              <a:rect l="l" t="t" r="r" b="b"/>
              <a:pathLst>
                <a:path w="173593" h="53138" extrusionOk="0">
                  <a:moveTo>
                    <a:pt x="86797" y="589"/>
                  </a:moveTo>
                  <a:cubicBezTo>
                    <a:pt x="134332" y="589"/>
                    <a:pt x="173005" y="12243"/>
                    <a:pt x="173005" y="26569"/>
                  </a:cubicBezTo>
                  <a:cubicBezTo>
                    <a:pt x="173005" y="40894"/>
                    <a:pt x="134331" y="52549"/>
                    <a:pt x="86797" y="52549"/>
                  </a:cubicBezTo>
                  <a:cubicBezTo>
                    <a:pt x="39262" y="52549"/>
                    <a:pt x="589" y="40894"/>
                    <a:pt x="589" y="26569"/>
                  </a:cubicBezTo>
                  <a:cubicBezTo>
                    <a:pt x="589" y="12243"/>
                    <a:pt x="39262" y="589"/>
                    <a:pt x="86797" y="589"/>
                  </a:cubicBezTo>
                  <a:close/>
                  <a:moveTo>
                    <a:pt x="86797" y="0"/>
                  </a:moveTo>
                  <a:cubicBezTo>
                    <a:pt x="63663" y="0"/>
                    <a:pt x="41910" y="2737"/>
                    <a:pt x="25545" y="7708"/>
                  </a:cubicBezTo>
                  <a:cubicBezTo>
                    <a:pt x="9072" y="12711"/>
                    <a:pt x="0" y="19410"/>
                    <a:pt x="0" y="26569"/>
                  </a:cubicBezTo>
                  <a:cubicBezTo>
                    <a:pt x="0" y="33728"/>
                    <a:pt x="9072" y="40426"/>
                    <a:pt x="25545" y="45429"/>
                  </a:cubicBezTo>
                  <a:cubicBezTo>
                    <a:pt x="41910" y="50400"/>
                    <a:pt x="63663" y="53138"/>
                    <a:pt x="86797" y="53138"/>
                  </a:cubicBezTo>
                  <a:cubicBezTo>
                    <a:pt x="109930" y="53138"/>
                    <a:pt x="131683" y="50400"/>
                    <a:pt x="148049" y="45429"/>
                  </a:cubicBezTo>
                  <a:cubicBezTo>
                    <a:pt x="164521" y="40427"/>
                    <a:pt x="173593" y="33728"/>
                    <a:pt x="173593" y="26569"/>
                  </a:cubicBezTo>
                  <a:cubicBezTo>
                    <a:pt x="173593" y="19410"/>
                    <a:pt x="164521" y="12713"/>
                    <a:pt x="148049" y="7708"/>
                  </a:cubicBezTo>
                  <a:cubicBezTo>
                    <a:pt x="131683" y="2737"/>
                    <a:pt x="109931" y="0"/>
                    <a:pt x="867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7;p64">
              <a:extLst>
                <a:ext uri="{FF2B5EF4-FFF2-40B4-BE49-F238E27FC236}">
                  <a16:creationId xmlns:a16="http://schemas.microsoft.com/office/drawing/2014/main" id="{E9F2EC4C-18BC-99E2-984E-CC39492B4E69}"/>
                </a:ext>
              </a:extLst>
            </p:cNvPr>
            <p:cNvSpPr/>
            <p:nvPr/>
          </p:nvSpPr>
          <p:spPr>
            <a:xfrm>
              <a:off x="2012975" y="3937675"/>
              <a:ext cx="3856325" cy="1114050"/>
            </a:xfrm>
            <a:custGeom>
              <a:avLst/>
              <a:gdLst/>
              <a:ahLst/>
              <a:cxnLst/>
              <a:rect l="l" t="t" r="r" b="b"/>
              <a:pathLst>
                <a:path w="154253" h="44562" extrusionOk="0">
                  <a:moveTo>
                    <a:pt x="77127" y="0"/>
                  </a:moveTo>
                  <a:cubicBezTo>
                    <a:pt x="56671" y="0"/>
                    <a:pt x="37054" y="2348"/>
                    <a:pt x="22590" y="6526"/>
                  </a:cubicBezTo>
                  <a:cubicBezTo>
                    <a:pt x="8126" y="10705"/>
                    <a:pt x="1" y="16372"/>
                    <a:pt x="1" y="22281"/>
                  </a:cubicBezTo>
                  <a:cubicBezTo>
                    <a:pt x="1" y="28190"/>
                    <a:pt x="8126" y="33857"/>
                    <a:pt x="22590" y="38036"/>
                  </a:cubicBezTo>
                  <a:cubicBezTo>
                    <a:pt x="37054" y="42214"/>
                    <a:pt x="56671" y="44562"/>
                    <a:pt x="77127" y="44562"/>
                  </a:cubicBezTo>
                  <a:cubicBezTo>
                    <a:pt x="97582" y="44562"/>
                    <a:pt x="117199" y="42214"/>
                    <a:pt x="131662" y="38036"/>
                  </a:cubicBezTo>
                  <a:cubicBezTo>
                    <a:pt x="146127" y="33857"/>
                    <a:pt x="154252" y="28190"/>
                    <a:pt x="154252" y="22281"/>
                  </a:cubicBezTo>
                  <a:cubicBezTo>
                    <a:pt x="154252" y="16372"/>
                    <a:pt x="146127" y="10705"/>
                    <a:pt x="131662" y="6526"/>
                  </a:cubicBezTo>
                  <a:cubicBezTo>
                    <a:pt x="117199" y="2348"/>
                    <a:pt x="97582" y="0"/>
                    <a:pt x="771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8;p64">
              <a:extLst>
                <a:ext uri="{FF2B5EF4-FFF2-40B4-BE49-F238E27FC236}">
                  <a16:creationId xmlns:a16="http://schemas.microsoft.com/office/drawing/2014/main" id="{4096D3AA-D28C-47E8-61B1-39008740E3DC}"/>
                </a:ext>
              </a:extLst>
            </p:cNvPr>
            <p:cNvSpPr/>
            <p:nvPr/>
          </p:nvSpPr>
          <p:spPr>
            <a:xfrm>
              <a:off x="2005600" y="3930300"/>
              <a:ext cx="3871075" cy="1128800"/>
            </a:xfrm>
            <a:custGeom>
              <a:avLst/>
              <a:gdLst/>
              <a:ahLst/>
              <a:cxnLst/>
              <a:rect l="l" t="t" r="r" b="b"/>
              <a:pathLst>
                <a:path w="154843" h="45152" extrusionOk="0">
                  <a:moveTo>
                    <a:pt x="77422" y="590"/>
                  </a:moveTo>
                  <a:cubicBezTo>
                    <a:pt x="119787" y="590"/>
                    <a:pt x="154253" y="10451"/>
                    <a:pt x="154253" y="22576"/>
                  </a:cubicBezTo>
                  <a:cubicBezTo>
                    <a:pt x="154253" y="34699"/>
                    <a:pt x="119787" y="44562"/>
                    <a:pt x="77422" y="44562"/>
                  </a:cubicBezTo>
                  <a:cubicBezTo>
                    <a:pt x="35056" y="44562"/>
                    <a:pt x="589" y="34698"/>
                    <a:pt x="589" y="22576"/>
                  </a:cubicBezTo>
                  <a:cubicBezTo>
                    <a:pt x="589" y="10453"/>
                    <a:pt x="35056" y="590"/>
                    <a:pt x="77422" y="590"/>
                  </a:cubicBezTo>
                  <a:close/>
                  <a:moveTo>
                    <a:pt x="77422" y="0"/>
                  </a:moveTo>
                  <a:cubicBezTo>
                    <a:pt x="56794" y="0"/>
                    <a:pt x="37396" y="2322"/>
                    <a:pt x="22803" y="6537"/>
                  </a:cubicBezTo>
                  <a:cubicBezTo>
                    <a:pt x="8099" y="10785"/>
                    <a:pt x="1" y="16481"/>
                    <a:pt x="1" y="22575"/>
                  </a:cubicBezTo>
                  <a:cubicBezTo>
                    <a:pt x="1" y="28669"/>
                    <a:pt x="8099" y="34365"/>
                    <a:pt x="22803" y="38613"/>
                  </a:cubicBezTo>
                  <a:cubicBezTo>
                    <a:pt x="37397" y="42829"/>
                    <a:pt x="56794" y="45152"/>
                    <a:pt x="77422" y="45152"/>
                  </a:cubicBezTo>
                  <a:cubicBezTo>
                    <a:pt x="98049" y="45152"/>
                    <a:pt x="117447" y="42829"/>
                    <a:pt x="132040" y="38613"/>
                  </a:cubicBezTo>
                  <a:cubicBezTo>
                    <a:pt x="146744" y="34365"/>
                    <a:pt x="154842" y="28669"/>
                    <a:pt x="154842" y="22575"/>
                  </a:cubicBezTo>
                  <a:cubicBezTo>
                    <a:pt x="154842" y="16481"/>
                    <a:pt x="146744" y="10785"/>
                    <a:pt x="132040" y="6537"/>
                  </a:cubicBezTo>
                  <a:cubicBezTo>
                    <a:pt x="117447" y="2322"/>
                    <a:pt x="98049" y="0"/>
                    <a:pt x="774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9;p64">
              <a:extLst>
                <a:ext uri="{FF2B5EF4-FFF2-40B4-BE49-F238E27FC236}">
                  <a16:creationId xmlns:a16="http://schemas.microsoft.com/office/drawing/2014/main" id="{A7D54E28-A28E-95B1-F16B-0D1309E76220}"/>
                </a:ext>
              </a:extLst>
            </p:cNvPr>
            <p:cNvSpPr/>
            <p:nvPr/>
          </p:nvSpPr>
          <p:spPr>
            <a:xfrm>
              <a:off x="2182475" y="3986625"/>
              <a:ext cx="3517325" cy="979400"/>
            </a:xfrm>
            <a:custGeom>
              <a:avLst/>
              <a:gdLst/>
              <a:ahLst/>
              <a:cxnLst/>
              <a:rect l="l" t="t" r="r" b="b"/>
              <a:pathLst>
                <a:path w="140693" h="39176" extrusionOk="0">
                  <a:moveTo>
                    <a:pt x="70347" y="1"/>
                  </a:moveTo>
                  <a:cubicBezTo>
                    <a:pt x="51689" y="1"/>
                    <a:pt x="33797" y="2064"/>
                    <a:pt x="20604" y="5738"/>
                  </a:cubicBezTo>
                  <a:cubicBezTo>
                    <a:pt x="7412" y="9411"/>
                    <a:pt x="0" y="14393"/>
                    <a:pt x="0" y="19588"/>
                  </a:cubicBezTo>
                  <a:cubicBezTo>
                    <a:pt x="0" y="24784"/>
                    <a:pt x="7412" y="29765"/>
                    <a:pt x="20604" y="33439"/>
                  </a:cubicBezTo>
                  <a:cubicBezTo>
                    <a:pt x="33797" y="37112"/>
                    <a:pt x="51689" y="39176"/>
                    <a:pt x="70347" y="39176"/>
                  </a:cubicBezTo>
                  <a:cubicBezTo>
                    <a:pt x="89003" y="39176"/>
                    <a:pt x="106896" y="37112"/>
                    <a:pt x="120088" y="33439"/>
                  </a:cubicBezTo>
                  <a:cubicBezTo>
                    <a:pt x="133281" y="29765"/>
                    <a:pt x="140692" y="24784"/>
                    <a:pt x="140692" y="19588"/>
                  </a:cubicBezTo>
                  <a:cubicBezTo>
                    <a:pt x="140692" y="14393"/>
                    <a:pt x="133281" y="9411"/>
                    <a:pt x="120088" y="5738"/>
                  </a:cubicBezTo>
                  <a:cubicBezTo>
                    <a:pt x="106896" y="2064"/>
                    <a:pt x="89003" y="1"/>
                    <a:pt x="70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70;p64">
              <a:extLst>
                <a:ext uri="{FF2B5EF4-FFF2-40B4-BE49-F238E27FC236}">
                  <a16:creationId xmlns:a16="http://schemas.microsoft.com/office/drawing/2014/main" id="{D8BD0B23-75EF-8390-56AA-FA86171C467F}"/>
                </a:ext>
              </a:extLst>
            </p:cNvPr>
            <p:cNvSpPr/>
            <p:nvPr/>
          </p:nvSpPr>
          <p:spPr>
            <a:xfrm>
              <a:off x="2175125" y="3979250"/>
              <a:ext cx="3532025" cy="994150"/>
            </a:xfrm>
            <a:custGeom>
              <a:avLst/>
              <a:gdLst/>
              <a:ahLst/>
              <a:cxnLst/>
              <a:rect l="l" t="t" r="r" b="b"/>
              <a:pathLst>
                <a:path w="141281" h="39766" extrusionOk="0">
                  <a:moveTo>
                    <a:pt x="70641" y="590"/>
                  </a:moveTo>
                  <a:cubicBezTo>
                    <a:pt x="109267" y="590"/>
                    <a:pt x="140691" y="9245"/>
                    <a:pt x="140691" y="19883"/>
                  </a:cubicBezTo>
                  <a:cubicBezTo>
                    <a:pt x="140691" y="30522"/>
                    <a:pt x="109267" y="39177"/>
                    <a:pt x="70641" y="39177"/>
                  </a:cubicBezTo>
                  <a:cubicBezTo>
                    <a:pt x="32014" y="39177"/>
                    <a:pt x="589" y="30522"/>
                    <a:pt x="589" y="19883"/>
                  </a:cubicBezTo>
                  <a:cubicBezTo>
                    <a:pt x="589" y="9245"/>
                    <a:pt x="32014" y="590"/>
                    <a:pt x="70641" y="590"/>
                  </a:cubicBezTo>
                  <a:close/>
                  <a:moveTo>
                    <a:pt x="70641" y="1"/>
                  </a:moveTo>
                  <a:cubicBezTo>
                    <a:pt x="51824" y="1"/>
                    <a:pt x="34132" y="2042"/>
                    <a:pt x="20820" y="5749"/>
                  </a:cubicBezTo>
                  <a:cubicBezTo>
                    <a:pt x="7395" y="9488"/>
                    <a:pt x="1" y="14507"/>
                    <a:pt x="1" y="19883"/>
                  </a:cubicBezTo>
                  <a:cubicBezTo>
                    <a:pt x="1" y="25260"/>
                    <a:pt x="7395" y="30280"/>
                    <a:pt x="20820" y="34018"/>
                  </a:cubicBezTo>
                  <a:cubicBezTo>
                    <a:pt x="34132" y="37724"/>
                    <a:pt x="51824" y="39766"/>
                    <a:pt x="70641" y="39766"/>
                  </a:cubicBezTo>
                  <a:cubicBezTo>
                    <a:pt x="89456" y="39766"/>
                    <a:pt x="107150" y="37724"/>
                    <a:pt x="120461" y="34018"/>
                  </a:cubicBezTo>
                  <a:cubicBezTo>
                    <a:pt x="133887" y="30280"/>
                    <a:pt x="141280" y="25260"/>
                    <a:pt x="141280" y="19883"/>
                  </a:cubicBezTo>
                  <a:cubicBezTo>
                    <a:pt x="141280" y="14507"/>
                    <a:pt x="133887" y="9488"/>
                    <a:pt x="120461" y="5749"/>
                  </a:cubicBezTo>
                  <a:cubicBezTo>
                    <a:pt x="107150" y="2042"/>
                    <a:pt x="89456" y="1"/>
                    <a:pt x="70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71;p64">
              <a:extLst>
                <a:ext uri="{FF2B5EF4-FFF2-40B4-BE49-F238E27FC236}">
                  <a16:creationId xmlns:a16="http://schemas.microsoft.com/office/drawing/2014/main" id="{CCFFC153-2DA7-B948-E87C-ACA67F6780D4}"/>
                </a:ext>
              </a:extLst>
            </p:cNvPr>
            <p:cNvSpPr/>
            <p:nvPr/>
          </p:nvSpPr>
          <p:spPr>
            <a:xfrm>
              <a:off x="2205725" y="4145775"/>
              <a:ext cx="3470825" cy="820250"/>
            </a:xfrm>
            <a:custGeom>
              <a:avLst/>
              <a:gdLst/>
              <a:ahLst/>
              <a:cxnLst/>
              <a:rect l="l" t="t" r="r" b="b"/>
              <a:pathLst>
                <a:path w="138833" h="32810" extrusionOk="0">
                  <a:moveTo>
                    <a:pt x="69417" y="0"/>
                  </a:moveTo>
                  <a:cubicBezTo>
                    <a:pt x="51006" y="0"/>
                    <a:pt x="33349" y="1729"/>
                    <a:pt x="20332" y="4805"/>
                  </a:cubicBezTo>
                  <a:cubicBezTo>
                    <a:pt x="7314" y="7882"/>
                    <a:pt x="0" y="12054"/>
                    <a:pt x="0" y="16406"/>
                  </a:cubicBezTo>
                  <a:cubicBezTo>
                    <a:pt x="0" y="20756"/>
                    <a:pt x="7314" y="24929"/>
                    <a:pt x="20332" y="28005"/>
                  </a:cubicBezTo>
                  <a:cubicBezTo>
                    <a:pt x="33349" y="31082"/>
                    <a:pt x="51006" y="32810"/>
                    <a:pt x="69417" y="32810"/>
                  </a:cubicBezTo>
                  <a:cubicBezTo>
                    <a:pt x="87827" y="32810"/>
                    <a:pt x="105483" y="31082"/>
                    <a:pt x="118501" y="28005"/>
                  </a:cubicBezTo>
                  <a:cubicBezTo>
                    <a:pt x="131520" y="24929"/>
                    <a:pt x="138832" y="20756"/>
                    <a:pt x="138832" y="16406"/>
                  </a:cubicBezTo>
                  <a:cubicBezTo>
                    <a:pt x="138832" y="12054"/>
                    <a:pt x="131520" y="7882"/>
                    <a:pt x="118501" y="4805"/>
                  </a:cubicBezTo>
                  <a:cubicBezTo>
                    <a:pt x="105483" y="1729"/>
                    <a:pt x="87827" y="0"/>
                    <a:pt x="694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2;p64">
              <a:extLst>
                <a:ext uri="{FF2B5EF4-FFF2-40B4-BE49-F238E27FC236}">
                  <a16:creationId xmlns:a16="http://schemas.microsoft.com/office/drawing/2014/main" id="{207E83F6-3F03-7939-3476-6B0D4B289C49}"/>
                </a:ext>
              </a:extLst>
            </p:cNvPr>
            <p:cNvSpPr/>
            <p:nvPr/>
          </p:nvSpPr>
          <p:spPr>
            <a:xfrm>
              <a:off x="2197200" y="4138425"/>
              <a:ext cx="3487875" cy="834975"/>
            </a:xfrm>
            <a:custGeom>
              <a:avLst/>
              <a:gdLst/>
              <a:ahLst/>
              <a:cxnLst/>
              <a:rect l="l" t="t" r="r" b="b"/>
              <a:pathLst>
                <a:path w="139515" h="33399" extrusionOk="0">
                  <a:moveTo>
                    <a:pt x="69758" y="589"/>
                  </a:moveTo>
                  <a:cubicBezTo>
                    <a:pt x="103563" y="589"/>
                    <a:pt x="133159" y="7504"/>
                    <a:pt x="138829" y="16700"/>
                  </a:cubicBezTo>
                  <a:cubicBezTo>
                    <a:pt x="133159" y="25895"/>
                    <a:pt x="103562" y="32810"/>
                    <a:pt x="69758" y="32810"/>
                  </a:cubicBezTo>
                  <a:cubicBezTo>
                    <a:pt x="35953" y="32810"/>
                    <a:pt x="6356" y="25895"/>
                    <a:pt x="685" y="16700"/>
                  </a:cubicBezTo>
                  <a:cubicBezTo>
                    <a:pt x="6356" y="7504"/>
                    <a:pt x="35953" y="589"/>
                    <a:pt x="69758" y="589"/>
                  </a:cubicBezTo>
                  <a:close/>
                  <a:moveTo>
                    <a:pt x="69758" y="0"/>
                  </a:moveTo>
                  <a:cubicBezTo>
                    <a:pt x="35017" y="0"/>
                    <a:pt x="5717" y="6961"/>
                    <a:pt x="87" y="16550"/>
                  </a:cubicBezTo>
                  <a:lnTo>
                    <a:pt x="0" y="16700"/>
                  </a:lnTo>
                  <a:lnTo>
                    <a:pt x="87" y="16849"/>
                  </a:lnTo>
                  <a:cubicBezTo>
                    <a:pt x="5717" y="26438"/>
                    <a:pt x="35017" y="33399"/>
                    <a:pt x="69758" y="33399"/>
                  </a:cubicBezTo>
                  <a:cubicBezTo>
                    <a:pt x="104497" y="33399"/>
                    <a:pt x="133799" y="26438"/>
                    <a:pt x="139428" y="16849"/>
                  </a:cubicBezTo>
                  <a:lnTo>
                    <a:pt x="139514" y="16700"/>
                  </a:lnTo>
                  <a:lnTo>
                    <a:pt x="139428" y="16550"/>
                  </a:lnTo>
                  <a:cubicBezTo>
                    <a:pt x="133799" y="6961"/>
                    <a:pt x="104497" y="0"/>
                    <a:pt x="69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3;p64">
              <a:extLst>
                <a:ext uri="{FF2B5EF4-FFF2-40B4-BE49-F238E27FC236}">
                  <a16:creationId xmlns:a16="http://schemas.microsoft.com/office/drawing/2014/main" id="{7A466D24-98DE-9C86-14EF-934457E5B8CB}"/>
                </a:ext>
              </a:extLst>
            </p:cNvPr>
            <p:cNvSpPr/>
            <p:nvPr/>
          </p:nvSpPr>
          <p:spPr>
            <a:xfrm>
              <a:off x="2166250" y="4842425"/>
              <a:ext cx="119075" cy="104200"/>
            </a:xfrm>
            <a:custGeom>
              <a:avLst/>
              <a:gdLst/>
              <a:ahLst/>
              <a:cxnLst/>
              <a:rect l="l" t="t" r="r" b="b"/>
              <a:pathLst>
                <a:path w="4763" h="4168" extrusionOk="0">
                  <a:moveTo>
                    <a:pt x="2382" y="1"/>
                  </a:moveTo>
                  <a:cubicBezTo>
                    <a:pt x="1066" y="1"/>
                    <a:pt x="0" y="933"/>
                    <a:pt x="0" y="2084"/>
                  </a:cubicBezTo>
                  <a:cubicBezTo>
                    <a:pt x="0" y="3235"/>
                    <a:pt x="1066" y="4168"/>
                    <a:pt x="2382" y="4168"/>
                  </a:cubicBezTo>
                  <a:cubicBezTo>
                    <a:pt x="3697" y="4168"/>
                    <a:pt x="4763" y="3235"/>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4;p64">
              <a:extLst>
                <a:ext uri="{FF2B5EF4-FFF2-40B4-BE49-F238E27FC236}">
                  <a16:creationId xmlns:a16="http://schemas.microsoft.com/office/drawing/2014/main" id="{76828C3E-FEBB-73F1-868C-6FC75D4F4F4B}"/>
                </a:ext>
              </a:extLst>
            </p:cNvPr>
            <p:cNvSpPr/>
            <p:nvPr/>
          </p:nvSpPr>
          <p:spPr>
            <a:xfrm>
              <a:off x="2158900" y="4835075"/>
              <a:ext cx="133800" cy="118925"/>
            </a:xfrm>
            <a:custGeom>
              <a:avLst/>
              <a:gdLst/>
              <a:ahLst/>
              <a:cxnLst/>
              <a:rect l="l" t="t" r="r" b="b"/>
              <a:pathLst>
                <a:path w="5352" h="4757" extrusionOk="0">
                  <a:moveTo>
                    <a:pt x="2676" y="590"/>
                  </a:moveTo>
                  <a:cubicBezTo>
                    <a:pt x="3826" y="590"/>
                    <a:pt x="4763" y="1391"/>
                    <a:pt x="4763" y="2378"/>
                  </a:cubicBezTo>
                  <a:cubicBezTo>
                    <a:pt x="4763" y="3364"/>
                    <a:pt x="3826" y="4168"/>
                    <a:pt x="2676" y="4168"/>
                  </a:cubicBezTo>
                  <a:cubicBezTo>
                    <a:pt x="1525" y="4168"/>
                    <a:pt x="589" y="3364"/>
                    <a:pt x="589" y="2378"/>
                  </a:cubicBezTo>
                  <a:cubicBezTo>
                    <a:pt x="589" y="1391"/>
                    <a:pt x="1525" y="590"/>
                    <a:pt x="2676" y="590"/>
                  </a:cubicBezTo>
                  <a:close/>
                  <a:moveTo>
                    <a:pt x="2676" y="1"/>
                  </a:moveTo>
                  <a:cubicBezTo>
                    <a:pt x="1200" y="1"/>
                    <a:pt x="0" y="1067"/>
                    <a:pt x="0" y="2378"/>
                  </a:cubicBezTo>
                  <a:cubicBezTo>
                    <a:pt x="0" y="3690"/>
                    <a:pt x="1200" y="4756"/>
                    <a:pt x="2676" y="4756"/>
                  </a:cubicBezTo>
                  <a:cubicBezTo>
                    <a:pt x="4151" y="4756"/>
                    <a:pt x="5352" y="3688"/>
                    <a:pt x="5352" y="2378"/>
                  </a:cubicBezTo>
                  <a:cubicBezTo>
                    <a:pt x="5352" y="1067"/>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5;p64">
              <a:extLst>
                <a:ext uri="{FF2B5EF4-FFF2-40B4-BE49-F238E27FC236}">
                  <a16:creationId xmlns:a16="http://schemas.microsoft.com/office/drawing/2014/main" id="{B97DDC1A-62CC-2557-3EE5-36CE8775B175}"/>
                </a:ext>
              </a:extLst>
            </p:cNvPr>
            <p:cNvSpPr/>
            <p:nvPr/>
          </p:nvSpPr>
          <p:spPr>
            <a:xfrm>
              <a:off x="3023025" y="5069875"/>
              <a:ext cx="119075" cy="104200"/>
            </a:xfrm>
            <a:custGeom>
              <a:avLst/>
              <a:gdLst/>
              <a:ahLst/>
              <a:cxnLst/>
              <a:rect l="l" t="t" r="r" b="b"/>
              <a:pathLst>
                <a:path w="4763" h="4168" extrusionOk="0">
                  <a:moveTo>
                    <a:pt x="2382" y="1"/>
                  </a:moveTo>
                  <a:cubicBezTo>
                    <a:pt x="1066" y="1"/>
                    <a:pt x="1" y="934"/>
                    <a:pt x="1" y="2084"/>
                  </a:cubicBezTo>
                  <a:cubicBezTo>
                    <a:pt x="1" y="3234"/>
                    <a:pt x="1066" y="4168"/>
                    <a:pt x="2382" y="4168"/>
                  </a:cubicBezTo>
                  <a:cubicBezTo>
                    <a:pt x="3697" y="4168"/>
                    <a:pt x="4763" y="3234"/>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6;p64">
              <a:extLst>
                <a:ext uri="{FF2B5EF4-FFF2-40B4-BE49-F238E27FC236}">
                  <a16:creationId xmlns:a16="http://schemas.microsoft.com/office/drawing/2014/main" id="{F37C7E37-2D16-45E2-07A0-1AB390E4F9F2}"/>
                </a:ext>
              </a:extLst>
            </p:cNvPr>
            <p:cNvSpPr/>
            <p:nvPr/>
          </p:nvSpPr>
          <p:spPr>
            <a:xfrm>
              <a:off x="3015650" y="5062500"/>
              <a:ext cx="133800" cy="118925"/>
            </a:xfrm>
            <a:custGeom>
              <a:avLst/>
              <a:gdLst/>
              <a:ahLst/>
              <a:cxnLst/>
              <a:rect l="l" t="t" r="r" b="b"/>
              <a:pathLst>
                <a:path w="5352" h="4757" extrusionOk="0">
                  <a:moveTo>
                    <a:pt x="2676" y="590"/>
                  </a:moveTo>
                  <a:cubicBezTo>
                    <a:pt x="3828" y="590"/>
                    <a:pt x="4763" y="1393"/>
                    <a:pt x="4763" y="2379"/>
                  </a:cubicBezTo>
                  <a:cubicBezTo>
                    <a:pt x="4763" y="3366"/>
                    <a:pt x="3826" y="4168"/>
                    <a:pt x="2676" y="4168"/>
                  </a:cubicBezTo>
                  <a:cubicBezTo>
                    <a:pt x="1526" y="4168"/>
                    <a:pt x="589" y="3366"/>
                    <a:pt x="589" y="2379"/>
                  </a:cubicBezTo>
                  <a:cubicBezTo>
                    <a:pt x="589" y="1392"/>
                    <a:pt x="1526" y="590"/>
                    <a:pt x="2676" y="590"/>
                  </a:cubicBezTo>
                  <a:close/>
                  <a:moveTo>
                    <a:pt x="2676" y="1"/>
                  </a:moveTo>
                  <a:cubicBezTo>
                    <a:pt x="1201" y="1"/>
                    <a:pt x="1" y="1069"/>
                    <a:pt x="1" y="2379"/>
                  </a:cubicBezTo>
                  <a:cubicBezTo>
                    <a:pt x="1" y="3689"/>
                    <a:pt x="1201" y="4756"/>
                    <a:pt x="2676" y="4756"/>
                  </a:cubicBezTo>
                  <a:cubicBezTo>
                    <a:pt x="4152" y="4756"/>
                    <a:pt x="5352" y="3691"/>
                    <a:pt x="5352" y="2379"/>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7;p64">
              <a:extLst>
                <a:ext uri="{FF2B5EF4-FFF2-40B4-BE49-F238E27FC236}">
                  <a16:creationId xmlns:a16="http://schemas.microsoft.com/office/drawing/2014/main" id="{98CFDF4A-B58F-19CB-A091-1D93B93DD151}"/>
                </a:ext>
              </a:extLst>
            </p:cNvPr>
            <p:cNvSpPr/>
            <p:nvPr/>
          </p:nvSpPr>
          <p:spPr>
            <a:xfrm>
              <a:off x="4042400" y="5107075"/>
              <a:ext cx="119075" cy="104200"/>
            </a:xfrm>
            <a:custGeom>
              <a:avLst/>
              <a:gdLst/>
              <a:ahLst/>
              <a:cxnLst/>
              <a:rect l="l" t="t" r="r" b="b"/>
              <a:pathLst>
                <a:path w="4763" h="4168" extrusionOk="0">
                  <a:moveTo>
                    <a:pt x="2382" y="1"/>
                  </a:moveTo>
                  <a:cubicBezTo>
                    <a:pt x="1067" y="1"/>
                    <a:pt x="1" y="933"/>
                    <a:pt x="1" y="2084"/>
                  </a:cubicBezTo>
                  <a:cubicBezTo>
                    <a:pt x="1" y="3236"/>
                    <a:pt x="1067" y="4168"/>
                    <a:pt x="2382" y="4168"/>
                  </a:cubicBezTo>
                  <a:cubicBezTo>
                    <a:pt x="3697" y="4168"/>
                    <a:pt x="4763" y="3236"/>
                    <a:pt x="4763" y="2084"/>
                  </a:cubicBezTo>
                  <a:cubicBezTo>
                    <a:pt x="4763" y="934"/>
                    <a:pt x="3697" y="1"/>
                    <a:pt x="23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8;p64">
              <a:extLst>
                <a:ext uri="{FF2B5EF4-FFF2-40B4-BE49-F238E27FC236}">
                  <a16:creationId xmlns:a16="http://schemas.microsoft.com/office/drawing/2014/main" id="{9885E826-A120-D97A-81F7-43E480FEF758}"/>
                </a:ext>
              </a:extLst>
            </p:cNvPr>
            <p:cNvSpPr/>
            <p:nvPr/>
          </p:nvSpPr>
          <p:spPr>
            <a:xfrm>
              <a:off x="4035050" y="5099725"/>
              <a:ext cx="133800" cy="118925"/>
            </a:xfrm>
            <a:custGeom>
              <a:avLst/>
              <a:gdLst/>
              <a:ahLst/>
              <a:cxnLst/>
              <a:rect l="l" t="t" r="r" b="b"/>
              <a:pathLst>
                <a:path w="5352" h="4757" extrusionOk="0">
                  <a:moveTo>
                    <a:pt x="2676" y="590"/>
                  </a:moveTo>
                  <a:cubicBezTo>
                    <a:pt x="3827" y="590"/>
                    <a:pt x="4763" y="1391"/>
                    <a:pt x="4763" y="2378"/>
                  </a:cubicBezTo>
                  <a:cubicBezTo>
                    <a:pt x="4763" y="3365"/>
                    <a:pt x="3827" y="4168"/>
                    <a:pt x="2676" y="4168"/>
                  </a:cubicBezTo>
                  <a:cubicBezTo>
                    <a:pt x="1526" y="4168"/>
                    <a:pt x="590" y="3364"/>
                    <a:pt x="590" y="2378"/>
                  </a:cubicBezTo>
                  <a:cubicBezTo>
                    <a:pt x="590" y="1392"/>
                    <a:pt x="1526" y="590"/>
                    <a:pt x="2676" y="590"/>
                  </a:cubicBezTo>
                  <a:close/>
                  <a:moveTo>
                    <a:pt x="2676" y="1"/>
                  </a:moveTo>
                  <a:cubicBezTo>
                    <a:pt x="1200" y="1"/>
                    <a:pt x="1" y="1067"/>
                    <a:pt x="1" y="2378"/>
                  </a:cubicBezTo>
                  <a:cubicBezTo>
                    <a:pt x="1" y="3690"/>
                    <a:pt x="1200" y="4757"/>
                    <a:pt x="2676" y="4757"/>
                  </a:cubicBezTo>
                  <a:cubicBezTo>
                    <a:pt x="4151" y="4757"/>
                    <a:pt x="5352" y="3689"/>
                    <a:pt x="5352" y="2378"/>
                  </a:cubicBezTo>
                  <a:cubicBezTo>
                    <a:pt x="5352"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9;p64">
              <a:extLst>
                <a:ext uri="{FF2B5EF4-FFF2-40B4-BE49-F238E27FC236}">
                  <a16:creationId xmlns:a16="http://schemas.microsoft.com/office/drawing/2014/main" id="{EEDC98C1-C3A2-46B8-E744-D10E7F7C3E86}"/>
                </a:ext>
              </a:extLst>
            </p:cNvPr>
            <p:cNvSpPr/>
            <p:nvPr/>
          </p:nvSpPr>
          <p:spPr>
            <a:xfrm>
              <a:off x="5054350" y="5017800"/>
              <a:ext cx="119075" cy="104200"/>
            </a:xfrm>
            <a:custGeom>
              <a:avLst/>
              <a:gdLst/>
              <a:ahLst/>
              <a:cxnLst/>
              <a:rect l="l" t="t" r="r" b="b"/>
              <a:pathLst>
                <a:path w="4763" h="4168" extrusionOk="0">
                  <a:moveTo>
                    <a:pt x="2381" y="0"/>
                  </a:moveTo>
                  <a:cubicBezTo>
                    <a:pt x="1066" y="0"/>
                    <a:pt x="0" y="933"/>
                    <a:pt x="0" y="2084"/>
                  </a:cubicBezTo>
                  <a:cubicBezTo>
                    <a:pt x="0" y="3234"/>
                    <a:pt x="1066" y="4167"/>
                    <a:pt x="2381" y="4167"/>
                  </a:cubicBezTo>
                  <a:cubicBezTo>
                    <a:pt x="3697" y="4167"/>
                    <a:pt x="4763" y="3234"/>
                    <a:pt x="4763" y="2084"/>
                  </a:cubicBezTo>
                  <a:cubicBezTo>
                    <a:pt x="4763" y="933"/>
                    <a:pt x="3697" y="0"/>
                    <a:pt x="2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80;p64">
              <a:extLst>
                <a:ext uri="{FF2B5EF4-FFF2-40B4-BE49-F238E27FC236}">
                  <a16:creationId xmlns:a16="http://schemas.microsoft.com/office/drawing/2014/main" id="{59C348DA-F45A-7369-AB35-FA6178496920}"/>
                </a:ext>
              </a:extLst>
            </p:cNvPr>
            <p:cNvSpPr/>
            <p:nvPr/>
          </p:nvSpPr>
          <p:spPr>
            <a:xfrm>
              <a:off x="5047000" y="5010425"/>
              <a:ext cx="133800" cy="118950"/>
            </a:xfrm>
            <a:custGeom>
              <a:avLst/>
              <a:gdLst/>
              <a:ahLst/>
              <a:cxnLst/>
              <a:rect l="l" t="t" r="r" b="b"/>
              <a:pathLst>
                <a:path w="5352" h="4758" extrusionOk="0">
                  <a:moveTo>
                    <a:pt x="2676" y="590"/>
                  </a:moveTo>
                  <a:cubicBezTo>
                    <a:pt x="3826" y="590"/>
                    <a:pt x="4763" y="1392"/>
                    <a:pt x="4763" y="2379"/>
                  </a:cubicBezTo>
                  <a:cubicBezTo>
                    <a:pt x="4763" y="3364"/>
                    <a:pt x="3826" y="4167"/>
                    <a:pt x="2676" y="4167"/>
                  </a:cubicBezTo>
                  <a:cubicBezTo>
                    <a:pt x="1526" y="4167"/>
                    <a:pt x="589" y="3364"/>
                    <a:pt x="589" y="2379"/>
                  </a:cubicBezTo>
                  <a:cubicBezTo>
                    <a:pt x="589" y="1392"/>
                    <a:pt x="1526" y="590"/>
                    <a:pt x="2676" y="590"/>
                  </a:cubicBezTo>
                  <a:close/>
                  <a:moveTo>
                    <a:pt x="2676" y="0"/>
                  </a:moveTo>
                  <a:cubicBezTo>
                    <a:pt x="1201" y="0"/>
                    <a:pt x="0" y="1067"/>
                    <a:pt x="0" y="2379"/>
                  </a:cubicBezTo>
                  <a:cubicBezTo>
                    <a:pt x="0" y="3690"/>
                    <a:pt x="1201" y="4757"/>
                    <a:pt x="2676" y="4757"/>
                  </a:cubicBezTo>
                  <a:cubicBezTo>
                    <a:pt x="4151" y="4757"/>
                    <a:pt x="5352" y="3689"/>
                    <a:pt x="5352" y="2379"/>
                  </a:cubicBezTo>
                  <a:cubicBezTo>
                    <a:pt x="5352" y="1067"/>
                    <a:pt x="4151" y="0"/>
                    <a:pt x="2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81;p64">
              <a:extLst>
                <a:ext uri="{FF2B5EF4-FFF2-40B4-BE49-F238E27FC236}">
                  <a16:creationId xmlns:a16="http://schemas.microsoft.com/office/drawing/2014/main" id="{EB1AD35F-50C4-0EB0-11EF-F467C4D3D363}"/>
                </a:ext>
              </a:extLst>
            </p:cNvPr>
            <p:cNvSpPr/>
            <p:nvPr/>
          </p:nvSpPr>
          <p:spPr>
            <a:xfrm>
              <a:off x="5709150" y="4779675"/>
              <a:ext cx="119050" cy="104200"/>
            </a:xfrm>
            <a:custGeom>
              <a:avLst/>
              <a:gdLst/>
              <a:ahLst/>
              <a:cxnLst/>
              <a:rect l="l" t="t" r="r" b="b"/>
              <a:pathLst>
                <a:path w="4762" h="4168" extrusionOk="0">
                  <a:moveTo>
                    <a:pt x="2381" y="1"/>
                  </a:moveTo>
                  <a:cubicBezTo>
                    <a:pt x="1066" y="1"/>
                    <a:pt x="0" y="934"/>
                    <a:pt x="0" y="2084"/>
                  </a:cubicBezTo>
                  <a:cubicBezTo>
                    <a:pt x="0" y="3235"/>
                    <a:pt x="1066" y="4168"/>
                    <a:pt x="2381" y="4168"/>
                  </a:cubicBezTo>
                  <a:cubicBezTo>
                    <a:pt x="3696" y="4168"/>
                    <a:pt x="4762" y="3235"/>
                    <a:pt x="4762" y="2084"/>
                  </a:cubicBezTo>
                  <a:cubicBezTo>
                    <a:pt x="4762" y="934"/>
                    <a:pt x="3696" y="1"/>
                    <a:pt x="2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2;p64">
              <a:extLst>
                <a:ext uri="{FF2B5EF4-FFF2-40B4-BE49-F238E27FC236}">
                  <a16:creationId xmlns:a16="http://schemas.microsoft.com/office/drawing/2014/main" id="{B978DEA4-763D-6FD4-460F-3F40BD3AA5A0}"/>
                </a:ext>
              </a:extLst>
            </p:cNvPr>
            <p:cNvSpPr/>
            <p:nvPr/>
          </p:nvSpPr>
          <p:spPr>
            <a:xfrm>
              <a:off x="5701775" y="4772325"/>
              <a:ext cx="133800" cy="118925"/>
            </a:xfrm>
            <a:custGeom>
              <a:avLst/>
              <a:gdLst/>
              <a:ahLst/>
              <a:cxnLst/>
              <a:rect l="l" t="t" r="r" b="b"/>
              <a:pathLst>
                <a:path w="5352" h="4757" extrusionOk="0">
                  <a:moveTo>
                    <a:pt x="2676" y="590"/>
                  </a:moveTo>
                  <a:lnTo>
                    <a:pt x="2676" y="591"/>
                  </a:lnTo>
                  <a:cubicBezTo>
                    <a:pt x="3826" y="591"/>
                    <a:pt x="4763" y="1391"/>
                    <a:pt x="4763" y="2378"/>
                  </a:cubicBezTo>
                  <a:cubicBezTo>
                    <a:pt x="4763" y="3364"/>
                    <a:pt x="3826" y="4167"/>
                    <a:pt x="2676" y="4167"/>
                  </a:cubicBezTo>
                  <a:cubicBezTo>
                    <a:pt x="1526" y="4167"/>
                    <a:pt x="589" y="3364"/>
                    <a:pt x="589" y="2378"/>
                  </a:cubicBezTo>
                  <a:cubicBezTo>
                    <a:pt x="589" y="1391"/>
                    <a:pt x="1526" y="590"/>
                    <a:pt x="2676" y="590"/>
                  </a:cubicBezTo>
                  <a:close/>
                  <a:moveTo>
                    <a:pt x="2676" y="1"/>
                  </a:moveTo>
                  <a:cubicBezTo>
                    <a:pt x="1201" y="1"/>
                    <a:pt x="0" y="1068"/>
                    <a:pt x="0" y="2378"/>
                  </a:cubicBezTo>
                  <a:cubicBezTo>
                    <a:pt x="0" y="3690"/>
                    <a:pt x="1201" y="4756"/>
                    <a:pt x="2676" y="4756"/>
                  </a:cubicBezTo>
                  <a:cubicBezTo>
                    <a:pt x="4151" y="4756"/>
                    <a:pt x="5351" y="3690"/>
                    <a:pt x="5351" y="2378"/>
                  </a:cubicBezTo>
                  <a:cubicBezTo>
                    <a:pt x="5351" y="1068"/>
                    <a:pt x="4151" y="1"/>
                    <a:pt x="2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3;p64">
              <a:extLst>
                <a:ext uri="{FF2B5EF4-FFF2-40B4-BE49-F238E27FC236}">
                  <a16:creationId xmlns:a16="http://schemas.microsoft.com/office/drawing/2014/main" id="{998E7294-1BD8-96A3-181F-1916B8E0FCD2}"/>
                </a:ext>
              </a:extLst>
            </p:cNvPr>
            <p:cNvSpPr/>
            <p:nvPr/>
          </p:nvSpPr>
          <p:spPr>
            <a:xfrm>
              <a:off x="5907275" y="4468250"/>
              <a:ext cx="137700" cy="91925"/>
            </a:xfrm>
            <a:custGeom>
              <a:avLst/>
              <a:gdLst/>
              <a:ahLst/>
              <a:cxnLst/>
              <a:rect l="l" t="t" r="r" b="b"/>
              <a:pathLst>
                <a:path w="5508" h="3677" extrusionOk="0">
                  <a:moveTo>
                    <a:pt x="1702" y="1"/>
                  </a:moveTo>
                  <a:cubicBezTo>
                    <a:pt x="1092" y="1"/>
                    <a:pt x="602" y="206"/>
                    <a:pt x="393" y="608"/>
                  </a:cubicBezTo>
                  <a:cubicBezTo>
                    <a:pt x="0" y="1363"/>
                    <a:pt x="738" y="2525"/>
                    <a:pt x="2042" y="3204"/>
                  </a:cubicBezTo>
                  <a:cubicBezTo>
                    <a:pt x="2650" y="3521"/>
                    <a:pt x="3273" y="3676"/>
                    <a:pt x="3805" y="3676"/>
                  </a:cubicBezTo>
                  <a:cubicBezTo>
                    <a:pt x="4415" y="3676"/>
                    <a:pt x="4905" y="3471"/>
                    <a:pt x="5114" y="3069"/>
                  </a:cubicBezTo>
                  <a:cubicBezTo>
                    <a:pt x="5508" y="2315"/>
                    <a:pt x="4769" y="1152"/>
                    <a:pt x="3465" y="473"/>
                  </a:cubicBezTo>
                  <a:cubicBezTo>
                    <a:pt x="2857" y="157"/>
                    <a:pt x="2234"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4;p64">
              <a:extLst>
                <a:ext uri="{FF2B5EF4-FFF2-40B4-BE49-F238E27FC236}">
                  <a16:creationId xmlns:a16="http://schemas.microsoft.com/office/drawing/2014/main" id="{3139D704-BEAB-2A8F-8D21-38B74728581E}"/>
                </a:ext>
              </a:extLst>
            </p:cNvPr>
            <p:cNvSpPr/>
            <p:nvPr/>
          </p:nvSpPr>
          <p:spPr>
            <a:xfrm>
              <a:off x="5904525" y="4460875"/>
              <a:ext cx="143175" cy="106700"/>
            </a:xfrm>
            <a:custGeom>
              <a:avLst/>
              <a:gdLst/>
              <a:ahLst/>
              <a:cxnLst/>
              <a:rect l="l" t="t" r="r" b="b"/>
              <a:pathLst>
                <a:path w="5727" h="4268" extrusionOk="0">
                  <a:moveTo>
                    <a:pt x="1800" y="588"/>
                  </a:moveTo>
                  <a:cubicBezTo>
                    <a:pt x="2286" y="588"/>
                    <a:pt x="2874" y="736"/>
                    <a:pt x="3439" y="1029"/>
                  </a:cubicBezTo>
                  <a:cubicBezTo>
                    <a:pt x="4025" y="1334"/>
                    <a:pt x="4504" y="1750"/>
                    <a:pt x="4788" y="2196"/>
                  </a:cubicBezTo>
                  <a:cubicBezTo>
                    <a:pt x="4935" y="2426"/>
                    <a:pt x="5152" y="2867"/>
                    <a:pt x="4964" y="3228"/>
                  </a:cubicBezTo>
                  <a:cubicBezTo>
                    <a:pt x="4807" y="3529"/>
                    <a:pt x="4419" y="3680"/>
                    <a:pt x="3928" y="3680"/>
                  </a:cubicBezTo>
                  <a:cubicBezTo>
                    <a:pt x="3442" y="3680"/>
                    <a:pt x="2854" y="3532"/>
                    <a:pt x="2289" y="3238"/>
                  </a:cubicBezTo>
                  <a:cubicBezTo>
                    <a:pt x="1703" y="2933"/>
                    <a:pt x="1224" y="2519"/>
                    <a:pt x="940" y="2072"/>
                  </a:cubicBezTo>
                  <a:cubicBezTo>
                    <a:pt x="793" y="1841"/>
                    <a:pt x="576" y="1401"/>
                    <a:pt x="764" y="1040"/>
                  </a:cubicBezTo>
                  <a:cubicBezTo>
                    <a:pt x="920" y="739"/>
                    <a:pt x="1308" y="588"/>
                    <a:pt x="1800" y="588"/>
                  </a:cubicBezTo>
                  <a:close/>
                  <a:moveTo>
                    <a:pt x="1816" y="0"/>
                  </a:moveTo>
                  <a:cubicBezTo>
                    <a:pt x="1093" y="0"/>
                    <a:pt x="505" y="261"/>
                    <a:pt x="241" y="767"/>
                  </a:cubicBezTo>
                  <a:cubicBezTo>
                    <a:pt x="0" y="1229"/>
                    <a:pt x="72" y="1805"/>
                    <a:pt x="442" y="2388"/>
                  </a:cubicBezTo>
                  <a:cubicBezTo>
                    <a:pt x="781" y="2921"/>
                    <a:pt x="1340" y="3409"/>
                    <a:pt x="2016" y="3761"/>
                  </a:cubicBezTo>
                  <a:cubicBezTo>
                    <a:pt x="2669" y="4101"/>
                    <a:pt x="3334" y="4268"/>
                    <a:pt x="3912" y="4268"/>
                  </a:cubicBezTo>
                  <a:cubicBezTo>
                    <a:pt x="4634" y="4268"/>
                    <a:pt x="5222" y="4007"/>
                    <a:pt x="5485" y="3500"/>
                  </a:cubicBezTo>
                  <a:cubicBezTo>
                    <a:pt x="5727" y="3038"/>
                    <a:pt x="5654" y="2463"/>
                    <a:pt x="5285" y="1880"/>
                  </a:cubicBezTo>
                  <a:cubicBezTo>
                    <a:pt x="4946" y="1346"/>
                    <a:pt x="4388" y="860"/>
                    <a:pt x="3711" y="508"/>
                  </a:cubicBezTo>
                  <a:cubicBezTo>
                    <a:pt x="3058" y="167"/>
                    <a:pt x="2394" y="0"/>
                    <a:pt x="1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5;p64">
              <a:extLst>
                <a:ext uri="{FF2B5EF4-FFF2-40B4-BE49-F238E27FC236}">
                  <a16:creationId xmlns:a16="http://schemas.microsoft.com/office/drawing/2014/main" id="{EAD6B247-0647-567C-4B7B-9F0983CAA304}"/>
                </a:ext>
              </a:extLst>
            </p:cNvPr>
            <p:cNvSpPr/>
            <p:nvPr/>
          </p:nvSpPr>
          <p:spPr>
            <a:xfrm>
              <a:off x="1837300" y="4468250"/>
              <a:ext cx="137725" cy="91925"/>
            </a:xfrm>
            <a:custGeom>
              <a:avLst/>
              <a:gdLst/>
              <a:ahLst/>
              <a:cxnLst/>
              <a:rect l="l" t="t" r="r" b="b"/>
              <a:pathLst>
                <a:path w="5509" h="3677" extrusionOk="0">
                  <a:moveTo>
                    <a:pt x="3807" y="1"/>
                  </a:moveTo>
                  <a:cubicBezTo>
                    <a:pt x="3275" y="1"/>
                    <a:pt x="2651" y="157"/>
                    <a:pt x="2044" y="473"/>
                  </a:cubicBezTo>
                  <a:cubicBezTo>
                    <a:pt x="739" y="1152"/>
                    <a:pt x="1" y="2315"/>
                    <a:pt x="393" y="3069"/>
                  </a:cubicBezTo>
                  <a:cubicBezTo>
                    <a:pt x="603" y="3471"/>
                    <a:pt x="1094" y="3676"/>
                    <a:pt x="1704" y="3676"/>
                  </a:cubicBezTo>
                  <a:cubicBezTo>
                    <a:pt x="2236" y="3676"/>
                    <a:pt x="2859" y="3521"/>
                    <a:pt x="3466" y="3204"/>
                  </a:cubicBezTo>
                  <a:cubicBezTo>
                    <a:pt x="4771" y="2525"/>
                    <a:pt x="5509" y="1363"/>
                    <a:pt x="5116" y="608"/>
                  </a:cubicBezTo>
                  <a:cubicBezTo>
                    <a:pt x="4907" y="206"/>
                    <a:pt x="4417" y="1"/>
                    <a:pt x="3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6;p64">
              <a:extLst>
                <a:ext uri="{FF2B5EF4-FFF2-40B4-BE49-F238E27FC236}">
                  <a16:creationId xmlns:a16="http://schemas.microsoft.com/office/drawing/2014/main" id="{9CD4BE0A-8C58-3119-E315-255A90C28CE9}"/>
                </a:ext>
              </a:extLst>
            </p:cNvPr>
            <p:cNvSpPr/>
            <p:nvPr/>
          </p:nvSpPr>
          <p:spPr>
            <a:xfrm>
              <a:off x="1834575" y="4460850"/>
              <a:ext cx="143175" cy="106725"/>
            </a:xfrm>
            <a:custGeom>
              <a:avLst/>
              <a:gdLst/>
              <a:ahLst/>
              <a:cxnLst/>
              <a:rect l="l" t="t" r="r" b="b"/>
              <a:pathLst>
                <a:path w="5727" h="4269" extrusionOk="0">
                  <a:moveTo>
                    <a:pt x="3927" y="589"/>
                  </a:moveTo>
                  <a:cubicBezTo>
                    <a:pt x="4419" y="589"/>
                    <a:pt x="4806" y="740"/>
                    <a:pt x="4964" y="1041"/>
                  </a:cubicBezTo>
                  <a:cubicBezTo>
                    <a:pt x="5152" y="1401"/>
                    <a:pt x="4935" y="1842"/>
                    <a:pt x="4788" y="2073"/>
                  </a:cubicBezTo>
                  <a:cubicBezTo>
                    <a:pt x="4504" y="2520"/>
                    <a:pt x="4025" y="2934"/>
                    <a:pt x="3439" y="3239"/>
                  </a:cubicBezTo>
                  <a:cubicBezTo>
                    <a:pt x="2873" y="3534"/>
                    <a:pt x="2286" y="3681"/>
                    <a:pt x="1800" y="3681"/>
                  </a:cubicBezTo>
                  <a:cubicBezTo>
                    <a:pt x="1309" y="3681"/>
                    <a:pt x="921" y="3530"/>
                    <a:pt x="763" y="3229"/>
                  </a:cubicBezTo>
                  <a:cubicBezTo>
                    <a:pt x="576" y="2868"/>
                    <a:pt x="793" y="2427"/>
                    <a:pt x="940" y="2197"/>
                  </a:cubicBezTo>
                  <a:cubicBezTo>
                    <a:pt x="1224" y="1750"/>
                    <a:pt x="1703" y="1335"/>
                    <a:pt x="2289" y="1030"/>
                  </a:cubicBezTo>
                  <a:cubicBezTo>
                    <a:pt x="2853" y="737"/>
                    <a:pt x="3441" y="589"/>
                    <a:pt x="3927" y="589"/>
                  </a:cubicBezTo>
                  <a:close/>
                  <a:moveTo>
                    <a:pt x="3912" y="1"/>
                  </a:moveTo>
                  <a:cubicBezTo>
                    <a:pt x="3334" y="1"/>
                    <a:pt x="2670" y="167"/>
                    <a:pt x="2017" y="507"/>
                  </a:cubicBezTo>
                  <a:cubicBezTo>
                    <a:pt x="1340" y="859"/>
                    <a:pt x="781" y="1347"/>
                    <a:pt x="442" y="1880"/>
                  </a:cubicBezTo>
                  <a:cubicBezTo>
                    <a:pt x="73" y="2464"/>
                    <a:pt x="0" y="3039"/>
                    <a:pt x="241" y="3501"/>
                  </a:cubicBezTo>
                  <a:cubicBezTo>
                    <a:pt x="506" y="4009"/>
                    <a:pt x="1093" y="4269"/>
                    <a:pt x="1816" y="4269"/>
                  </a:cubicBezTo>
                  <a:cubicBezTo>
                    <a:pt x="2394" y="4269"/>
                    <a:pt x="3057" y="4102"/>
                    <a:pt x="3711" y="3761"/>
                  </a:cubicBezTo>
                  <a:cubicBezTo>
                    <a:pt x="4386" y="3409"/>
                    <a:pt x="4946" y="2922"/>
                    <a:pt x="5284" y="2388"/>
                  </a:cubicBezTo>
                  <a:cubicBezTo>
                    <a:pt x="5655" y="1806"/>
                    <a:pt x="5726" y="1230"/>
                    <a:pt x="5486" y="768"/>
                  </a:cubicBezTo>
                  <a:cubicBezTo>
                    <a:pt x="5222" y="261"/>
                    <a:pt x="4634" y="1"/>
                    <a:pt x="3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7;p64">
              <a:extLst>
                <a:ext uri="{FF2B5EF4-FFF2-40B4-BE49-F238E27FC236}">
                  <a16:creationId xmlns:a16="http://schemas.microsoft.com/office/drawing/2014/main" id="{A505E3B0-E96E-38ED-20E3-7FF296D199E7}"/>
                </a:ext>
              </a:extLst>
            </p:cNvPr>
            <p:cNvSpPr/>
            <p:nvPr/>
          </p:nvSpPr>
          <p:spPr>
            <a:xfrm>
              <a:off x="2172400" y="3867125"/>
              <a:ext cx="14750" cy="502475"/>
            </a:xfrm>
            <a:custGeom>
              <a:avLst/>
              <a:gdLst/>
              <a:ahLst/>
              <a:cxnLst/>
              <a:rect l="l" t="t" r="r" b="b"/>
              <a:pathLst>
                <a:path w="590" h="20099" extrusionOk="0">
                  <a:moveTo>
                    <a:pt x="1" y="1"/>
                  </a:moveTo>
                  <a:lnTo>
                    <a:pt x="1" y="20098"/>
                  </a:lnTo>
                  <a:lnTo>
                    <a:pt x="590" y="20098"/>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8;p64">
              <a:extLst>
                <a:ext uri="{FF2B5EF4-FFF2-40B4-BE49-F238E27FC236}">
                  <a16:creationId xmlns:a16="http://schemas.microsoft.com/office/drawing/2014/main" id="{64FF2F1B-465E-B9CE-C475-D86CE9E603F2}"/>
                </a:ext>
              </a:extLst>
            </p:cNvPr>
            <p:cNvSpPr/>
            <p:nvPr/>
          </p:nvSpPr>
          <p:spPr>
            <a:xfrm>
              <a:off x="2496875" y="4484675"/>
              <a:ext cx="14750" cy="251250"/>
            </a:xfrm>
            <a:custGeom>
              <a:avLst/>
              <a:gdLst/>
              <a:ahLst/>
              <a:cxnLst/>
              <a:rect l="l" t="t" r="r" b="b"/>
              <a:pathLst>
                <a:path w="590" h="10050" extrusionOk="0">
                  <a:moveTo>
                    <a:pt x="1" y="1"/>
                  </a:moveTo>
                  <a:lnTo>
                    <a:pt x="1" y="10049"/>
                  </a:lnTo>
                  <a:lnTo>
                    <a:pt x="590" y="10049"/>
                  </a:lnTo>
                  <a:lnTo>
                    <a:pt x="5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9;p64">
              <a:extLst>
                <a:ext uri="{FF2B5EF4-FFF2-40B4-BE49-F238E27FC236}">
                  <a16:creationId xmlns:a16="http://schemas.microsoft.com/office/drawing/2014/main" id="{9D163B48-E3BE-B211-B9C2-503E5E268079}"/>
                </a:ext>
              </a:extLst>
            </p:cNvPr>
            <p:cNvSpPr/>
            <p:nvPr/>
          </p:nvSpPr>
          <p:spPr>
            <a:xfrm>
              <a:off x="2496875" y="3919475"/>
              <a:ext cx="14750" cy="502425"/>
            </a:xfrm>
            <a:custGeom>
              <a:avLst/>
              <a:gdLst/>
              <a:ahLst/>
              <a:cxnLst/>
              <a:rect l="l" t="t" r="r" b="b"/>
              <a:pathLst>
                <a:path w="590" h="20097" extrusionOk="0">
                  <a:moveTo>
                    <a:pt x="1" y="0"/>
                  </a:moveTo>
                  <a:lnTo>
                    <a:pt x="1" y="20097"/>
                  </a:lnTo>
                  <a:lnTo>
                    <a:pt x="590" y="20097"/>
                  </a:lnTo>
                  <a:lnTo>
                    <a:pt x="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90;p64">
              <a:extLst>
                <a:ext uri="{FF2B5EF4-FFF2-40B4-BE49-F238E27FC236}">
                  <a16:creationId xmlns:a16="http://schemas.microsoft.com/office/drawing/2014/main" id="{049A3E8E-83C8-6879-C61E-715012246616}"/>
                </a:ext>
              </a:extLst>
            </p:cNvPr>
            <p:cNvSpPr/>
            <p:nvPr/>
          </p:nvSpPr>
          <p:spPr>
            <a:xfrm>
              <a:off x="5396200" y="4254400"/>
              <a:ext cx="14750" cy="502475"/>
            </a:xfrm>
            <a:custGeom>
              <a:avLst/>
              <a:gdLst/>
              <a:ahLst/>
              <a:cxnLst/>
              <a:rect l="l" t="t" r="r" b="b"/>
              <a:pathLst>
                <a:path w="590" h="20099" extrusionOk="0">
                  <a:moveTo>
                    <a:pt x="0" y="1"/>
                  </a:moveTo>
                  <a:lnTo>
                    <a:pt x="0" y="20098"/>
                  </a:lnTo>
                  <a:lnTo>
                    <a:pt x="589" y="200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91;p64">
              <a:extLst>
                <a:ext uri="{FF2B5EF4-FFF2-40B4-BE49-F238E27FC236}">
                  <a16:creationId xmlns:a16="http://schemas.microsoft.com/office/drawing/2014/main" id="{659FBADA-1E1F-9697-AB5C-9CB50839204A}"/>
                </a:ext>
              </a:extLst>
            </p:cNvPr>
            <p:cNvSpPr/>
            <p:nvPr/>
          </p:nvSpPr>
          <p:spPr>
            <a:xfrm>
              <a:off x="5091050" y="3739200"/>
              <a:ext cx="14750" cy="1104850"/>
            </a:xfrm>
            <a:custGeom>
              <a:avLst/>
              <a:gdLst/>
              <a:ahLst/>
              <a:cxnLst/>
              <a:rect l="l" t="t" r="r" b="b"/>
              <a:pathLst>
                <a:path w="590" h="44194" extrusionOk="0">
                  <a:moveTo>
                    <a:pt x="1" y="0"/>
                  </a:moveTo>
                  <a:lnTo>
                    <a:pt x="1" y="44193"/>
                  </a:lnTo>
                  <a:lnTo>
                    <a:pt x="589" y="44193"/>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2;p64">
              <a:extLst>
                <a:ext uri="{FF2B5EF4-FFF2-40B4-BE49-F238E27FC236}">
                  <a16:creationId xmlns:a16="http://schemas.microsoft.com/office/drawing/2014/main" id="{64ED190B-C5A7-EB6A-7A97-F01C8CAA7911}"/>
                </a:ext>
              </a:extLst>
            </p:cNvPr>
            <p:cNvSpPr/>
            <p:nvPr/>
          </p:nvSpPr>
          <p:spPr>
            <a:xfrm>
              <a:off x="3826175" y="4725425"/>
              <a:ext cx="14725" cy="230300"/>
            </a:xfrm>
            <a:custGeom>
              <a:avLst/>
              <a:gdLst/>
              <a:ahLst/>
              <a:cxnLst/>
              <a:rect l="l" t="t" r="r" b="b"/>
              <a:pathLst>
                <a:path w="589" h="9212" extrusionOk="0">
                  <a:moveTo>
                    <a:pt x="0" y="1"/>
                  </a:moveTo>
                  <a:lnTo>
                    <a:pt x="0" y="9212"/>
                  </a:lnTo>
                  <a:lnTo>
                    <a:pt x="589" y="9212"/>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3;p64">
              <a:extLst>
                <a:ext uri="{FF2B5EF4-FFF2-40B4-BE49-F238E27FC236}">
                  <a16:creationId xmlns:a16="http://schemas.microsoft.com/office/drawing/2014/main" id="{93BB1636-CB19-35EA-12A5-C5AE3D7623E8}"/>
                </a:ext>
              </a:extLst>
            </p:cNvPr>
            <p:cNvSpPr/>
            <p:nvPr/>
          </p:nvSpPr>
          <p:spPr>
            <a:xfrm>
              <a:off x="2860325" y="4309025"/>
              <a:ext cx="14750" cy="563275"/>
            </a:xfrm>
            <a:custGeom>
              <a:avLst/>
              <a:gdLst/>
              <a:ahLst/>
              <a:cxnLst/>
              <a:rect l="l" t="t" r="r" b="b"/>
              <a:pathLst>
                <a:path w="590" h="22531" extrusionOk="0">
                  <a:moveTo>
                    <a:pt x="1" y="0"/>
                  </a:moveTo>
                  <a:lnTo>
                    <a:pt x="1" y="22531"/>
                  </a:lnTo>
                  <a:lnTo>
                    <a:pt x="589" y="2253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4;p64">
              <a:extLst>
                <a:ext uri="{FF2B5EF4-FFF2-40B4-BE49-F238E27FC236}">
                  <a16:creationId xmlns:a16="http://schemas.microsoft.com/office/drawing/2014/main" id="{386E5DC0-54D3-950D-2B2E-E7402DC20DA3}"/>
                </a:ext>
              </a:extLst>
            </p:cNvPr>
            <p:cNvSpPr/>
            <p:nvPr/>
          </p:nvSpPr>
          <p:spPr>
            <a:xfrm>
              <a:off x="4577075" y="4827050"/>
              <a:ext cx="14750" cy="113825"/>
            </a:xfrm>
            <a:custGeom>
              <a:avLst/>
              <a:gdLst/>
              <a:ahLst/>
              <a:cxnLst/>
              <a:rect l="l" t="t" r="r" b="b"/>
              <a:pathLst>
                <a:path w="590" h="4553" extrusionOk="0">
                  <a:moveTo>
                    <a:pt x="1" y="0"/>
                  </a:moveTo>
                  <a:lnTo>
                    <a:pt x="1" y="4552"/>
                  </a:lnTo>
                  <a:lnTo>
                    <a:pt x="589" y="4552"/>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195;p64">
              <a:extLst>
                <a:ext uri="{FF2B5EF4-FFF2-40B4-BE49-F238E27FC236}">
                  <a16:creationId xmlns:a16="http://schemas.microsoft.com/office/drawing/2014/main" id="{1254C3D3-C7B0-D7FF-CF15-789BEE9135D2}"/>
                </a:ext>
              </a:extLst>
            </p:cNvPr>
            <p:cNvSpPr/>
            <p:nvPr/>
          </p:nvSpPr>
          <p:spPr>
            <a:xfrm>
              <a:off x="4577075" y="4559250"/>
              <a:ext cx="14750" cy="232350"/>
            </a:xfrm>
            <a:custGeom>
              <a:avLst/>
              <a:gdLst/>
              <a:ahLst/>
              <a:cxnLst/>
              <a:rect l="l" t="t" r="r" b="b"/>
              <a:pathLst>
                <a:path w="590" h="9294" extrusionOk="0">
                  <a:moveTo>
                    <a:pt x="1" y="0"/>
                  </a:moveTo>
                  <a:lnTo>
                    <a:pt x="1" y="9294"/>
                  </a:lnTo>
                  <a:lnTo>
                    <a:pt x="589" y="9294"/>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196;p64">
              <a:extLst>
                <a:ext uri="{FF2B5EF4-FFF2-40B4-BE49-F238E27FC236}">
                  <a16:creationId xmlns:a16="http://schemas.microsoft.com/office/drawing/2014/main" id="{498CE4DA-1DC2-5BFF-4281-0E37A9AC7784}"/>
                </a:ext>
              </a:extLst>
            </p:cNvPr>
            <p:cNvSpPr/>
            <p:nvPr/>
          </p:nvSpPr>
          <p:spPr>
            <a:xfrm>
              <a:off x="3826175" y="4495150"/>
              <a:ext cx="14725" cy="125625"/>
            </a:xfrm>
            <a:custGeom>
              <a:avLst/>
              <a:gdLst/>
              <a:ahLst/>
              <a:cxnLst/>
              <a:rect l="l" t="t" r="r" b="b"/>
              <a:pathLst>
                <a:path w="589" h="5025" extrusionOk="0">
                  <a:moveTo>
                    <a:pt x="0" y="1"/>
                  </a:moveTo>
                  <a:lnTo>
                    <a:pt x="0" y="5025"/>
                  </a:lnTo>
                  <a:lnTo>
                    <a:pt x="589" y="5025"/>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197;p64">
              <a:extLst>
                <a:ext uri="{FF2B5EF4-FFF2-40B4-BE49-F238E27FC236}">
                  <a16:creationId xmlns:a16="http://schemas.microsoft.com/office/drawing/2014/main" id="{3DA99DDC-F5EA-773E-7845-7B432FFD5B34}"/>
                </a:ext>
              </a:extLst>
            </p:cNvPr>
            <p:cNvSpPr/>
            <p:nvPr/>
          </p:nvSpPr>
          <p:spPr>
            <a:xfrm>
              <a:off x="5396200" y="3909025"/>
              <a:ext cx="14750" cy="230300"/>
            </a:xfrm>
            <a:custGeom>
              <a:avLst/>
              <a:gdLst/>
              <a:ahLst/>
              <a:cxnLst/>
              <a:rect l="l" t="t" r="r" b="b"/>
              <a:pathLst>
                <a:path w="590" h="9212" extrusionOk="0">
                  <a:moveTo>
                    <a:pt x="0" y="0"/>
                  </a:moveTo>
                  <a:lnTo>
                    <a:pt x="0" y="9211"/>
                  </a:lnTo>
                  <a:lnTo>
                    <a:pt x="589" y="9211"/>
                  </a:lnTo>
                  <a:lnTo>
                    <a:pt x="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198;p64">
              <a:extLst>
                <a:ext uri="{FF2B5EF4-FFF2-40B4-BE49-F238E27FC236}">
                  <a16:creationId xmlns:a16="http://schemas.microsoft.com/office/drawing/2014/main" id="{F6707AC1-648D-1013-91FD-F2FA9BDBF079}"/>
                </a:ext>
              </a:extLst>
            </p:cNvPr>
            <p:cNvSpPr/>
            <p:nvPr/>
          </p:nvSpPr>
          <p:spPr>
            <a:xfrm>
              <a:off x="5689275" y="3417075"/>
              <a:ext cx="14750" cy="1119950"/>
            </a:xfrm>
            <a:custGeom>
              <a:avLst/>
              <a:gdLst/>
              <a:ahLst/>
              <a:cxnLst/>
              <a:rect l="l" t="t" r="r" b="b"/>
              <a:pathLst>
                <a:path w="590" h="44798" extrusionOk="0">
                  <a:moveTo>
                    <a:pt x="0" y="1"/>
                  </a:moveTo>
                  <a:lnTo>
                    <a:pt x="0" y="44798"/>
                  </a:lnTo>
                  <a:lnTo>
                    <a:pt x="589" y="44798"/>
                  </a:lnTo>
                  <a:lnTo>
                    <a:pt x="5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199;p64">
              <a:extLst>
                <a:ext uri="{FF2B5EF4-FFF2-40B4-BE49-F238E27FC236}">
                  <a16:creationId xmlns:a16="http://schemas.microsoft.com/office/drawing/2014/main" id="{ACA34D92-9EAC-DE4B-A6DA-508FE88FFD06}"/>
                </a:ext>
              </a:extLst>
            </p:cNvPr>
            <p:cNvSpPr/>
            <p:nvPr/>
          </p:nvSpPr>
          <p:spPr>
            <a:xfrm>
              <a:off x="2172400" y="3522075"/>
              <a:ext cx="14750" cy="271825"/>
            </a:xfrm>
            <a:custGeom>
              <a:avLst/>
              <a:gdLst/>
              <a:ahLst/>
              <a:cxnLst/>
              <a:rect l="l" t="t" r="r" b="b"/>
              <a:pathLst>
                <a:path w="590" h="10873" extrusionOk="0">
                  <a:moveTo>
                    <a:pt x="1" y="1"/>
                  </a:moveTo>
                  <a:lnTo>
                    <a:pt x="1" y="10873"/>
                  </a:lnTo>
                  <a:lnTo>
                    <a:pt x="590" y="10873"/>
                  </a:lnTo>
                  <a:lnTo>
                    <a:pt x="59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200;p64">
              <a:extLst>
                <a:ext uri="{FF2B5EF4-FFF2-40B4-BE49-F238E27FC236}">
                  <a16:creationId xmlns:a16="http://schemas.microsoft.com/office/drawing/2014/main" id="{0E1FFEE7-C7FA-9AD7-049E-CBFABD7F5A76}"/>
                </a:ext>
              </a:extLst>
            </p:cNvPr>
            <p:cNvSpPr/>
            <p:nvPr/>
          </p:nvSpPr>
          <p:spPr>
            <a:xfrm>
              <a:off x="4837850" y="2968175"/>
              <a:ext cx="69975" cy="184900"/>
            </a:xfrm>
            <a:custGeom>
              <a:avLst/>
              <a:gdLst/>
              <a:ahLst/>
              <a:cxnLst/>
              <a:rect l="l" t="t" r="r" b="b"/>
              <a:pathLst>
                <a:path w="2799" h="7396"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201;p64">
              <a:extLst>
                <a:ext uri="{FF2B5EF4-FFF2-40B4-BE49-F238E27FC236}">
                  <a16:creationId xmlns:a16="http://schemas.microsoft.com/office/drawing/2014/main" id="{6BB37EC6-F258-B295-4461-0EAC6328EFD7}"/>
                </a:ext>
              </a:extLst>
            </p:cNvPr>
            <p:cNvSpPr/>
            <p:nvPr/>
          </p:nvSpPr>
          <p:spPr>
            <a:xfrm>
              <a:off x="4830525" y="2960825"/>
              <a:ext cx="84675" cy="199625"/>
            </a:xfrm>
            <a:custGeom>
              <a:avLst/>
              <a:gdLst/>
              <a:ahLst/>
              <a:cxnLst/>
              <a:rect l="l" t="t" r="r" b="b"/>
              <a:pathLst>
                <a:path w="3387" h="7985" extrusionOk="0">
                  <a:moveTo>
                    <a:pt x="2797" y="590"/>
                  </a:moveTo>
                  <a:lnTo>
                    <a:pt x="2797" y="7395"/>
                  </a:lnTo>
                  <a:lnTo>
                    <a:pt x="589" y="7395"/>
                  </a:lnTo>
                  <a:lnTo>
                    <a:pt x="589" y="590"/>
                  </a:lnTo>
                  <a:close/>
                  <a:moveTo>
                    <a:pt x="0" y="1"/>
                  </a:moveTo>
                  <a:lnTo>
                    <a:pt x="0"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202;p64">
              <a:extLst>
                <a:ext uri="{FF2B5EF4-FFF2-40B4-BE49-F238E27FC236}">
                  <a16:creationId xmlns:a16="http://schemas.microsoft.com/office/drawing/2014/main" id="{B07A41E6-5D58-8CDE-DE70-930166FFC2BC}"/>
                </a:ext>
              </a:extLst>
            </p:cNvPr>
            <p:cNvSpPr/>
            <p:nvPr/>
          </p:nvSpPr>
          <p:spPr>
            <a:xfrm>
              <a:off x="3019925" y="1595025"/>
              <a:ext cx="1840900" cy="398775"/>
            </a:xfrm>
            <a:custGeom>
              <a:avLst/>
              <a:gdLst/>
              <a:ahLst/>
              <a:cxnLst/>
              <a:rect l="l" t="t" r="r" b="b"/>
              <a:pathLst>
                <a:path w="73636" h="15951" extrusionOk="0">
                  <a:moveTo>
                    <a:pt x="1" y="1"/>
                  </a:moveTo>
                  <a:lnTo>
                    <a:pt x="1" y="15950"/>
                  </a:lnTo>
                  <a:lnTo>
                    <a:pt x="73636" y="15950"/>
                  </a:lnTo>
                  <a:lnTo>
                    <a:pt x="73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203;p64">
              <a:extLst>
                <a:ext uri="{FF2B5EF4-FFF2-40B4-BE49-F238E27FC236}">
                  <a16:creationId xmlns:a16="http://schemas.microsoft.com/office/drawing/2014/main" id="{A51159D9-78B4-77CB-EDB2-DFB18B2C9FE7}"/>
                </a:ext>
              </a:extLst>
            </p:cNvPr>
            <p:cNvSpPr/>
            <p:nvPr/>
          </p:nvSpPr>
          <p:spPr>
            <a:xfrm>
              <a:off x="3012575" y="1587675"/>
              <a:ext cx="1855600" cy="413525"/>
            </a:xfrm>
            <a:custGeom>
              <a:avLst/>
              <a:gdLst/>
              <a:ahLst/>
              <a:cxnLst/>
              <a:rect l="l" t="t" r="r" b="b"/>
              <a:pathLst>
                <a:path w="74224" h="16541" extrusionOk="0">
                  <a:moveTo>
                    <a:pt x="73635" y="590"/>
                  </a:moveTo>
                  <a:lnTo>
                    <a:pt x="73635" y="15950"/>
                  </a:lnTo>
                  <a:lnTo>
                    <a:pt x="590" y="15950"/>
                  </a:lnTo>
                  <a:lnTo>
                    <a:pt x="590" y="590"/>
                  </a:lnTo>
                  <a:close/>
                  <a:moveTo>
                    <a:pt x="1" y="1"/>
                  </a:moveTo>
                  <a:lnTo>
                    <a:pt x="1" y="16540"/>
                  </a:lnTo>
                  <a:lnTo>
                    <a:pt x="74224" y="16540"/>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204;p64">
              <a:extLst>
                <a:ext uri="{FF2B5EF4-FFF2-40B4-BE49-F238E27FC236}">
                  <a16:creationId xmlns:a16="http://schemas.microsoft.com/office/drawing/2014/main" id="{9A91FDF9-C434-9B45-31FC-41B987DA8595}"/>
                </a:ext>
              </a:extLst>
            </p:cNvPr>
            <p:cNvSpPr/>
            <p:nvPr/>
          </p:nvSpPr>
          <p:spPr>
            <a:xfrm>
              <a:off x="4837850" y="40591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205;p64">
              <a:extLst>
                <a:ext uri="{FF2B5EF4-FFF2-40B4-BE49-F238E27FC236}">
                  <a16:creationId xmlns:a16="http://schemas.microsoft.com/office/drawing/2014/main" id="{64C64A70-A981-B96F-1DAC-70A39B22C6DE}"/>
                </a:ext>
              </a:extLst>
            </p:cNvPr>
            <p:cNvSpPr/>
            <p:nvPr/>
          </p:nvSpPr>
          <p:spPr>
            <a:xfrm>
              <a:off x="4830525" y="4051825"/>
              <a:ext cx="84675" cy="199625"/>
            </a:xfrm>
            <a:custGeom>
              <a:avLst/>
              <a:gdLst/>
              <a:ahLst/>
              <a:cxnLst/>
              <a:rect l="l" t="t" r="r" b="b"/>
              <a:pathLst>
                <a:path w="3387" h="7985" extrusionOk="0">
                  <a:moveTo>
                    <a:pt x="2797" y="588"/>
                  </a:moveTo>
                  <a:lnTo>
                    <a:pt x="2797" y="7394"/>
                  </a:lnTo>
                  <a:lnTo>
                    <a:pt x="589" y="7394"/>
                  </a:lnTo>
                  <a:lnTo>
                    <a:pt x="589" y="588"/>
                  </a:lnTo>
                  <a:close/>
                  <a:moveTo>
                    <a:pt x="0" y="0"/>
                  </a:moveTo>
                  <a:lnTo>
                    <a:pt x="0"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206;p64">
              <a:extLst>
                <a:ext uri="{FF2B5EF4-FFF2-40B4-BE49-F238E27FC236}">
                  <a16:creationId xmlns:a16="http://schemas.microsoft.com/office/drawing/2014/main" id="{D86AF63A-439B-74F7-3E97-CFEEA137D600}"/>
                </a:ext>
              </a:extLst>
            </p:cNvPr>
            <p:cNvSpPr/>
            <p:nvPr/>
          </p:nvSpPr>
          <p:spPr>
            <a:xfrm>
              <a:off x="2966825" y="40591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207;p64">
              <a:extLst>
                <a:ext uri="{FF2B5EF4-FFF2-40B4-BE49-F238E27FC236}">
                  <a16:creationId xmlns:a16="http://schemas.microsoft.com/office/drawing/2014/main" id="{5B4DC6D1-A4EF-224A-872C-8A0CD7E7A010}"/>
                </a:ext>
              </a:extLst>
            </p:cNvPr>
            <p:cNvSpPr/>
            <p:nvPr/>
          </p:nvSpPr>
          <p:spPr>
            <a:xfrm>
              <a:off x="2959450" y="4051825"/>
              <a:ext cx="84700" cy="199625"/>
            </a:xfrm>
            <a:custGeom>
              <a:avLst/>
              <a:gdLst/>
              <a:ahLst/>
              <a:cxnLst/>
              <a:rect l="l" t="t" r="r" b="b"/>
              <a:pathLst>
                <a:path w="3388" h="7985" extrusionOk="0">
                  <a:moveTo>
                    <a:pt x="2799" y="588"/>
                  </a:moveTo>
                  <a:lnTo>
                    <a:pt x="2799" y="7394"/>
                  </a:lnTo>
                  <a:lnTo>
                    <a:pt x="590" y="7394"/>
                  </a:lnTo>
                  <a:lnTo>
                    <a:pt x="591" y="588"/>
                  </a:lnTo>
                  <a:close/>
                  <a:moveTo>
                    <a:pt x="1" y="0"/>
                  </a:moveTo>
                  <a:lnTo>
                    <a:pt x="1" y="7984"/>
                  </a:lnTo>
                  <a:lnTo>
                    <a:pt x="3388" y="7984"/>
                  </a:lnTo>
                  <a:lnTo>
                    <a:pt x="3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208;p64">
              <a:extLst>
                <a:ext uri="{FF2B5EF4-FFF2-40B4-BE49-F238E27FC236}">
                  <a16:creationId xmlns:a16="http://schemas.microsoft.com/office/drawing/2014/main" id="{0B65DDA8-4371-949D-9094-49A6373FCD4A}"/>
                </a:ext>
              </a:extLst>
            </p:cNvPr>
            <p:cNvSpPr/>
            <p:nvPr/>
          </p:nvSpPr>
          <p:spPr>
            <a:xfrm>
              <a:off x="2956625" y="1898175"/>
              <a:ext cx="69975" cy="184925"/>
            </a:xfrm>
            <a:custGeom>
              <a:avLst/>
              <a:gdLst/>
              <a:ahLst/>
              <a:cxnLst/>
              <a:rect l="l" t="t" r="r" b="b"/>
              <a:pathLst>
                <a:path w="2799"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209;p64">
              <a:extLst>
                <a:ext uri="{FF2B5EF4-FFF2-40B4-BE49-F238E27FC236}">
                  <a16:creationId xmlns:a16="http://schemas.microsoft.com/office/drawing/2014/main" id="{6B4F5688-1F54-DE4E-E992-3D8836119AB1}"/>
                </a:ext>
              </a:extLst>
            </p:cNvPr>
            <p:cNvSpPr/>
            <p:nvPr/>
          </p:nvSpPr>
          <p:spPr>
            <a:xfrm>
              <a:off x="2949275" y="1890825"/>
              <a:ext cx="84650" cy="199625"/>
            </a:xfrm>
            <a:custGeom>
              <a:avLst/>
              <a:gdLst/>
              <a:ahLst/>
              <a:cxnLst/>
              <a:rect l="l" t="t" r="r" b="b"/>
              <a:pathLst>
                <a:path w="3386" h="7985" extrusionOk="0">
                  <a:moveTo>
                    <a:pt x="2797" y="589"/>
                  </a:moveTo>
                  <a:lnTo>
                    <a:pt x="2797" y="7396"/>
                  </a:lnTo>
                  <a:lnTo>
                    <a:pt x="589" y="7396"/>
                  </a:lnTo>
                  <a:lnTo>
                    <a:pt x="589" y="589"/>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210;p64">
              <a:extLst>
                <a:ext uri="{FF2B5EF4-FFF2-40B4-BE49-F238E27FC236}">
                  <a16:creationId xmlns:a16="http://schemas.microsoft.com/office/drawing/2014/main" id="{7DB5FC30-9119-94D1-7055-FFA9985644C1}"/>
                </a:ext>
              </a:extLst>
            </p:cNvPr>
            <p:cNvSpPr/>
            <p:nvPr/>
          </p:nvSpPr>
          <p:spPr>
            <a:xfrm>
              <a:off x="2956625" y="3520650"/>
              <a:ext cx="69975" cy="184925"/>
            </a:xfrm>
            <a:custGeom>
              <a:avLst/>
              <a:gdLst/>
              <a:ahLst/>
              <a:cxnLst/>
              <a:rect l="l" t="t" r="r" b="b"/>
              <a:pathLst>
                <a:path w="2799"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211;p64">
              <a:extLst>
                <a:ext uri="{FF2B5EF4-FFF2-40B4-BE49-F238E27FC236}">
                  <a16:creationId xmlns:a16="http://schemas.microsoft.com/office/drawing/2014/main" id="{B43161C5-3AFD-AC67-079B-37132A558326}"/>
                </a:ext>
              </a:extLst>
            </p:cNvPr>
            <p:cNvSpPr/>
            <p:nvPr/>
          </p:nvSpPr>
          <p:spPr>
            <a:xfrm>
              <a:off x="2949275" y="3513300"/>
              <a:ext cx="84650" cy="199625"/>
            </a:xfrm>
            <a:custGeom>
              <a:avLst/>
              <a:gdLst/>
              <a:ahLst/>
              <a:cxnLst/>
              <a:rect l="l" t="t" r="r" b="b"/>
              <a:pathLst>
                <a:path w="3386" h="7985" extrusionOk="0">
                  <a:moveTo>
                    <a:pt x="2797" y="590"/>
                  </a:moveTo>
                  <a:lnTo>
                    <a:pt x="2797" y="7396"/>
                  </a:lnTo>
                  <a:lnTo>
                    <a:pt x="589" y="7396"/>
                  </a:lnTo>
                  <a:lnTo>
                    <a:pt x="589" y="590"/>
                  </a:lnTo>
                  <a:close/>
                  <a:moveTo>
                    <a:pt x="1" y="1"/>
                  </a:moveTo>
                  <a:lnTo>
                    <a:pt x="1" y="7985"/>
                  </a:lnTo>
                  <a:lnTo>
                    <a:pt x="3386" y="7985"/>
                  </a:lnTo>
                  <a:lnTo>
                    <a:pt x="3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212;p64">
              <a:extLst>
                <a:ext uri="{FF2B5EF4-FFF2-40B4-BE49-F238E27FC236}">
                  <a16:creationId xmlns:a16="http://schemas.microsoft.com/office/drawing/2014/main" id="{B1C4D373-63BC-55F8-FF53-50CD35C3ABF7}"/>
                </a:ext>
              </a:extLst>
            </p:cNvPr>
            <p:cNvSpPr/>
            <p:nvPr/>
          </p:nvSpPr>
          <p:spPr>
            <a:xfrm>
              <a:off x="2956625" y="2967050"/>
              <a:ext cx="69975" cy="184925"/>
            </a:xfrm>
            <a:custGeom>
              <a:avLst/>
              <a:gdLst/>
              <a:ahLst/>
              <a:cxnLst/>
              <a:rect l="l" t="t" r="r" b="b"/>
              <a:pathLst>
                <a:path w="2799" h="7397" extrusionOk="0">
                  <a:moveTo>
                    <a:pt x="1" y="1"/>
                  </a:moveTo>
                  <a:lnTo>
                    <a:pt x="1" y="7396"/>
                  </a:lnTo>
                  <a:lnTo>
                    <a:pt x="2798" y="7396"/>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213;p64">
              <a:extLst>
                <a:ext uri="{FF2B5EF4-FFF2-40B4-BE49-F238E27FC236}">
                  <a16:creationId xmlns:a16="http://schemas.microsoft.com/office/drawing/2014/main" id="{5518E384-A740-C2E3-D993-82E6D1A852BE}"/>
                </a:ext>
              </a:extLst>
            </p:cNvPr>
            <p:cNvSpPr/>
            <p:nvPr/>
          </p:nvSpPr>
          <p:spPr>
            <a:xfrm>
              <a:off x="2949275" y="2959725"/>
              <a:ext cx="84650" cy="199600"/>
            </a:xfrm>
            <a:custGeom>
              <a:avLst/>
              <a:gdLst/>
              <a:ahLst/>
              <a:cxnLst/>
              <a:rect l="l" t="t" r="r" b="b"/>
              <a:pathLst>
                <a:path w="3386" h="7984" extrusionOk="0">
                  <a:moveTo>
                    <a:pt x="2797" y="589"/>
                  </a:moveTo>
                  <a:lnTo>
                    <a:pt x="2797" y="7394"/>
                  </a:lnTo>
                  <a:lnTo>
                    <a:pt x="589" y="7394"/>
                  </a:lnTo>
                  <a:lnTo>
                    <a:pt x="589" y="589"/>
                  </a:lnTo>
                  <a:close/>
                  <a:moveTo>
                    <a:pt x="1" y="0"/>
                  </a:moveTo>
                  <a:lnTo>
                    <a:pt x="1" y="7984"/>
                  </a:lnTo>
                  <a:lnTo>
                    <a:pt x="3386" y="7984"/>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214;p64">
              <a:extLst>
                <a:ext uri="{FF2B5EF4-FFF2-40B4-BE49-F238E27FC236}">
                  <a16:creationId xmlns:a16="http://schemas.microsoft.com/office/drawing/2014/main" id="{882A9191-756F-19C3-8836-7D63C49E4C61}"/>
                </a:ext>
              </a:extLst>
            </p:cNvPr>
            <p:cNvSpPr/>
            <p:nvPr/>
          </p:nvSpPr>
          <p:spPr>
            <a:xfrm>
              <a:off x="4855675" y="1898175"/>
              <a:ext cx="69950" cy="184925"/>
            </a:xfrm>
            <a:custGeom>
              <a:avLst/>
              <a:gdLst/>
              <a:ahLst/>
              <a:cxnLst/>
              <a:rect l="l" t="t" r="r" b="b"/>
              <a:pathLst>
                <a:path w="2798" h="7397" extrusionOk="0">
                  <a:moveTo>
                    <a:pt x="1" y="0"/>
                  </a:moveTo>
                  <a:lnTo>
                    <a:pt x="1" y="7397"/>
                  </a:lnTo>
                  <a:lnTo>
                    <a:pt x="2798" y="7397"/>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215;p64">
              <a:extLst>
                <a:ext uri="{FF2B5EF4-FFF2-40B4-BE49-F238E27FC236}">
                  <a16:creationId xmlns:a16="http://schemas.microsoft.com/office/drawing/2014/main" id="{8337C8CD-3C4D-507E-71D6-071E3792F335}"/>
                </a:ext>
              </a:extLst>
            </p:cNvPr>
            <p:cNvSpPr/>
            <p:nvPr/>
          </p:nvSpPr>
          <p:spPr>
            <a:xfrm>
              <a:off x="4848325" y="1890825"/>
              <a:ext cx="84675" cy="199625"/>
            </a:xfrm>
            <a:custGeom>
              <a:avLst/>
              <a:gdLst/>
              <a:ahLst/>
              <a:cxnLst/>
              <a:rect l="l" t="t" r="r" b="b"/>
              <a:pathLst>
                <a:path w="3387" h="7985" extrusionOk="0">
                  <a:moveTo>
                    <a:pt x="2798" y="589"/>
                  </a:moveTo>
                  <a:lnTo>
                    <a:pt x="2798" y="7396"/>
                  </a:lnTo>
                  <a:lnTo>
                    <a:pt x="590" y="7396"/>
                  </a:lnTo>
                  <a:lnTo>
                    <a:pt x="590" y="589"/>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216;p64">
              <a:extLst>
                <a:ext uri="{FF2B5EF4-FFF2-40B4-BE49-F238E27FC236}">
                  <a16:creationId xmlns:a16="http://schemas.microsoft.com/office/drawing/2014/main" id="{E2B9F742-CC60-1D69-72B0-0ECBC860EA58}"/>
                </a:ext>
              </a:extLst>
            </p:cNvPr>
            <p:cNvSpPr/>
            <p:nvPr/>
          </p:nvSpPr>
          <p:spPr>
            <a:xfrm>
              <a:off x="4855675" y="3520650"/>
              <a:ext cx="69950" cy="184925"/>
            </a:xfrm>
            <a:custGeom>
              <a:avLst/>
              <a:gdLst/>
              <a:ahLst/>
              <a:cxnLst/>
              <a:rect l="l" t="t" r="r" b="b"/>
              <a:pathLst>
                <a:path w="2798" h="7397" extrusionOk="0">
                  <a:moveTo>
                    <a:pt x="1" y="1"/>
                  </a:moveTo>
                  <a:lnTo>
                    <a:pt x="1" y="7397"/>
                  </a:lnTo>
                  <a:lnTo>
                    <a:pt x="2798" y="7397"/>
                  </a:lnTo>
                  <a:lnTo>
                    <a:pt x="27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217;p64">
              <a:extLst>
                <a:ext uri="{FF2B5EF4-FFF2-40B4-BE49-F238E27FC236}">
                  <a16:creationId xmlns:a16="http://schemas.microsoft.com/office/drawing/2014/main" id="{B884AADB-3FB0-E44A-19B6-A27932124E76}"/>
                </a:ext>
              </a:extLst>
            </p:cNvPr>
            <p:cNvSpPr/>
            <p:nvPr/>
          </p:nvSpPr>
          <p:spPr>
            <a:xfrm>
              <a:off x="4848325" y="3513300"/>
              <a:ext cx="84675" cy="199625"/>
            </a:xfrm>
            <a:custGeom>
              <a:avLst/>
              <a:gdLst/>
              <a:ahLst/>
              <a:cxnLst/>
              <a:rect l="l" t="t" r="r" b="b"/>
              <a:pathLst>
                <a:path w="3387" h="7985" extrusionOk="0">
                  <a:moveTo>
                    <a:pt x="2798" y="590"/>
                  </a:moveTo>
                  <a:lnTo>
                    <a:pt x="2798" y="7396"/>
                  </a:lnTo>
                  <a:lnTo>
                    <a:pt x="590" y="7396"/>
                  </a:lnTo>
                  <a:lnTo>
                    <a:pt x="590" y="590"/>
                  </a:lnTo>
                  <a:close/>
                  <a:moveTo>
                    <a:pt x="1" y="1"/>
                  </a:moveTo>
                  <a:lnTo>
                    <a:pt x="1" y="7985"/>
                  </a:lnTo>
                  <a:lnTo>
                    <a:pt x="3387" y="7985"/>
                  </a:lnTo>
                  <a:lnTo>
                    <a:pt x="33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218;p64">
              <a:extLst>
                <a:ext uri="{FF2B5EF4-FFF2-40B4-BE49-F238E27FC236}">
                  <a16:creationId xmlns:a16="http://schemas.microsoft.com/office/drawing/2014/main" id="{B17B2790-43B4-D213-CA9F-86B51EB4F5BC}"/>
                </a:ext>
              </a:extLst>
            </p:cNvPr>
            <p:cNvSpPr/>
            <p:nvPr/>
          </p:nvSpPr>
          <p:spPr>
            <a:xfrm>
              <a:off x="2956625" y="2431675"/>
              <a:ext cx="69975" cy="184900"/>
            </a:xfrm>
            <a:custGeom>
              <a:avLst/>
              <a:gdLst/>
              <a:ahLst/>
              <a:cxnLst/>
              <a:rect l="l" t="t" r="r" b="b"/>
              <a:pathLst>
                <a:path w="2799"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219;p64">
              <a:extLst>
                <a:ext uri="{FF2B5EF4-FFF2-40B4-BE49-F238E27FC236}">
                  <a16:creationId xmlns:a16="http://schemas.microsoft.com/office/drawing/2014/main" id="{3E748AC4-B1D2-C29D-DDCB-89926D1CD7E0}"/>
                </a:ext>
              </a:extLst>
            </p:cNvPr>
            <p:cNvSpPr/>
            <p:nvPr/>
          </p:nvSpPr>
          <p:spPr>
            <a:xfrm>
              <a:off x="2949275" y="2424300"/>
              <a:ext cx="84650" cy="199650"/>
            </a:xfrm>
            <a:custGeom>
              <a:avLst/>
              <a:gdLst/>
              <a:ahLst/>
              <a:cxnLst/>
              <a:rect l="l" t="t" r="r" b="b"/>
              <a:pathLst>
                <a:path w="3386" h="7986" extrusionOk="0">
                  <a:moveTo>
                    <a:pt x="2797" y="589"/>
                  </a:moveTo>
                  <a:lnTo>
                    <a:pt x="2797" y="7397"/>
                  </a:lnTo>
                  <a:lnTo>
                    <a:pt x="589" y="7397"/>
                  </a:lnTo>
                  <a:lnTo>
                    <a:pt x="589" y="589"/>
                  </a:lnTo>
                  <a:close/>
                  <a:moveTo>
                    <a:pt x="1" y="0"/>
                  </a:moveTo>
                  <a:lnTo>
                    <a:pt x="1" y="7985"/>
                  </a:lnTo>
                  <a:lnTo>
                    <a:pt x="3386" y="7985"/>
                  </a:lnTo>
                  <a:lnTo>
                    <a:pt x="33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220;p64">
              <a:extLst>
                <a:ext uri="{FF2B5EF4-FFF2-40B4-BE49-F238E27FC236}">
                  <a16:creationId xmlns:a16="http://schemas.microsoft.com/office/drawing/2014/main" id="{41472472-70CD-0ECD-862D-4645AD3DEE10}"/>
                </a:ext>
              </a:extLst>
            </p:cNvPr>
            <p:cNvSpPr/>
            <p:nvPr/>
          </p:nvSpPr>
          <p:spPr>
            <a:xfrm>
              <a:off x="4855675" y="2431675"/>
              <a:ext cx="69950" cy="184900"/>
            </a:xfrm>
            <a:custGeom>
              <a:avLst/>
              <a:gdLst/>
              <a:ahLst/>
              <a:cxnLst/>
              <a:rect l="l" t="t" r="r" b="b"/>
              <a:pathLst>
                <a:path w="2798" h="7396" extrusionOk="0">
                  <a:moveTo>
                    <a:pt x="1" y="0"/>
                  </a:moveTo>
                  <a:lnTo>
                    <a:pt x="1" y="7395"/>
                  </a:lnTo>
                  <a:lnTo>
                    <a:pt x="2798" y="7395"/>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221;p64">
              <a:extLst>
                <a:ext uri="{FF2B5EF4-FFF2-40B4-BE49-F238E27FC236}">
                  <a16:creationId xmlns:a16="http://schemas.microsoft.com/office/drawing/2014/main" id="{C4FDBFC6-FE43-34F5-D459-1FF5F041B81E}"/>
                </a:ext>
              </a:extLst>
            </p:cNvPr>
            <p:cNvSpPr/>
            <p:nvPr/>
          </p:nvSpPr>
          <p:spPr>
            <a:xfrm>
              <a:off x="4848325" y="2424300"/>
              <a:ext cx="84675" cy="199650"/>
            </a:xfrm>
            <a:custGeom>
              <a:avLst/>
              <a:gdLst/>
              <a:ahLst/>
              <a:cxnLst/>
              <a:rect l="l" t="t" r="r" b="b"/>
              <a:pathLst>
                <a:path w="3387" h="7986" extrusionOk="0">
                  <a:moveTo>
                    <a:pt x="2798" y="589"/>
                  </a:moveTo>
                  <a:lnTo>
                    <a:pt x="2798" y="7397"/>
                  </a:lnTo>
                  <a:lnTo>
                    <a:pt x="590" y="7397"/>
                  </a:lnTo>
                  <a:lnTo>
                    <a:pt x="590" y="589"/>
                  </a:lnTo>
                  <a:close/>
                  <a:moveTo>
                    <a:pt x="1" y="0"/>
                  </a:moveTo>
                  <a:lnTo>
                    <a:pt x="1" y="7985"/>
                  </a:lnTo>
                  <a:lnTo>
                    <a:pt x="3387" y="7985"/>
                  </a:lnTo>
                  <a:lnTo>
                    <a:pt x="3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222;p64">
              <a:extLst>
                <a:ext uri="{FF2B5EF4-FFF2-40B4-BE49-F238E27FC236}">
                  <a16:creationId xmlns:a16="http://schemas.microsoft.com/office/drawing/2014/main" id="{0B0CF9D9-35A5-EF00-A761-20C9159699A4}"/>
                </a:ext>
              </a:extLst>
            </p:cNvPr>
            <p:cNvSpPr/>
            <p:nvPr/>
          </p:nvSpPr>
          <p:spPr>
            <a:xfrm>
              <a:off x="3019925" y="1795900"/>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223;p64">
              <a:extLst>
                <a:ext uri="{FF2B5EF4-FFF2-40B4-BE49-F238E27FC236}">
                  <a16:creationId xmlns:a16="http://schemas.microsoft.com/office/drawing/2014/main" id="{FA79DFB7-B77B-566D-A051-071985766FC9}"/>
                </a:ext>
              </a:extLst>
            </p:cNvPr>
            <p:cNvSpPr/>
            <p:nvPr/>
          </p:nvSpPr>
          <p:spPr>
            <a:xfrm>
              <a:off x="3012575" y="1788525"/>
              <a:ext cx="1855600" cy="413500"/>
            </a:xfrm>
            <a:custGeom>
              <a:avLst/>
              <a:gdLst/>
              <a:ahLst/>
              <a:cxnLst/>
              <a:rect l="l" t="t" r="r" b="b"/>
              <a:pathLst>
                <a:path w="74224" h="16540" extrusionOk="0">
                  <a:moveTo>
                    <a:pt x="73635" y="589"/>
                  </a:moveTo>
                  <a:lnTo>
                    <a:pt x="73635" y="15950"/>
                  </a:lnTo>
                  <a:lnTo>
                    <a:pt x="590" y="15950"/>
                  </a:lnTo>
                  <a:lnTo>
                    <a:pt x="590" y="589"/>
                  </a:lnTo>
                  <a:close/>
                  <a:moveTo>
                    <a:pt x="1" y="0"/>
                  </a:moveTo>
                  <a:lnTo>
                    <a:pt x="1" y="16539"/>
                  </a:lnTo>
                  <a:lnTo>
                    <a:pt x="74224" y="16539"/>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224;p64">
              <a:extLst>
                <a:ext uri="{FF2B5EF4-FFF2-40B4-BE49-F238E27FC236}">
                  <a16:creationId xmlns:a16="http://schemas.microsoft.com/office/drawing/2014/main" id="{FE5518A7-6B8B-BFA2-FE9A-8AE22C290AF3}"/>
                </a:ext>
              </a:extLst>
            </p:cNvPr>
            <p:cNvSpPr/>
            <p:nvPr/>
          </p:nvSpPr>
          <p:spPr>
            <a:xfrm>
              <a:off x="3409425" y="1897625"/>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225;p64">
              <a:extLst>
                <a:ext uri="{FF2B5EF4-FFF2-40B4-BE49-F238E27FC236}">
                  <a16:creationId xmlns:a16="http://schemas.microsoft.com/office/drawing/2014/main" id="{14885C75-2A8D-1D2D-B7EB-574BC50A86DF}"/>
                </a:ext>
              </a:extLst>
            </p:cNvPr>
            <p:cNvSpPr/>
            <p:nvPr/>
          </p:nvSpPr>
          <p:spPr>
            <a:xfrm>
              <a:off x="3402075" y="1890250"/>
              <a:ext cx="119850" cy="210050"/>
            </a:xfrm>
            <a:custGeom>
              <a:avLst/>
              <a:gdLst/>
              <a:ahLst/>
              <a:cxnLst/>
              <a:rect l="l" t="t" r="r" b="b"/>
              <a:pathLst>
                <a:path w="4794" h="8402" extrusionOk="0">
                  <a:moveTo>
                    <a:pt x="4205" y="588"/>
                  </a:moveTo>
                  <a:lnTo>
                    <a:pt x="4205" y="7812"/>
                  </a:lnTo>
                  <a:lnTo>
                    <a:pt x="589" y="7812"/>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226;p64">
              <a:extLst>
                <a:ext uri="{FF2B5EF4-FFF2-40B4-BE49-F238E27FC236}">
                  <a16:creationId xmlns:a16="http://schemas.microsoft.com/office/drawing/2014/main" id="{3D4E5730-E794-E0D0-E70E-4E26D4CD3C24}"/>
                </a:ext>
              </a:extLst>
            </p:cNvPr>
            <p:cNvSpPr/>
            <p:nvPr/>
          </p:nvSpPr>
          <p:spPr>
            <a:xfrm>
              <a:off x="3248250" y="1897625"/>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227;p64">
              <a:extLst>
                <a:ext uri="{FF2B5EF4-FFF2-40B4-BE49-F238E27FC236}">
                  <a16:creationId xmlns:a16="http://schemas.microsoft.com/office/drawing/2014/main" id="{58856021-4ED2-26F9-D828-FA724E6629BF}"/>
                </a:ext>
              </a:extLst>
            </p:cNvPr>
            <p:cNvSpPr/>
            <p:nvPr/>
          </p:nvSpPr>
          <p:spPr>
            <a:xfrm>
              <a:off x="3240875" y="1890250"/>
              <a:ext cx="119875" cy="210050"/>
            </a:xfrm>
            <a:custGeom>
              <a:avLst/>
              <a:gdLst/>
              <a:ahLst/>
              <a:cxnLst/>
              <a:rect l="l" t="t" r="r" b="b"/>
              <a:pathLst>
                <a:path w="4795" h="8402" extrusionOk="0">
                  <a:moveTo>
                    <a:pt x="4206" y="588"/>
                  </a:moveTo>
                  <a:lnTo>
                    <a:pt x="4206" y="7812"/>
                  </a:lnTo>
                  <a:lnTo>
                    <a:pt x="590" y="7812"/>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228;p64">
              <a:extLst>
                <a:ext uri="{FF2B5EF4-FFF2-40B4-BE49-F238E27FC236}">
                  <a16:creationId xmlns:a16="http://schemas.microsoft.com/office/drawing/2014/main" id="{D35CB2A7-411B-AB3C-0459-274A3D445BC0}"/>
                </a:ext>
              </a:extLst>
            </p:cNvPr>
            <p:cNvSpPr/>
            <p:nvPr/>
          </p:nvSpPr>
          <p:spPr>
            <a:xfrm>
              <a:off x="3108475" y="1897625"/>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229;p64">
              <a:extLst>
                <a:ext uri="{FF2B5EF4-FFF2-40B4-BE49-F238E27FC236}">
                  <a16:creationId xmlns:a16="http://schemas.microsoft.com/office/drawing/2014/main" id="{81D1BB4E-9B1C-659A-33D5-41CE1D4ACB44}"/>
                </a:ext>
              </a:extLst>
            </p:cNvPr>
            <p:cNvSpPr/>
            <p:nvPr/>
          </p:nvSpPr>
          <p:spPr>
            <a:xfrm>
              <a:off x="3101100" y="1890250"/>
              <a:ext cx="98475" cy="210050"/>
            </a:xfrm>
            <a:custGeom>
              <a:avLst/>
              <a:gdLst/>
              <a:ahLst/>
              <a:cxnLst/>
              <a:rect l="l" t="t" r="r" b="b"/>
              <a:pathLst>
                <a:path w="3939" h="8402" extrusionOk="0">
                  <a:moveTo>
                    <a:pt x="3349" y="588"/>
                  </a:moveTo>
                  <a:lnTo>
                    <a:pt x="3349" y="7812"/>
                  </a:lnTo>
                  <a:lnTo>
                    <a:pt x="589" y="7812"/>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230;p64">
              <a:extLst>
                <a:ext uri="{FF2B5EF4-FFF2-40B4-BE49-F238E27FC236}">
                  <a16:creationId xmlns:a16="http://schemas.microsoft.com/office/drawing/2014/main" id="{A093B5DC-3257-CFA8-070D-BB3B947B4892}"/>
                </a:ext>
              </a:extLst>
            </p:cNvPr>
            <p:cNvSpPr/>
            <p:nvPr/>
          </p:nvSpPr>
          <p:spPr>
            <a:xfrm>
              <a:off x="3570625" y="1897625"/>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231;p64">
              <a:extLst>
                <a:ext uri="{FF2B5EF4-FFF2-40B4-BE49-F238E27FC236}">
                  <a16:creationId xmlns:a16="http://schemas.microsoft.com/office/drawing/2014/main" id="{EE9F58FF-A5CE-0D96-3C38-DEDE00D833DC}"/>
                </a:ext>
              </a:extLst>
            </p:cNvPr>
            <p:cNvSpPr/>
            <p:nvPr/>
          </p:nvSpPr>
          <p:spPr>
            <a:xfrm>
              <a:off x="3563250" y="1890250"/>
              <a:ext cx="119875" cy="210050"/>
            </a:xfrm>
            <a:custGeom>
              <a:avLst/>
              <a:gdLst/>
              <a:ahLst/>
              <a:cxnLst/>
              <a:rect l="l" t="t" r="r" b="b"/>
              <a:pathLst>
                <a:path w="4795" h="8402" extrusionOk="0">
                  <a:moveTo>
                    <a:pt x="4204" y="588"/>
                  </a:moveTo>
                  <a:lnTo>
                    <a:pt x="4204" y="7812"/>
                  </a:lnTo>
                  <a:lnTo>
                    <a:pt x="589" y="7812"/>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232;p64">
              <a:extLst>
                <a:ext uri="{FF2B5EF4-FFF2-40B4-BE49-F238E27FC236}">
                  <a16:creationId xmlns:a16="http://schemas.microsoft.com/office/drawing/2014/main" id="{7C8C21F8-5534-80AF-DFAE-F120F1D9FE77}"/>
                </a:ext>
              </a:extLst>
            </p:cNvPr>
            <p:cNvSpPr/>
            <p:nvPr/>
          </p:nvSpPr>
          <p:spPr>
            <a:xfrm>
              <a:off x="3731775" y="1897625"/>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233;p64">
              <a:extLst>
                <a:ext uri="{FF2B5EF4-FFF2-40B4-BE49-F238E27FC236}">
                  <a16:creationId xmlns:a16="http://schemas.microsoft.com/office/drawing/2014/main" id="{4E80547A-9564-24E0-E48F-DC3F41447725}"/>
                </a:ext>
              </a:extLst>
            </p:cNvPr>
            <p:cNvSpPr/>
            <p:nvPr/>
          </p:nvSpPr>
          <p:spPr>
            <a:xfrm>
              <a:off x="3724425" y="1890250"/>
              <a:ext cx="660150" cy="210050"/>
            </a:xfrm>
            <a:custGeom>
              <a:avLst/>
              <a:gdLst/>
              <a:ahLst/>
              <a:cxnLst/>
              <a:rect l="l" t="t" r="r" b="b"/>
              <a:pathLst>
                <a:path w="26406" h="8402" extrusionOk="0">
                  <a:moveTo>
                    <a:pt x="25817" y="588"/>
                  </a:moveTo>
                  <a:lnTo>
                    <a:pt x="25817" y="7812"/>
                  </a:lnTo>
                  <a:lnTo>
                    <a:pt x="590" y="7812"/>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234;p64">
              <a:extLst>
                <a:ext uri="{FF2B5EF4-FFF2-40B4-BE49-F238E27FC236}">
                  <a16:creationId xmlns:a16="http://schemas.microsoft.com/office/drawing/2014/main" id="{CAE188F3-EEAC-FDC7-5935-AD32A5BA887F}"/>
                </a:ext>
              </a:extLst>
            </p:cNvPr>
            <p:cNvSpPr/>
            <p:nvPr/>
          </p:nvSpPr>
          <p:spPr>
            <a:xfrm>
              <a:off x="4499825" y="1937575"/>
              <a:ext cx="98450" cy="98400"/>
            </a:xfrm>
            <a:custGeom>
              <a:avLst/>
              <a:gdLst/>
              <a:ahLst/>
              <a:cxnLst/>
              <a:rect l="l" t="t" r="r" b="b"/>
              <a:pathLst>
                <a:path w="3938" h="3936" extrusionOk="0">
                  <a:moveTo>
                    <a:pt x="1969" y="0"/>
                  </a:moveTo>
                  <a:cubicBezTo>
                    <a:pt x="882" y="0"/>
                    <a:pt x="0" y="881"/>
                    <a:pt x="0" y="1968"/>
                  </a:cubicBezTo>
                  <a:cubicBezTo>
                    <a:pt x="0" y="3055"/>
                    <a:pt x="882" y="3936"/>
                    <a:pt x="1969" y="3936"/>
                  </a:cubicBezTo>
                  <a:cubicBezTo>
                    <a:pt x="3057" y="3936"/>
                    <a:pt x="3937" y="3055"/>
                    <a:pt x="3937" y="1968"/>
                  </a:cubicBezTo>
                  <a:cubicBezTo>
                    <a:pt x="3937" y="881"/>
                    <a:pt x="3057"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235;p64">
              <a:extLst>
                <a:ext uri="{FF2B5EF4-FFF2-40B4-BE49-F238E27FC236}">
                  <a16:creationId xmlns:a16="http://schemas.microsoft.com/office/drawing/2014/main" id="{C4DFEAB9-9E34-DCC7-1D4D-A29B2DF12E98}"/>
                </a:ext>
              </a:extLst>
            </p:cNvPr>
            <p:cNvSpPr/>
            <p:nvPr/>
          </p:nvSpPr>
          <p:spPr>
            <a:xfrm>
              <a:off x="4492475" y="1930200"/>
              <a:ext cx="113150" cy="113150"/>
            </a:xfrm>
            <a:custGeom>
              <a:avLst/>
              <a:gdLst/>
              <a:ahLst/>
              <a:cxnLst/>
              <a:rect l="l" t="t" r="r" b="b"/>
              <a:pathLst>
                <a:path w="4526" h="4526" extrusionOk="0">
                  <a:moveTo>
                    <a:pt x="2263" y="589"/>
                  </a:moveTo>
                  <a:cubicBezTo>
                    <a:pt x="3187" y="590"/>
                    <a:pt x="3936" y="1339"/>
                    <a:pt x="3936" y="2263"/>
                  </a:cubicBezTo>
                  <a:cubicBezTo>
                    <a:pt x="3936" y="2940"/>
                    <a:pt x="3529" y="3550"/>
                    <a:pt x="2903" y="3810"/>
                  </a:cubicBezTo>
                  <a:cubicBezTo>
                    <a:pt x="2696" y="3895"/>
                    <a:pt x="2479" y="3937"/>
                    <a:pt x="2264" y="3937"/>
                  </a:cubicBezTo>
                  <a:cubicBezTo>
                    <a:pt x="1828" y="3937"/>
                    <a:pt x="1400" y="3767"/>
                    <a:pt x="1080" y="3447"/>
                  </a:cubicBezTo>
                  <a:cubicBezTo>
                    <a:pt x="600" y="2967"/>
                    <a:pt x="458" y="2248"/>
                    <a:pt x="717" y="1622"/>
                  </a:cubicBezTo>
                  <a:cubicBezTo>
                    <a:pt x="975" y="997"/>
                    <a:pt x="1586" y="589"/>
                    <a:pt x="2263" y="589"/>
                  </a:cubicBezTo>
                  <a:close/>
                  <a:moveTo>
                    <a:pt x="2263" y="0"/>
                  </a:moveTo>
                  <a:cubicBezTo>
                    <a:pt x="1016" y="0"/>
                    <a:pt x="1" y="1016"/>
                    <a:pt x="1" y="2263"/>
                  </a:cubicBezTo>
                  <a:cubicBezTo>
                    <a:pt x="1" y="3510"/>
                    <a:pt x="1016" y="4526"/>
                    <a:pt x="2263" y="4526"/>
                  </a:cubicBezTo>
                  <a:cubicBezTo>
                    <a:pt x="3511" y="4526"/>
                    <a:pt x="4526" y="3510"/>
                    <a:pt x="4526" y="2263"/>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236;p64">
              <a:extLst>
                <a:ext uri="{FF2B5EF4-FFF2-40B4-BE49-F238E27FC236}">
                  <a16:creationId xmlns:a16="http://schemas.microsoft.com/office/drawing/2014/main" id="{8220DCF7-1573-BFE9-06A7-A7712F85725A}"/>
                </a:ext>
              </a:extLst>
            </p:cNvPr>
            <p:cNvSpPr/>
            <p:nvPr/>
          </p:nvSpPr>
          <p:spPr>
            <a:xfrm>
              <a:off x="4688675" y="1937550"/>
              <a:ext cx="102300" cy="98425"/>
            </a:xfrm>
            <a:custGeom>
              <a:avLst/>
              <a:gdLst/>
              <a:ahLst/>
              <a:cxnLst/>
              <a:rect l="l" t="t" r="r" b="b"/>
              <a:pathLst>
                <a:path w="4092" h="3937" extrusionOk="0">
                  <a:moveTo>
                    <a:pt x="2124" y="0"/>
                  </a:moveTo>
                  <a:cubicBezTo>
                    <a:pt x="1612" y="0"/>
                    <a:pt x="1108" y="201"/>
                    <a:pt x="732" y="577"/>
                  </a:cubicBezTo>
                  <a:cubicBezTo>
                    <a:pt x="168" y="1141"/>
                    <a:pt x="1" y="1987"/>
                    <a:pt x="305" y="2722"/>
                  </a:cubicBezTo>
                  <a:cubicBezTo>
                    <a:pt x="609" y="3458"/>
                    <a:pt x="1327" y="3937"/>
                    <a:pt x="2123" y="3937"/>
                  </a:cubicBezTo>
                  <a:cubicBezTo>
                    <a:pt x="3210" y="3937"/>
                    <a:pt x="4092" y="3056"/>
                    <a:pt x="4092" y="1969"/>
                  </a:cubicBezTo>
                  <a:cubicBezTo>
                    <a:pt x="4092" y="1173"/>
                    <a:pt x="3611" y="455"/>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237;p64">
              <a:extLst>
                <a:ext uri="{FF2B5EF4-FFF2-40B4-BE49-F238E27FC236}">
                  <a16:creationId xmlns:a16="http://schemas.microsoft.com/office/drawing/2014/main" id="{DF4AADC4-6B12-C11A-518E-1F03CCE3FF27}"/>
                </a:ext>
              </a:extLst>
            </p:cNvPr>
            <p:cNvSpPr/>
            <p:nvPr/>
          </p:nvSpPr>
          <p:spPr>
            <a:xfrm>
              <a:off x="4685200" y="1930200"/>
              <a:ext cx="113125" cy="113150"/>
            </a:xfrm>
            <a:custGeom>
              <a:avLst/>
              <a:gdLst/>
              <a:ahLst/>
              <a:cxnLst/>
              <a:rect l="l" t="t" r="r" b="b"/>
              <a:pathLst>
                <a:path w="4525" h="4526" extrusionOk="0">
                  <a:moveTo>
                    <a:pt x="2262" y="589"/>
                  </a:moveTo>
                  <a:cubicBezTo>
                    <a:pt x="3187" y="590"/>
                    <a:pt x="3935" y="1339"/>
                    <a:pt x="3936" y="2262"/>
                  </a:cubicBezTo>
                  <a:cubicBezTo>
                    <a:pt x="3936" y="2940"/>
                    <a:pt x="3528" y="3550"/>
                    <a:pt x="2903" y="3810"/>
                  </a:cubicBezTo>
                  <a:cubicBezTo>
                    <a:pt x="2696" y="3895"/>
                    <a:pt x="2479" y="3937"/>
                    <a:pt x="2264" y="3937"/>
                  </a:cubicBezTo>
                  <a:cubicBezTo>
                    <a:pt x="1828" y="3937"/>
                    <a:pt x="1399" y="3767"/>
                    <a:pt x="1079" y="3447"/>
                  </a:cubicBezTo>
                  <a:cubicBezTo>
                    <a:pt x="600" y="2967"/>
                    <a:pt x="456" y="2248"/>
                    <a:pt x="716" y="1622"/>
                  </a:cubicBezTo>
                  <a:cubicBezTo>
                    <a:pt x="975" y="997"/>
                    <a:pt x="1586" y="589"/>
                    <a:pt x="2262" y="589"/>
                  </a:cubicBezTo>
                  <a:close/>
                  <a:moveTo>
                    <a:pt x="2262" y="0"/>
                  </a:moveTo>
                  <a:cubicBezTo>
                    <a:pt x="1015" y="0"/>
                    <a:pt x="0" y="1016"/>
                    <a:pt x="0" y="2263"/>
                  </a:cubicBezTo>
                  <a:cubicBezTo>
                    <a:pt x="0" y="3510"/>
                    <a:pt x="1016"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238;p64">
              <a:extLst>
                <a:ext uri="{FF2B5EF4-FFF2-40B4-BE49-F238E27FC236}">
                  <a16:creationId xmlns:a16="http://schemas.microsoft.com/office/drawing/2014/main" id="{C4D451DA-C677-A721-A9D8-5CE36B72BDED}"/>
                </a:ext>
              </a:extLst>
            </p:cNvPr>
            <p:cNvSpPr/>
            <p:nvPr/>
          </p:nvSpPr>
          <p:spPr>
            <a:xfrm>
              <a:off x="4212825" y="1937575"/>
              <a:ext cx="98425" cy="98400"/>
            </a:xfrm>
            <a:custGeom>
              <a:avLst/>
              <a:gdLst/>
              <a:ahLst/>
              <a:cxnLst/>
              <a:rect l="l" t="t" r="r" b="b"/>
              <a:pathLst>
                <a:path w="3937" h="3936" extrusionOk="0">
                  <a:moveTo>
                    <a:pt x="1969" y="0"/>
                  </a:moveTo>
                  <a:cubicBezTo>
                    <a:pt x="881" y="0"/>
                    <a:pt x="1" y="881"/>
                    <a:pt x="1" y="1968"/>
                  </a:cubicBezTo>
                  <a:cubicBezTo>
                    <a:pt x="1" y="3055"/>
                    <a:pt x="881" y="3936"/>
                    <a:pt x="1969" y="3936"/>
                  </a:cubicBezTo>
                  <a:cubicBezTo>
                    <a:pt x="3056" y="3936"/>
                    <a:pt x="3936" y="3055"/>
                    <a:pt x="3936" y="1968"/>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239;p64">
              <a:extLst>
                <a:ext uri="{FF2B5EF4-FFF2-40B4-BE49-F238E27FC236}">
                  <a16:creationId xmlns:a16="http://schemas.microsoft.com/office/drawing/2014/main" id="{90048DFC-24AC-03C0-4235-A8E47E822D2D}"/>
                </a:ext>
              </a:extLst>
            </p:cNvPr>
            <p:cNvSpPr/>
            <p:nvPr/>
          </p:nvSpPr>
          <p:spPr>
            <a:xfrm>
              <a:off x="4205475" y="1930200"/>
              <a:ext cx="113150" cy="113150"/>
            </a:xfrm>
            <a:custGeom>
              <a:avLst/>
              <a:gdLst/>
              <a:ahLst/>
              <a:cxnLst/>
              <a:rect l="l" t="t" r="r" b="b"/>
              <a:pathLst>
                <a:path w="4526" h="4526" extrusionOk="0">
                  <a:moveTo>
                    <a:pt x="2262" y="589"/>
                  </a:moveTo>
                  <a:cubicBezTo>
                    <a:pt x="3186" y="590"/>
                    <a:pt x="3935" y="1339"/>
                    <a:pt x="3936" y="2263"/>
                  </a:cubicBezTo>
                  <a:cubicBezTo>
                    <a:pt x="3936" y="2940"/>
                    <a:pt x="3528" y="3550"/>
                    <a:pt x="2903" y="3810"/>
                  </a:cubicBezTo>
                  <a:cubicBezTo>
                    <a:pt x="2696" y="3895"/>
                    <a:pt x="2479" y="3937"/>
                    <a:pt x="2264" y="3937"/>
                  </a:cubicBezTo>
                  <a:cubicBezTo>
                    <a:pt x="1828" y="3937"/>
                    <a:pt x="1399" y="3767"/>
                    <a:pt x="1079" y="3447"/>
                  </a:cubicBezTo>
                  <a:cubicBezTo>
                    <a:pt x="601" y="2967"/>
                    <a:pt x="457" y="2248"/>
                    <a:pt x="716" y="1623"/>
                  </a:cubicBezTo>
                  <a:cubicBezTo>
                    <a:pt x="975" y="997"/>
                    <a:pt x="1585" y="589"/>
                    <a:pt x="2262" y="589"/>
                  </a:cubicBezTo>
                  <a:close/>
                  <a:moveTo>
                    <a:pt x="2262" y="0"/>
                  </a:moveTo>
                  <a:cubicBezTo>
                    <a:pt x="1015" y="0"/>
                    <a:pt x="1" y="1016"/>
                    <a:pt x="1" y="2263"/>
                  </a:cubicBezTo>
                  <a:cubicBezTo>
                    <a:pt x="1" y="3510"/>
                    <a:pt x="1015" y="4526"/>
                    <a:pt x="2262" y="4526"/>
                  </a:cubicBezTo>
                  <a:cubicBezTo>
                    <a:pt x="3510" y="4526"/>
                    <a:pt x="4525" y="3510"/>
                    <a:pt x="4525" y="2263"/>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240;p64">
              <a:extLst>
                <a:ext uri="{FF2B5EF4-FFF2-40B4-BE49-F238E27FC236}">
                  <a16:creationId xmlns:a16="http://schemas.microsoft.com/office/drawing/2014/main" id="{15E34434-D2DC-8D71-9AF3-43090F8018FA}"/>
                </a:ext>
              </a:extLst>
            </p:cNvPr>
            <p:cNvSpPr/>
            <p:nvPr/>
          </p:nvSpPr>
          <p:spPr>
            <a:xfrm>
              <a:off x="3089800" y="2194625"/>
              <a:ext cx="1701175" cy="136575"/>
            </a:xfrm>
            <a:custGeom>
              <a:avLst/>
              <a:gdLst/>
              <a:ahLst/>
              <a:cxnLst/>
              <a:rect l="l" t="t" r="r" b="b"/>
              <a:pathLst>
                <a:path w="68047" h="5463" extrusionOk="0">
                  <a:moveTo>
                    <a:pt x="1" y="1"/>
                  </a:moveTo>
                  <a:lnTo>
                    <a:pt x="1" y="5462"/>
                  </a:lnTo>
                  <a:lnTo>
                    <a:pt x="68047" y="5462"/>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241;p64">
              <a:extLst>
                <a:ext uri="{FF2B5EF4-FFF2-40B4-BE49-F238E27FC236}">
                  <a16:creationId xmlns:a16="http://schemas.microsoft.com/office/drawing/2014/main" id="{C61C2AD7-4796-1EDB-290D-260BF334CE9B}"/>
                </a:ext>
              </a:extLst>
            </p:cNvPr>
            <p:cNvSpPr/>
            <p:nvPr/>
          </p:nvSpPr>
          <p:spPr>
            <a:xfrm>
              <a:off x="3082425" y="2187275"/>
              <a:ext cx="1715900" cy="151300"/>
            </a:xfrm>
            <a:custGeom>
              <a:avLst/>
              <a:gdLst/>
              <a:ahLst/>
              <a:cxnLst/>
              <a:rect l="l" t="t" r="r" b="b"/>
              <a:pathLst>
                <a:path w="68636" h="6052" extrusionOk="0">
                  <a:moveTo>
                    <a:pt x="68047" y="589"/>
                  </a:moveTo>
                  <a:lnTo>
                    <a:pt x="68047" y="5461"/>
                  </a:lnTo>
                  <a:lnTo>
                    <a:pt x="590" y="5461"/>
                  </a:lnTo>
                  <a:lnTo>
                    <a:pt x="590" y="589"/>
                  </a:lnTo>
                  <a:close/>
                  <a:moveTo>
                    <a:pt x="1" y="1"/>
                  </a:moveTo>
                  <a:lnTo>
                    <a:pt x="1" y="6051"/>
                  </a:lnTo>
                  <a:lnTo>
                    <a:pt x="68636" y="6051"/>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242;p64">
              <a:extLst>
                <a:ext uri="{FF2B5EF4-FFF2-40B4-BE49-F238E27FC236}">
                  <a16:creationId xmlns:a16="http://schemas.microsoft.com/office/drawing/2014/main" id="{0BAF3EEA-3BA8-8B31-5D23-A44FEE950B42}"/>
                </a:ext>
              </a:extLst>
            </p:cNvPr>
            <p:cNvSpPr/>
            <p:nvPr/>
          </p:nvSpPr>
          <p:spPr>
            <a:xfrm>
              <a:off x="3019925" y="2331175"/>
              <a:ext cx="1840900" cy="398750"/>
            </a:xfrm>
            <a:custGeom>
              <a:avLst/>
              <a:gdLst/>
              <a:ahLst/>
              <a:cxnLst/>
              <a:rect l="l" t="t" r="r" b="b"/>
              <a:pathLst>
                <a:path w="73636" h="15950" extrusionOk="0">
                  <a:moveTo>
                    <a:pt x="1" y="0"/>
                  </a:moveTo>
                  <a:lnTo>
                    <a:pt x="1" y="15950"/>
                  </a:lnTo>
                  <a:lnTo>
                    <a:pt x="73636" y="15950"/>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243;p64">
              <a:extLst>
                <a:ext uri="{FF2B5EF4-FFF2-40B4-BE49-F238E27FC236}">
                  <a16:creationId xmlns:a16="http://schemas.microsoft.com/office/drawing/2014/main" id="{7717515A-7C6E-A1E3-B117-5C555D0980A7}"/>
                </a:ext>
              </a:extLst>
            </p:cNvPr>
            <p:cNvSpPr/>
            <p:nvPr/>
          </p:nvSpPr>
          <p:spPr>
            <a:xfrm>
              <a:off x="3012575" y="2323825"/>
              <a:ext cx="1855600" cy="413475"/>
            </a:xfrm>
            <a:custGeom>
              <a:avLst/>
              <a:gdLst/>
              <a:ahLst/>
              <a:cxnLst/>
              <a:rect l="l" t="t" r="r" b="b"/>
              <a:pathLst>
                <a:path w="74224" h="16539" extrusionOk="0">
                  <a:moveTo>
                    <a:pt x="73635" y="589"/>
                  </a:moveTo>
                  <a:lnTo>
                    <a:pt x="73635" y="15949"/>
                  </a:lnTo>
                  <a:lnTo>
                    <a:pt x="590" y="15949"/>
                  </a:lnTo>
                  <a:lnTo>
                    <a:pt x="590" y="589"/>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244;p64">
              <a:extLst>
                <a:ext uri="{FF2B5EF4-FFF2-40B4-BE49-F238E27FC236}">
                  <a16:creationId xmlns:a16="http://schemas.microsoft.com/office/drawing/2014/main" id="{64C54A1A-D6B2-7A61-58B3-05DEDD36B5B5}"/>
                </a:ext>
              </a:extLst>
            </p:cNvPr>
            <p:cNvSpPr/>
            <p:nvPr/>
          </p:nvSpPr>
          <p:spPr>
            <a:xfrm>
              <a:off x="3248250" y="2432900"/>
              <a:ext cx="105125" cy="195325"/>
            </a:xfrm>
            <a:custGeom>
              <a:avLst/>
              <a:gdLst/>
              <a:ahLst/>
              <a:cxnLst/>
              <a:rect l="l" t="t" r="r" b="b"/>
              <a:pathLst>
                <a:path w="4205" h="7813" extrusionOk="0">
                  <a:moveTo>
                    <a:pt x="1" y="1"/>
                  </a:moveTo>
                  <a:lnTo>
                    <a:pt x="1" y="7812"/>
                  </a:lnTo>
                  <a:lnTo>
                    <a:pt x="4205" y="7812"/>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245;p64">
              <a:extLst>
                <a:ext uri="{FF2B5EF4-FFF2-40B4-BE49-F238E27FC236}">
                  <a16:creationId xmlns:a16="http://schemas.microsoft.com/office/drawing/2014/main" id="{AAD4ADBE-6F65-C024-9315-2B1776281E26}"/>
                </a:ext>
              </a:extLst>
            </p:cNvPr>
            <p:cNvSpPr/>
            <p:nvPr/>
          </p:nvSpPr>
          <p:spPr>
            <a:xfrm>
              <a:off x="3240875" y="2425525"/>
              <a:ext cx="119875" cy="210050"/>
            </a:xfrm>
            <a:custGeom>
              <a:avLst/>
              <a:gdLst/>
              <a:ahLst/>
              <a:cxnLst/>
              <a:rect l="l" t="t" r="r" b="b"/>
              <a:pathLst>
                <a:path w="4795" h="8402" extrusionOk="0">
                  <a:moveTo>
                    <a:pt x="4206" y="588"/>
                  </a:moveTo>
                  <a:lnTo>
                    <a:pt x="4206" y="7813"/>
                  </a:lnTo>
                  <a:lnTo>
                    <a:pt x="590" y="7813"/>
                  </a:lnTo>
                  <a:lnTo>
                    <a:pt x="590" y="588"/>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246;p64">
              <a:extLst>
                <a:ext uri="{FF2B5EF4-FFF2-40B4-BE49-F238E27FC236}">
                  <a16:creationId xmlns:a16="http://schemas.microsoft.com/office/drawing/2014/main" id="{07C22B4B-DEE1-64AD-ABB0-3C2AA2F7FCD4}"/>
                </a:ext>
              </a:extLst>
            </p:cNvPr>
            <p:cNvSpPr/>
            <p:nvPr/>
          </p:nvSpPr>
          <p:spPr>
            <a:xfrm>
              <a:off x="3570625" y="2432900"/>
              <a:ext cx="105125" cy="195325"/>
            </a:xfrm>
            <a:custGeom>
              <a:avLst/>
              <a:gdLst/>
              <a:ahLst/>
              <a:cxnLst/>
              <a:rect l="l" t="t" r="r" b="b"/>
              <a:pathLst>
                <a:path w="4205" h="7813" extrusionOk="0">
                  <a:moveTo>
                    <a:pt x="0" y="1"/>
                  </a:moveTo>
                  <a:lnTo>
                    <a:pt x="0" y="7812"/>
                  </a:lnTo>
                  <a:lnTo>
                    <a:pt x="4204" y="7812"/>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247;p64">
              <a:extLst>
                <a:ext uri="{FF2B5EF4-FFF2-40B4-BE49-F238E27FC236}">
                  <a16:creationId xmlns:a16="http://schemas.microsoft.com/office/drawing/2014/main" id="{8A92D364-6709-1880-02BC-D20A25546EA0}"/>
                </a:ext>
              </a:extLst>
            </p:cNvPr>
            <p:cNvSpPr/>
            <p:nvPr/>
          </p:nvSpPr>
          <p:spPr>
            <a:xfrm>
              <a:off x="3563250" y="2425525"/>
              <a:ext cx="119875" cy="210050"/>
            </a:xfrm>
            <a:custGeom>
              <a:avLst/>
              <a:gdLst/>
              <a:ahLst/>
              <a:cxnLst/>
              <a:rect l="l" t="t" r="r" b="b"/>
              <a:pathLst>
                <a:path w="4795" h="8402" extrusionOk="0">
                  <a:moveTo>
                    <a:pt x="4204" y="588"/>
                  </a:moveTo>
                  <a:lnTo>
                    <a:pt x="4204" y="7813"/>
                  </a:lnTo>
                  <a:lnTo>
                    <a:pt x="589" y="7813"/>
                  </a:lnTo>
                  <a:lnTo>
                    <a:pt x="589" y="588"/>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248;p64">
              <a:extLst>
                <a:ext uri="{FF2B5EF4-FFF2-40B4-BE49-F238E27FC236}">
                  <a16:creationId xmlns:a16="http://schemas.microsoft.com/office/drawing/2014/main" id="{2B73EA08-FDF2-0A0A-ABE4-B2F90DD345CD}"/>
                </a:ext>
              </a:extLst>
            </p:cNvPr>
            <p:cNvSpPr/>
            <p:nvPr/>
          </p:nvSpPr>
          <p:spPr>
            <a:xfrm>
              <a:off x="3409425" y="2432900"/>
              <a:ext cx="105150" cy="195325"/>
            </a:xfrm>
            <a:custGeom>
              <a:avLst/>
              <a:gdLst/>
              <a:ahLst/>
              <a:cxnLst/>
              <a:rect l="l" t="t" r="r" b="b"/>
              <a:pathLst>
                <a:path w="4206" h="7813" extrusionOk="0">
                  <a:moveTo>
                    <a:pt x="0" y="1"/>
                  </a:moveTo>
                  <a:lnTo>
                    <a:pt x="0" y="7812"/>
                  </a:lnTo>
                  <a:lnTo>
                    <a:pt x="4206" y="7812"/>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249;p64">
              <a:extLst>
                <a:ext uri="{FF2B5EF4-FFF2-40B4-BE49-F238E27FC236}">
                  <a16:creationId xmlns:a16="http://schemas.microsoft.com/office/drawing/2014/main" id="{94EAA77E-69A1-F026-4F62-6C7467A8E56D}"/>
                </a:ext>
              </a:extLst>
            </p:cNvPr>
            <p:cNvSpPr/>
            <p:nvPr/>
          </p:nvSpPr>
          <p:spPr>
            <a:xfrm>
              <a:off x="3402075" y="2425525"/>
              <a:ext cx="119850" cy="210050"/>
            </a:xfrm>
            <a:custGeom>
              <a:avLst/>
              <a:gdLst/>
              <a:ahLst/>
              <a:cxnLst/>
              <a:rect l="l" t="t" r="r" b="b"/>
              <a:pathLst>
                <a:path w="4794" h="8402" extrusionOk="0">
                  <a:moveTo>
                    <a:pt x="4205" y="588"/>
                  </a:moveTo>
                  <a:lnTo>
                    <a:pt x="4205" y="7813"/>
                  </a:lnTo>
                  <a:lnTo>
                    <a:pt x="589" y="7813"/>
                  </a:lnTo>
                  <a:lnTo>
                    <a:pt x="589" y="588"/>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250;p64">
              <a:extLst>
                <a:ext uri="{FF2B5EF4-FFF2-40B4-BE49-F238E27FC236}">
                  <a16:creationId xmlns:a16="http://schemas.microsoft.com/office/drawing/2014/main" id="{E828C2ED-A2BC-3349-FA72-5E5CB6C86EAA}"/>
                </a:ext>
              </a:extLst>
            </p:cNvPr>
            <p:cNvSpPr/>
            <p:nvPr/>
          </p:nvSpPr>
          <p:spPr>
            <a:xfrm>
              <a:off x="3108475" y="2432900"/>
              <a:ext cx="83750" cy="195325"/>
            </a:xfrm>
            <a:custGeom>
              <a:avLst/>
              <a:gdLst/>
              <a:ahLst/>
              <a:cxnLst/>
              <a:rect l="l" t="t" r="r" b="b"/>
              <a:pathLst>
                <a:path w="3350" h="7813" extrusionOk="0">
                  <a:moveTo>
                    <a:pt x="1" y="1"/>
                  </a:moveTo>
                  <a:lnTo>
                    <a:pt x="1" y="7812"/>
                  </a:lnTo>
                  <a:lnTo>
                    <a:pt x="3349" y="7812"/>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251;p64">
              <a:extLst>
                <a:ext uri="{FF2B5EF4-FFF2-40B4-BE49-F238E27FC236}">
                  <a16:creationId xmlns:a16="http://schemas.microsoft.com/office/drawing/2014/main" id="{0BC52F8F-7AF7-A028-CFA3-1F70FCEE0134}"/>
                </a:ext>
              </a:extLst>
            </p:cNvPr>
            <p:cNvSpPr/>
            <p:nvPr/>
          </p:nvSpPr>
          <p:spPr>
            <a:xfrm>
              <a:off x="3101100" y="2425525"/>
              <a:ext cx="98475" cy="210050"/>
            </a:xfrm>
            <a:custGeom>
              <a:avLst/>
              <a:gdLst/>
              <a:ahLst/>
              <a:cxnLst/>
              <a:rect l="l" t="t" r="r" b="b"/>
              <a:pathLst>
                <a:path w="3939" h="8402" extrusionOk="0">
                  <a:moveTo>
                    <a:pt x="3349" y="588"/>
                  </a:moveTo>
                  <a:lnTo>
                    <a:pt x="3349" y="7813"/>
                  </a:lnTo>
                  <a:lnTo>
                    <a:pt x="589" y="7813"/>
                  </a:lnTo>
                  <a:lnTo>
                    <a:pt x="589" y="588"/>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252;p64">
              <a:extLst>
                <a:ext uri="{FF2B5EF4-FFF2-40B4-BE49-F238E27FC236}">
                  <a16:creationId xmlns:a16="http://schemas.microsoft.com/office/drawing/2014/main" id="{CBBB6346-5027-D516-BAFC-83827B4BC1D8}"/>
                </a:ext>
              </a:extLst>
            </p:cNvPr>
            <p:cNvSpPr/>
            <p:nvPr/>
          </p:nvSpPr>
          <p:spPr>
            <a:xfrm>
              <a:off x="3731775" y="2432900"/>
              <a:ext cx="645425" cy="195325"/>
            </a:xfrm>
            <a:custGeom>
              <a:avLst/>
              <a:gdLst/>
              <a:ahLst/>
              <a:cxnLst/>
              <a:rect l="l" t="t" r="r" b="b"/>
              <a:pathLst>
                <a:path w="25817" h="7813" extrusionOk="0">
                  <a:moveTo>
                    <a:pt x="1" y="1"/>
                  </a:moveTo>
                  <a:lnTo>
                    <a:pt x="1" y="7812"/>
                  </a:lnTo>
                  <a:lnTo>
                    <a:pt x="25817" y="7812"/>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253;p64">
              <a:extLst>
                <a:ext uri="{FF2B5EF4-FFF2-40B4-BE49-F238E27FC236}">
                  <a16:creationId xmlns:a16="http://schemas.microsoft.com/office/drawing/2014/main" id="{07D6F7D0-345E-BED2-85F5-021A3966B165}"/>
                </a:ext>
              </a:extLst>
            </p:cNvPr>
            <p:cNvSpPr/>
            <p:nvPr/>
          </p:nvSpPr>
          <p:spPr>
            <a:xfrm>
              <a:off x="3724425" y="2425525"/>
              <a:ext cx="660150" cy="210050"/>
            </a:xfrm>
            <a:custGeom>
              <a:avLst/>
              <a:gdLst/>
              <a:ahLst/>
              <a:cxnLst/>
              <a:rect l="l" t="t" r="r" b="b"/>
              <a:pathLst>
                <a:path w="26406" h="8402" extrusionOk="0">
                  <a:moveTo>
                    <a:pt x="25817" y="588"/>
                  </a:moveTo>
                  <a:lnTo>
                    <a:pt x="25817" y="7813"/>
                  </a:lnTo>
                  <a:lnTo>
                    <a:pt x="590" y="7813"/>
                  </a:lnTo>
                  <a:lnTo>
                    <a:pt x="590" y="588"/>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254;p64">
              <a:extLst>
                <a:ext uri="{FF2B5EF4-FFF2-40B4-BE49-F238E27FC236}">
                  <a16:creationId xmlns:a16="http://schemas.microsoft.com/office/drawing/2014/main" id="{A1CB6C68-4117-E903-5E42-2027745EC249}"/>
                </a:ext>
              </a:extLst>
            </p:cNvPr>
            <p:cNvSpPr/>
            <p:nvPr/>
          </p:nvSpPr>
          <p:spPr>
            <a:xfrm>
              <a:off x="4499825" y="2472850"/>
              <a:ext cx="98450" cy="98400"/>
            </a:xfrm>
            <a:custGeom>
              <a:avLst/>
              <a:gdLst/>
              <a:ahLst/>
              <a:cxnLst/>
              <a:rect l="l" t="t" r="r" b="b"/>
              <a:pathLst>
                <a:path w="3938" h="3936" extrusionOk="0">
                  <a:moveTo>
                    <a:pt x="1969" y="0"/>
                  </a:moveTo>
                  <a:cubicBezTo>
                    <a:pt x="882" y="0"/>
                    <a:pt x="0" y="881"/>
                    <a:pt x="0" y="1969"/>
                  </a:cubicBezTo>
                  <a:cubicBezTo>
                    <a:pt x="0" y="3055"/>
                    <a:pt x="882" y="3936"/>
                    <a:pt x="1969" y="3936"/>
                  </a:cubicBezTo>
                  <a:cubicBezTo>
                    <a:pt x="3057" y="3936"/>
                    <a:pt x="3937" y="3055"/>
                    <a:pt x="3937" y="1969"/>
                  </a:cubicBezTo>
                  <a:cubicBezTo>
                    <a:pt x="3937" y="881"/>
                    <a:pt x="3057" y="0"/>
                    <a:pt x="196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255;p64">
              <a:extLst>
                <a:ext uri="{FF2B5EF4-FFF2-40B4-BE49-F238E27FC236}">
                  <a16:creationId xmlns:a16="http://schemas.microsoft.com/office/drawing/2014/main" id="{9EC7C0B3-4D1A-2A87-414C-09776B2E4BF7}"/>
                </a:ext>
              </a:extLst>
            </p:cNvPr>
            <p:cNvSpPr/>
            <p:nvPr/>
          </p:nvSpPr>
          <p:spPr>
            <a:xfrm>
              <a:off x="4492475" y="2465475"/>
              <a:ext cx="113150" cy="113150"/>
            </a:xfrm>
            <a:custGeom>
              <a:avLst/>
              <a:gdLst/>
              <a:ahLst/>
              <a:cxnLst/>
              <a:rect l="l" t="t" r="r" b="b"/>
              <a:pathLst>
                <a:path w="4526" h="4526" extrusionOk="0">
                  <a:moveTo>
                    <a:pt x="2263" y="589"/>
                  </a:moveTo>
                  <a:lnTo>
                    <a:pt x="2263" y="590"/>
                  </a:lnTo>
                  <a:cubicBezTo>
                    <a:pt x="3187" y="590"/>
                    <a:pt x="3935" y="1339"/>
                    <a:pt x="3937" y="2264"/>
                  </a:cubicBezTo>
                  <a:cubicBezTo>
                    <a:pt x="3936" y="2940"/>
                    <a:pt x="3529" y="3551"/>
                    <a:pt x="2903" y="3810"/>
                  </a:cubicBezTo>
                  <a:cubicBezTo>
                    <a:pt x="2696" y="3895"/>
                    <a:pt x="2479" y="3937"/>
                    <a:pt x="2264" y="3937"/>
                  </a:cubicBezTo>
                  <a:cubicBezTo>
                    <a:pt x="1828" y="3937"/>
                    <a:pt x="1400" y="3767"/>
                    <a:pt x="1080" y="3447"/>
                  </a:cubicBezTo>
                  <a:cubicBezTo>
                    <a:pt x="600" y="2968"/>
                    <a:pt x="458" y="2248"/>
                    <a:pt x="717" y="1622"/>
                  </a:cubicBezTo>
                  <a:cubicBezTo>
                    <a:pt x="975"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256;p64">
              <a:extLst>
                <a:ext uri="{FF2B5EF4-FFF2-40B4-BE49-F238E27FC236}">
                  <a16:creationId xmlns:a16="http://schemas.microsoft.com/office/drawing/2014/main" id="{06BDC2AB-2DF1-02F8-511E-F56C0633329A}"/>
                </a:ext>
              </a:extLst>
            </p:cNvPr>
            <p:cNvSpPr/>
            <p:nvPr/>
          </p:nvSpPr>
          <p:spPr>
            <a:xfrm>
              <a:off x="4688675" y="2472825"/>
              <a:ext cx="102300" cy="98425"/>
            </a:xfrm>
            <a:custGeom>
              <a:avLst/>
              <a:gdLst/>
              <a:ahLst/>
              <a:cxnLst/>
              <a:rect l="l" t="t" r="r" b="b"/>
              <a:pathLst>
                <a:path w="4092" h="3937" extrusionOk="0">
                  <a:moveTo>
                    <a:pt x="2124" y="1"/>
                  </a:moveTo>
                  <a:cubicBezTo>
                    <a:pt x="1612" y="1"/>
                    <a:pt x="1108" y="201"/>
                    <a:pt x="732" y="577"/>
                  </a:cubicBezTo>
                  <a:cubicBezTo>
                    <a:pt x="168" y="1141"/>
                    <a:pt x="1" y="1987"/>
                    <a:pt x="305" y="2723"/>
                  </a:cubicBezTo>
                  <a:cubicBezTo>
                    <a:pt x="609" y="3458"/>
                    <a:pt x="1327" y="3937"/>
                    <a:pt x="2123" y="3937"/>
                  </a:cubicBezTo>
                  <a:cubicBezTo>
                    <a:pt x="3210" y="3937"/>
                    <a:pt x="4092" y="3056"/>
                    <a:pt x="4092" y="1970"/>
                  </a:cubicBezTo>
                  <a:cubicBezTo>
                    <a:pt x="4092" y="1174"/>
                    <a:pt x="3611" y="455"/>
                    <a:pt x="2877" y="150"/>
                  </a:cubicBezTo>
                  <a:cubicBezTo>
                    <a:pt x="2633" y="50"/>
                    <a:pt x="2378" y="1"/>
                    <a:pt x="2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257;p64">
              <a:extLst>
                <a:ext uri="{FF2B5EF4-FFF2-40B4-BE49-F238E27FC236}">
                  <a16:creationId xmlns:a16="http://schemas.microsoft.com/office/drawing/2014/main" id="{98D59AF1-1E14-8121-BD50-8AE6C4CD626A}"/>
                </a:ext>
              </a:extLst>
            </p:cNvPr>
            <p:cNvSpPr/>
            <p:nvPr/>
          </p:nvSpPr>
          <p:spPr>
            <a:xfrm>
              <a:off x="4685200" y="2465475"/>
              <a:ext cx="113125" cy="113150"/>
            </a:xfrm>
            <a:custGeom>
              <a:avLst/>
              <a:gdLst/>
              <a:ahLst/>
              <a:cxnLst/>
              <a:rect l="l" t="t" r="r" b="b"/>
              <a:pathLst>
                <a:path w="4525" h="4526" extrusionOk="0">
                  <a:moveTo>
                    <a:pt x="2262" y="589"/>
                  </a:moveTo>
                  <a:lnTo>
                    <a:pt x="2262" y="590"/>
                  </a:lnTo>
                  <a:cubicBezTo>
                    <a:pt x="3186" y="590"/>
                    <a:pt x="3935" y="1339"/>
                    <a:pt x="3936" y="2264"/>
                  </a:cubicBezTo>
                  <a:cubicBezTo>
                    <a:pt x="3936" y="2940"/>
                    <a:pt x="3528" y="3551"/>
                    <a:pt x="2903" y="3810"/>
                  </a:cubicBezTo>
                  <a:cubicBezTo>
                    <a:pt x="2696" y="3895"/>
                    <a:pt x="2479" y="3937"/>
                    <a:pt x="2264" y="3937"/>
                  </a:cubicBezTo>
                  <a:cubicBezTo>
                    <a:pt x="1828" y="3937"/>
                    <a:pt x="1399" y="3767"/>
                    <a:pt x="1079" y="3447"/>
                  </a:cubicBezTo>
                  <a:cubicBezTo>
                    <a:pt x="600" y="2968"/>
                    <a:pt x="456" y="2248"/>
                    <a:pt x="716" y="1622"/>
                  </a:cubicBezTo>
                  <a:cubicBezTo>
                    <a:pt x="975" y="997"/>
                    <a:pt x="1586" y="589"/>
                    <a:pt x="2262" y="589"/>
                  </a:cubicBezTo>
                  <a:close/>
                  <a:moveTo>
                    <a:pt x="2262" y="0"/>
                  </a:moveTo>
                  <a:cubicBezTo>
                    <a:pt x="1016" y="0"/>
                    <a:pt x="0" y="1016"/>
                    <a:pt x="0" y="2264"/>
                  </a:cubicBezTo>
                  <a:cubicBezTo>
                    <a:pt x="0" y="3510"/>
                    <a:pt x="1016" y="4526"/>
                    <a:pt x="2262" y="4526"/>
                  </a:cubicBezTo>
                  <a:cubicBezTo>
                    <a:pt x="3510" y="4526"/>
                    <a:pt x="4525" y="3510"/>
                    <a:pt x="4525" y="2264"/>
                  </a:cubicBezTo>
                  <a:cubicBezTo>
                    <a:pt x="4525" y="1016"/>
                    <a:pt x="3510" y="0"/>
                    <a:pt x="2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258;p64">
              <a:extLst>
                <a:ext uri="{FF2B5EF4-FFF2-40B4-BE49-F238E27FC236}">
                  <a16:creationId xmlns:a16="http://schemas.microsoft.com/office/drawing/2014/main" id="{1A6AA6E3-6267-5001-A52D-BC9A3A18EA35}"/>
                </a:ext>
              </a:extLst>
            </p:cNvPr>
            <p:cNvSpPr/>
            <p:nvPr/>
          </p:nvSpPr>
          <p:spPr>
            <a:xfrm>
              <a:off x="4212825" y="2472850"/>
              <a:ext cx="98425" cy="98400"/>
            </a:xfrm>
            <a:custGeom>
              <a:avLst/>
              <a:gdLst/>
              <a:ahLst/>
              <a:cxnLst/>
              <a:rect l="l" t="t" r="r" b="b"/>
              <a:pathLst>
                <a:path w="3937" h="3936" extrusionOk="0">
                  <a:moveTo>
                    <a:pt x="1969" y="0"/>
                  </a:moveTo>
                  <a:cubicBezTo>
                    <a:pt x="881" y="0"/>
                    <a:pt x="1" y="881"/>
                    <a:pt x="1" y="1969"/>
                  </a:cubicBezTo>
                  <a:cubicBezTo>
                    <a:pt x="1" y="3055"/>
                    <a:pt x="881" y="3936"/>
                    <a:pt x="1969" y="3936"/>
                  </a:cubicBezTo>
                  <a:cubicBezTo>
                    <a:pt x="3056" y="3936"/>
                    <a:pt x="3936" y="3055"/>
                    <a:pt x="3936" y="1969"/>
                  </a:cubicBezTo>
                  <a:cubicBezTo>
                    <a:pt x="3936" y="881"/>
                    <a:pt x="3056"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259;p64">
              <a:extLst>
                <a:ext uri="{FF2B5EF4-FFF2-40B4-BE49-F238E27FC236}">
                  <a16:creationId xmlns:a16="http://schemas.microsoft.com/office/drawing/2014/main" id="{9D72E852-2FCC-7AAA-EB9D-7B51872E1CB3}"/>
                </a:ext>
              </a:extLst>
            </p:cNvPr>
            <p:cNvSpPr/>
            <p:nvPr/>
          </p:nvSpPr>
          <p:spPr>
            <a:xfrm>
              <a:off x="4205450" y="2465475"/>
              <a:ext cx="113175" cy="113150"/>
            </a:xfrm>
            <a:custGeom>
              <a:avLst/>
              <a:gdLst/>
              <a:ahLst/>
              <a:cxnLst/>
              <a:rect l="l" t="t" r="r" b="b"/>
              <a:pathLst>
                <a:path w="4527" h="4526" extrusionOk="0">
                  <a:moveTo>
                    <a:pt x="2263" y="589"/>
                  </a:moveTo>
                  <a:lnTo>
                    <a:pt x="2263" y="590"/>
                  </a:lnTo>
                  <a:cubicBezTo>
                    <a:pt x="3187" y="590"/>
                    <a:pt x="3935" y="1339"/>
                    <a:pt x="3936" y="2264"/>
                  </a:cubicBezTo>
                  <a:cubicBezTo>
                    <a:pt x="3936" y="2940"/>
                    <a:pt x="3528" y="3551"/>
                    <a:pt x="2903" y="3810"/>
                  </a:cubicBezTo>
                  <a:cubicBezTo>
                    <a:pt x="2697" y="3895"/>
                    <a:pt x="2479" y="3937"/>
                    <a:pt x="2264" y="3937"/>
                  </a:cubicBezTo>
                  <a:cubicBezTo>
                    <a:pt x="1828" y="3937"/>
                    <a:pt x="1400" y="3767"/>
                    <a:pt x="1080" y="3447"/>
                  </a:cubicBezTo>
                  <a:cubicBezTo>
                    <a:pt x="601" y="2968"/>
                    <a:pt x="458" y="2248"/>
                    <a:pt x="717" y="1622"/>
                  </a:cubicBezTo>
                  <a:cubicBezTo>
                    <a:pt x="976" y="997"/>
                    <a:pt x="1586" y="589"/>
                    <a:pt x="2263" y="589"/>
                  </a:cubicBezTo>
                  <a:close/>
                  <a:moveTo>
                    <a:pt x="2263" y="0"/>
                  </a:moveTo>
                  <a:cubicBezTo>
                    <a:pt x="1016" y="0"/>
                    <a:pt x="1" y="1016"/>
                    <a:pt x="1" y="2264"/>
                  </a:cubicBezTo>
                  <a:cubicBezTo>
                    <a:pt x="1" y="3510"/>
                    <a:pt x="1016" y="4526"/>
                    <a:pt x="2263" y="4526"/>
                  </a:cubicBezTo>
                  <a:cubicBezTo>
                    <a:pt x="3511" y="4526"/>
                    <a:pt x="4526" y="3510"/>
                    <a:pt x="4526" y="2264"/>
                  </a:cubicBezTo>
                  <a:cubicBezTo>
                    <a:pt x="4526" y="1016"/>
                    <a:pt x="3511" y="0"/>
                    <a:pt x="22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260;p64">
              <a:extLst>
                <a:ext uri="{FF2B5EF4-FFF2-40B4-BE49-F238E27FC236}">
                  <a16:creationId xmlns:a16="http://schemas.microsoft.com/office/drawing/2014/main" id="{31E603A2-FC34-68E5-D7FE-B6004FB687BA}"/>
                </a:ext>
              </a:extLst>
            </p:cNvPr>
            <p:cNvSpPr/>
            <p:nvPr/>
          </p:nvSpPr>
          <p:spPr>
            <a:xfrm>
              <a:off x="3089800" y="2729900"/>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261;p64">
              <a:extLst>
                <a:ext uri="{FF2B5EF4-FFF2-40B4-BE49-F238E27FC236}">
                  <a16:creationId xmlns:a16="http://schemas.microsoft.com/office/drawing/2014/main" id="{2B442B35-F6A0-3185-A146-326DEC817382}"/>
                </a:ext>
              </a:extLst>
            </p:cNvPr>
            <p:cNvSpPr/>
            <p:nvPr/>
          </p:nvSpPr>
          <p:spPr>
            <a:xfrm>
              <a:off x="3082425" y="2722550"/>
              <a:ext cx="1715900" cy="151300"/>
            </a:xfrm>
            <a:custGeom>
              <a:avLst/>
              <a:gdLst/>
              <a:ahLst/>
              <a:cxnLst/>
              <a:rect l="l" t="t" r="r" b="b"/>
              <a:pathLst>
                <a:path w="68636" h="6052" extrusionOk="0">
                  <a:moveTo>
                    <a:pt x="68047" y="590"/>
                  </a:moveTo>
                  <a:lnTo>
                    <a:pt x="68047" y="5462"/>
                  </a:lnTo>
                  <a:lnTo>
                    <a:pt x="590" y="5462"/>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262;p64">
              <a:extLst>
                <a:ext uri="{FF2B5EF4-FFF2-40B4-BE49-F238E27FC236}">
                  <a16:creationId xmlns:a16="http://schemas.microsoft.com/office/drawing/2014/main" id="{8CD68F16-A3EB-3777-F63E-9C27710B24E3}"/>
                </a:ext>
              </a:extLst>
            </p:cNvPr>
            <p:cNvSpPr/>
            <p:nvPr/>
          </p:nvSpPr>
          <p:spPr>
            <a:xfrm>
              <a:off x="3019925" y="2866450"/>
              <a:ext cx="1840900" cy="398775"/>
            </a:xfrm>
            <a:custGeom>
              <a:avLst/>
              <a:gdLst/>
              <a:ahLst/>
              <a:cxnLst/>
              <a:rect l="l" t="t" r="r" b="b"/>
              <a:pathLst>
                <a:path w="73636" h="15951"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263;p64">
              <a:extLst>
                <a:ext uri="{FF2B5EF4-FFF2-40B4-BE49-F238E27FC236}">
                  <a16:creationId xmlns:a16="http://schemas.microsoft.com/office/drawing/2014/main" id="{B4B3574F-8BEC-F800-6A11-4332033723F8}"/>
                </a:ext>
              </a:extLst>
            </p:cNvPr>
            <p:cNvSpPr/>
            <p:nvPr/>
          </p:nvSpPr>
          <p:spPr>
            <a:xfrm>
              <a:off x="3012575" y="2859100"/>
              <a:ext cx="1855600" cy="413475"/>
            </a:xfrm>
            <a:custGeom>
              <a:avLst/>
              <a:gdLst/>
              <a:ahLst/>
              <a:cxnLst/>
              <a:rect l="l" t="t" r="r" b="b"/>
              <a:pathLst>
                <a:path w="74224" h="16539" extrusionOk="0">
                  <a:moveTo>
                    <a:pt x="73635" y="590"/>
                  </a:moveTo>
                  <a:lnTo>
                    <a:pt x="73635" y="15949"/>
                  </a:lnTo>
                  <a:lnTo>
                    <a:pt x="590" y="15949"/>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264;p64">
              <a:extLst>
                <a:ext uri="{FF2B5EF4-FFF2-40B4-BE49-F238E27FC236}">
                  <a16:creationId xmlns:a16="http://schemas.microsoft.com/office/drawing/2014/main" id="{3EDF058E-ACCA-303C-FF9F-59E0454B298C}"/>
                </a:ext>
              </a:extLst>
            </p:cNvPr>
            <p:cNvSpPr/>
            <p:nvPr/>
          </p:nvSpPr>
          <p:spPr>
            <a:xfrm>
              <a:off x="3409425" y="2968175"/>
              <a:ext cx="105150" cy="195325"/>
            </a:xfrm>
            <a:custGeom>
              <a:avLst/>
              <a:gdLst/>
              <a:ahLst/>
              <a:cxnLst/>
              <a:rect l="l" t="t" r="r" b="b"/>
              <a:pathLst>
                <a:path w="4206" h="7813" extrusionOk="0">
                  <a:moveTo>
                    <a:pt x="0" y="1"/>
                  </a:moveTo>
                  <a:lnTo>
                    <a:pt x="0" y="7813"/>
                  </a:lnTo>
                  <a:lnTo>
                    <a:pt x="4206" y="7813"/>
                  </a:lnTo>
                  <a:lnTo>
                    <a:pt x="4206"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265;p64">
              <a:extLst>
                <a:ext uri="{FF2B5EF4-FFF2-40B4-BE49-F238E27FC236}">
                  <a16:creationId xmlns:a16="http://schemas.microsoft.com/office/drawing/2014/main" id="{8C9D8190-AC23-1F45-D16D-E20BF552F423}"/>
                </a:ext>
              </a:extLst>
            </p:cNvPr>
            <p:cNvSpPr/>
            <p:nvPr/>
          </p:nvSpPr>
          <p:spPr>
            <a:xfrm>
              <a:off x="3402075" y="2960825"/>
              <a:ext cx="119850" cy="210025"/>
            </a:xfrm>
            <a:custGeom>
              <a:avLst/>
              <a:gdLst/>
              <a:ahLst/>
              <a:cxnLst/>
              <a:rect l="l" t="t" r="r" b="b"/>
              <a:pathLst>
                <a:path w="4794" h="8401" extrusionOk="0">
                  <a:moveTo>
                    <a:pt x="4205" y="590"/>
                  </a:moveTo>
                  <a:lnTo>
                    <a:pt x="4205" y="7812"/>
                  </a:lnTo>
                  <a:lnTo>
                    <a:pt x="589" y="7812"/>
                  </a:lnTo>
                  <a:lnTo>
                    <a:pt x="589" y="590"/>
                  </a:lnTo>
                  <a:close/>
                  <a:moveTo>
                    <a:pt x="1" y="1"/>
                  </a:moveTo>
                  <a:lnTo>
                    <a:pt x="1" y="8401"/>
                  </a:lnTo>
                  <a:lnTo>
                    <a:pt x="4793" y="8401"/>
                  </a:lnTo>
                  <a:lnTo>
                    <a:pt x="4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266;p64">
              <a:extLst>
                <a:ext uri="{FF2B5EF4-FFF2-40B4-BE49-F238E27FC236}">
                  <a16:creationId xmlns:a16="http://schemas.microsoft.com/office/drawing/2014/main" id="{837383CC-61C7-8589-1607-D08BA1F7F15F}"/>
                </a:ext>
              </a:extLst>
            </p:cNvPr>
            <p:cNvSpPr/>
            <p:nvPr/>
          </p:nvSpPr>
          <p:spPr>
            <a:xfrm>
              <a:off x="3570625" y="2968175"/>
              <a:ext cx="105125" cy="195325"/>
            </a:xfrm>
            <a:custGeom>
              <a:avLst/>
              <a:gdLst/>
              <a:ahLst/>
              <a:cxnLst/>
              <a:rect l="l" t="t" r="r" b="b"/>
              <a:pathLst>
                <a:path w="4205" h="7813" extrusionOk="0">
                  <a:moveTo>
                    <a:pt x="0" y="1"/>
                  </a:moveTo>
                  <a:lnTo>
                    <a:pt x="0" y="7813"/>
                  </a:lnTo>
                  <a:lnTo>
                    <a:pt x="4204" y="7813"/>
                  </a:lnTo>
                  <a:lnTo>
                    <a:pt x="4204"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267;p64">
              <a:extLst>
                <a:ext uri="{FF2B5EF4-FFF2-40B4-BE49-F238E27FC236}">
                  <a16:creationId xmlns:a16="http://schemas.microsoft.com/office/drawing/2014/main" id="{3BA3FC40-2AF0-8213-8B1E-1E58ABF82FC2}"/>
                </a:ext>
              </a:extLst>
            </p:cNvPr>
            <p:cNvSpPr/>
            <p:nvPr/>
          </p:nvSpPr>
          <p:spPr>
            <a:xfrm>
              <a:off x="3563250" y="2960825"/>
              <a:ext cx="119875" cy="210025"/>
            </a:xfrm>
            <a:custGeom>
              <a:avLst/>
              <a:gdLst/>
              <a:ahLst/>
              <a:cxnLst/>
              <a:rect l="l" t="t" r="r" b="b"/>
              <a:pathLst>
                <a:path w="4795" h="8401" extrusionOk="0">
                  <a:moveTo>
                    <a:pt x="4204" y="590"/>
                  </a:moveTo>
                  <a:lnTo>
                    <a:pt x="4204" y="7812"/>
                  </a:lnTo>
                  <a:lnTo>
                    <a:pt x="589" y="7812"/>
                  </a:lnTo>
                  <a:lnTo>
                    <a:pt x="589" y="590"/>
                  </a:lnTo>
                  <a:close/>
                  <a:moveTo>
                    <a:pt x="0" y="1"/>
                  </a:moveTo>
                  <a:lnTo>
                    <a:pt x="0" y="8401"/>
                  </a:lnTo>
                  <a:lnTo>
                    <a:pt x="4794" y="8401"/>
                  </a:lnTo>
                  <a:lnTo>
                    <a:pt x="47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268;p64">
              <a:extLst>
                <a:ext uri="{FF2B5EF4-FFF2-40B4-BE49-F238E27FC236}">
                  <a16:creationId xmlns:a16="http://schemas.microsoft.com/office/drawing/2014/main" id="{CD9E986C-DE6F-A469-C385-E31C2DD03929}"/>
                </a:ext>
              </a:extLst>
            </p:cNvPr>
            <p:cNvSpPr/>
            <p:nvPr/>
          </p:nvSpPr>
          <p:spPr>
            <a:xfrm>
              <a:off x="3248250" y="2968175"/>
              <a:ext cx="105125" cy="195325"/>
            </a:xfrm>
            <a:custGeom>
              <a:avLst/>
              <a:gdLst/>
              <a:ahLst/>
              <a:cxnLst/>
              <a:rect l="l" t="t" r="r" b="b"/>
              <a:pathLst>
                <a:path w="4205" h="7813" extrusionOk="0">
                  <a:moveTo>
                    <a:pt x="1" y="1"/>
                  </a:moveTo>
                  <a:lnTo>
                    <a:pt x="1" y="7813"/>
                  </a:lnTo>
                  <a:lnTo>
                    <a:pt x="4205" y="7813"/>
                  </a:lnTo>
                  <a:lnTo>
                    <a:pt x="420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269;p64">
              <a:extLst>
                <a:ext uri="{FF2B5EF4-FFF2-40B4-BE49-F238E27FC236}">
                  <a16:creationId xmlns:a16="http://schemas.microsoft.com/office/drawing/2014/main" id="{AA69D16D-2FF7-D0AE-6DDE-FF848CE37DF9}"/>
                </a:ext>
              </a:extLst>
            </p:cNvPr>
            <p:cNvSpPr/>
            <p:nvPr/>
          </p:nvSpPr>
          <p:spPr>
            <a:xfrm>
              <a:off x="3240875" y="2960825"/>
              <a:ext cx="119875" cy="210025"/>
            </a:xfrm>
            <a:custGeom>
              <a:avLst/>
              <a:gdLst/>
              <a:ahLst/>
              <a:cxnLst/>
              <a:rect l="l" t="t" r="r" b="b"/>
              <a:pathLst>
                <a:path w="4795" h="8401" extrusionOk="0">
                  <a:moveTo>
                    <a:pt x="4206" y="590"/>
                  </a:moveTo>
                  <a:lnTo>
                    <a:pt x="4206" y="7812"/>
                  </a:lnTo>
                  <a:lnTo>
                    <a:pt x="590" y="7812"/>
                  </a:lnTo>
                  <a:lnTo>
                    <a:pt x="590" y="590"/>
                  </a:lnTo>
                  <a:close/>
                  <a:moveTo>
                    <a:pt x="1" y="1"/>
                  </a:moveTo>
                  <a:lnTo>
                    <a:pt x="1" y="8401"/>
                  </a:lnTo>
                  <a:lnTo>
                    <a:pt x="4795" y="8401"/>
                  </a:lnTo>
                  <a:lnTo>
                    <a:pt x="4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270;p64">
              <a:extLst>
                <a:ext uri="{FF2B5EF4-FFF2-40B4-BE49-F238E27FC236}">
                  <a16:creationId xmlns:a16="http://schemas.microsoft.com/office/drawing/2014/main" id="{C277ACDD-7D3C-D3A0-008D-BEFF19C6512B}"/>
                </a:ext>
              </a:extLst>
            </p:cNvPr>
            <p:cNvSpPr/>
            <p:nvPr/>
          </p:nvSpPr>
          <p:spPr>
            <a:xfrm>
              <a:off x="3731775" y="2968175"/>
              <a:ext cx="645425" cy="195325"/>
            </a:xfrm>
            <a:custGeom>
              <a:avLst/>
              <a:gdLst/>
              <a:ahLst/>
              <a:cxnLst/>
              <a:rect l="l" t="t" r="r" b="b"/>
              <a:pathLst>
                <a:path w="25817" h="7813" extrusionOk="0">
                  <a:moveTo>
                    <a:pt x="1" y="1"/>
                  </a:moveTo>
                  <a:lnTo>
                    <a:pt x="1" y="7813"/>
                  </a:lnTo>
                  <a:lnTo>
                    <a:pt x="25817" y="7813"/>
                  </a:lnTo>
                  <a:lnTo>
                    <a:pt x="25817"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271;p64">
              <a:extLst>
                <a:ext uri="{FF2B5EF4-FFF2-40B4-BE49-F238E27FC236}">
                  <a16:creationId xmlns:a16="http://schemas.microsoft.com/office/drawing/2014/main" id="{E118523F-94E8-7F18-D03F-32B3FB818DB3}"/>
                </a:ext>
              </a:extLst>
            </p:cNvPr>
            <p:cNvSpPr/>
            <p:nvPr/>
          </p:nvSpPr>
          <p:spPr>
            <a:xfrm>
              <a:off x="3724425" y="2960825"/>
              <a:ext cx="660150" cy="210025"/>
            </a:xfrm>
            <a:custGeom>
              <a:avLst/>
              <a:gdLst/>
              <a:ahLst/>
              <a:cxnLst/>
              <a:rect l="l" t="t" r="r" b="b"/>
              <a:pathLst>
                <a:path w="26406" h="8401" extrusionOk="0">
                  <a:moveTo>
                    <a:pt x="25817" y="590"/>
                  </a:moveTo>
                  <a:lnTo>
                    <a:pt x="25817" y="7812"/>
                  </a:lnTo>
                  <a:lnTo>
                    <a:pt x="590" y="7812"/>
                  </a:lnTo>
                  <a:lnTo>
                    <a:pt x="590" y="590"/>
                  </a:lnTo>
                  <a:close/>
                  <a:moveTo>
                    <a:pt x="1" y="1"/>
                  </a:moveTo>
                  <a:lnTo>
                    <a:pt x="1" y="8401"/>
                  </a:lnTo>
                  <a:lnTo>
                    <a:pt x="26405" y="8401"/>
                  </a:lnTo>
                  <a:lnTo>
                    <a:pt x="264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272;p64">
              <a:extLst>
                <a:ext uri="{FF2B5EF4-FFF2-40B4-BE49-F238E27FC236}">
                  <a16:creationId xmlns:a16="http://schemas.microsoft.com/office/drawing/2014/main" id="{7C8F8489-1B60-65A9-956E-E04E152AA214}"/>
                </a:ext>
              </a:extLst>
            </p:cNvPr>
            <p:cNvSpPr/>
            <p:nvPr/>
          </p:nvSpPr>
          <p:spPr>
            <a:xfrm>
              <a:off x="3108475" y="2968175"/>
              <a:ext cx="83750" cy="195325"/>
            </a:xfrm>
            <a:custGeom>
              <a:avLst/>
              <a:gdLst/>
              <a:ahLst/>
              <a:cxnLst/>
              <a:rect l="l" t="t" r="r" b="b"/>
              <a:pathLst>
                <a:path w="3350" h="7813" extrusionOk="0">
                  <a:moveTo>
                    <a:pt x="1" y="1"/>
                  </a:moveTo>
                  <a:lnTo>
                    <a:pt x="1" y="7813"/>
                  </a:lnTo>
                  <a:lnTo>
                    <a:pt x="3349" y="7813"/>
                  </a:lnTo>
                  <a:lnTo>
                    <a:pt x="3349"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273;p64">
              <a:extLst>
                <a:ext uri="{FF2B5EF4-FFF2-40B4-BE49-F238E27FC236}">
                  <a16:creationId xmlns:a16="http://schemas.microsoft.com/office/drawing/2014/main" id="{50E2A36B-D706-A4CB-D40A-432AC4FDF84D}"/>
                </a:ext>
              </a:extLst>
            </p:cNvPr>
            <p:cNvSpPr/>
            <p:nvPr/>
          </p:nvSpPr>
          <p:spPr>
            <a:xfrm>
              <a:off x="3101100" y="2960825"/>
              <a:ext cx="98475" cy="210025"/>
            </a:xfrm>
            <a:custGeom>
              <a:avLst/>
              <a:gdLst/>
              <a:ahLst/>
              <a:cxnLst/>
              <a:rect l="l" t="t" r="r" b="b"/>
              <a:pathLst>
                <a:path w="3939" h="8401" extrusionOk="0">
                  <a:moveTo>
                    <a:pt x="3349" y="590"/>
                  </a:moveTo>
                  <a:lnTo>
                    <a:pt x="3349" y="7812"/>
                  </a:lnTo>
                  <a:lnTo>
                    <a:pt x="589" y="7812"/>
                  </a:lnTo>
                  <a:lnTo>
                    <a:pt x="589" y="590"/>
                  </a:lnTo>
                  <a:close/>
                  <a:moveTo>
                    <a:pt x="1" y="1"/>
                  </a:moveTo>
                  <a:lnTo>
                    <a:pt x="1" y="8401"/>
                  </a:lnTo>
                  <a:lnTo>
                    <a:pt x="3938" y="8401"/>
                  </a:lnTo>
                  <a:lnTo>
                    <a:pt x="3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274;p64">
              <a:extLst>
                <a:ext uri="{FF2B5EF4-FFF2-40B4-BE49-F238E27FC236}">
                  <a16:creationId xmlns:a16="http://schemas.microsoft.com/office/drawing/2014/main" id="{9E4A8286-851A-1F13-E600-D3104845D7E2}"/>
                </a:ext>
              </a:extLst>
            </p:cNvPr>
            <p:cNvSpPr/>
            <p:nvPr/>
          </p:nvSpPr>
          <p:spPr>
            <a:xfrm>
              <a:off x="4499825" y="3008125"/>
              <a:ext cx="98450" cy="98450"/>
            </a:xfrm>
            <a:custGeom>
              <a:avLst/>
              <a:gdLst/>
              <a:ahLst/>
              <a:cxnLst/>
              <a:rect l="l" t="t" r="r" b="b"/>
              <a:pathLst>
                <a:path w="3938" h="3938" extrusionOk="0">
                  <a:moveTo>
                    <a:pt x="1969" y="1"/>
                  </a:moveTo>
                  <a:cubicBezTo>
                    <a:pt x="882" y="1"/>
                    <a:pt x="0" y="881"/>
                    <a:pt x="0" y="1969"/>
                  </a:cubicBezTo>
                  <a:cubicBezTo>
                    <a:pt x="0" y="3056"/>
                    <a:pt x="882" y="3937"/>
                    <a:pt x="1969" y="3937"/>
                  </a:cubicBezTo>
                  <a:cubicBezTo>
                    <a:pt x="3057" y="3937"/>
                    <a:pt x="3937" y="3056"/>
                    <a:pt x="3937" y="1969"/>
                  </a:cubicBezTo>
                  <a:cubicBezTo>
                    <a:pt x="3937" y="881"/>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3275;p64">
              <a:extLst>
                <a:ext uri="{FF2B5EF4-FFF2-40B4-BE49-F238E27FC236}">
                  <a16:creationId xmlns:a16="http://schemas.microsoft.com/office/drawing/2014/main" id="{BAC299B9-CE42-7333-38AA-49A7E95DAEAA}"/>
                </a:ext>
              </a:extLst>
            </p:cNvPr>
            <p:cNvSpPr/>
            <p:nvPr/>
          </p:nvSpPr>
          <p:spPr>
            <a:xfrm>
              <a:off x="4492475" y="3000775"/>
              <a:ext cx="113150" cy="113125"/>
            </a:xfrm>
            <a:custGeom>
              <a:avLst/>
              <a:gdLst/>
              <a:ahLst/>
              <a:cxnLst/>
              <a:rect l="l" t="t" r="r" b="b"/>
              <a:pathLst>
                <a:path w="4526" h="4525" extrusionOk="0">
                  <a:moveTo>
                    <a:pt x="2263" y="589"/>
                  </a:moveTo>
                  <a:cubicBezTo>
                    <a:pt x="3187" y="589"/>
                    <a:pt x="3936" y="1338"/>
                    <a:pt x="3937" y="2263"/>
                  </a:cubicBezTo>
                  <a:cubicBezTo>
                    <a:pt x="3936" y="2939"/>
                    <a:pt x="3529" y="3550"/>
                    <a:pt x="2903" y="3809"/>
                  </a:cubicBezTo>
                  <a:cubicBezTo>
                    <a:pt x="2696" y="3895"/>
                    <a:pt x="2479" y="3936"/>
                    <a:pt x="2264" y="3936"/>
                  </a:cubicBezTo>
                  <a:cubicBezTo>
                    <a:pt x="1829" y="3936"/>
                    <a:pt x="1400" y="3766"/>
                    <a:pt x="1080" y="3446"/>
                  </a:cubicBezTo>
                  <a:cubicBezTo>
                    <a:pt x="601"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3276;p64">
              <a:extLst>
                <a:ext uri="{FF2B5EF4-FFF2-40B4-BE49-F238E27FC236}">
                  <a16:creationId xmlns:a16="http://schemas.microsoft.com/office/drawing/2014/main" id="{8FF63765-199F-A0F3-1214-8DD58FD1B94B}"/>
                </a:ext>
              </a:extLst>
            </p:cNvPr>
            <p:cNvSpPr/>
            <p:nvPr/>
          </p:nvSpPr>
          <p:spPr>
            <a:xfrm>
              <a:off x="4688675" y="3008125"/>
              <a:ext cx="102300" cy="98450"/>
            </a:xfrm>
            <a:custGeom>
              <a:avLst/>
              <a:gdLst/>
              <a:ahLst/>
              <a:cxnLst/>
              <a:rect l="l" t="t" r="r" b="b"/>
              <a:pathLst>
                <a:path w="4092" h="3938" extrusionOk="0">
                  <a:moveTo>
                    <a:pt x="2124" y="0"/>
                  </a:moveTo>
                  <a:cubicBezTo>
                    <a:pt x="1612" y="0"/>
                    <a:pt x="1108" y="200"/>
                    <a:pt x="732" y="577"/>
                  </a:cubicBezTo>
                  <a:cubicBezTo>
                    <a:pt x="168" y="1140"/>
                    <a:pt x="1" y="1986"/>
                    <a:pt x="305" y="2722"/>
                  </a:cubicBezTo>
                  <a:cubicBezTo>
                    <a:pt x="609" y="3457"/>
                    <a:pt x="1327" y="3937"/>
                    <a:pt x="2123" y="3937"/>
                  </a:cubicBezTo>
                  <a:cubicBezTo>
                    <a:pt x="3210" y="3936"/>
                    <a:pt x="4092" y="3056"/>
                    <a:pt x="4092" y="1969"/>
                  </a:cubicBezTo>
                  <a:cubicBezTo>
                    <a:pt x="4092" y="1173"/>
                    <a:pt x="3611" y="454"/>
                    <a:pt x="2877" y="150"/>
                  </a:cubicBezTo>
                  <a:cubicBezTo>
                    <a:pt x="2633" y="49"/>
                    <a:pt x="2378" y="0"/>
                    <a:pt x="21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3277;p64">
              <a:extLst>
                <a:ext uri="{FF2B5EF4-FFF2-40B4-BE49-F238E27FC236}">
                  <a16:creationId xmlns:a16="http://schemas.microsoft.com/office/drawing/2014/main" id="{88A049AE-5B11-5C4B-82B8-262471F598D8}"/>
                </a:ext>
              </a:extLst>
            </p:cNvPr>
            <p:cNvSpPr/>
            <p:nvPr/>
          </p:nvSpPr>
          <p:spPr>
            <a:xfrm>
              <a:off x="4685200" y="3000775"/>
              <a:ext cx="113125" cy="113125"/>
            </a:xfrm>
            <a:custGeom>
              <a:avLst/>
              <a:gdLst/>
              <a:ahLst/>
              <a:cxnLst/>
              <a:rect l="l" t="t" r="r" b="b"/>
              <a:pathLst>
                <a:path w="4525" h="4525" extrusionOk="0">
                  <a:moveTo>
                    <a:pt x="2262" y="589"/>
                  </a:moveTo>
                  <a:cubicBezTo>
                    <a:pt x="3187" y="589"/>
                    <a:pt x="3935" y="1338"/>
                    <a:pt x="3936" y="2263"/>
                  </a:cubicBezTo>
                  <a:cubicBezTo>
                    <a:pt x="3936" y="2939"/>
                    <a:pt x="3528" y="3550"/>
                    <a:pt x="2903" y="3809"/>
                  </a:cubicBezTo>
                  <a:cubicBezTo>
                    <a:pt x="2696" y="3895"/>
                    <a:pt x="2479" y="3936"/>
                    <a:pt x="2264" y="3936"/>
                  </a:cubicBezTo>
                  <a:cubicBezTo>
                    <a:pt x="1828" y="3936"/>
                    <a:pt x="1399" y="3766"/>
                    <a:pt x="1079" y="3446"/>
                  </a:cubicBezTo>
                  <a:cubicBezTo>
                    <a:pt x="601" y="2967"/>
                    <a:pt x="458" y="2247"/>
                    <a:pt x="716" y="1622"/>
                  </a:cubicBezTo>
                  <a:cubicBezTo>
                    <a:pt x="975" y="997"/>
                    <a:pt x="1586" y="589"/>
                    <a:pt x="2262" y="589"/>
                  </a:cubicBezTo>
                  <a:close/>
                  <a:moveTo>
                    <a:pt x="2262" y="1"/>
                  </a:moveTo>
                  <a:cubicBezTo>
                    <a:pt x="1015" y="1"/>
                    <a:pt x="0" y="1016"/>
                    <a:pt x="0" y="2263"/>
                  </a:cubicBezTo>
                  <a:cubicBezTo>
                    <a:pt x="0" y="3511"/>
                    <a:pt x="1016" y="4525"/>
                    <a:pt x="2262" y="4525"/>
                  </a:cubicBezTo>
                  <a:cubicBezTo>
                    <a:pt x="3510" y="4525"/>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3278;p64">
              <a:extLst>
                <a:ext uri="{FF2B5EF4-FFF2-40B4-BE49-F238E27FC236}">
                  <a16:creationId xmlns:a16="http://schemas.microsoft.com/office/drawing/2014/main" id="{F116A844-438E-AB73-EA8D-46ED43B8626A}"/>
                </a:ext>
              </a:extLst>
            </p:cNvPr>
            <p:cNvSpPr/>
            <p:nvPr/>
          </p:nvSpPr>
          <p:spPr>
            <a:xfrm>
              <a:off x="4212825" y="3008125"/>
              <a:ext cx="98425" cy="98450"/>
            </a:xfrm>
            <a:custGeom>
              <a:avLst/>
              <a:gdLst/>
              <a:ahLst/>
              <a:cxnLst/>
              <a:rect l="l" t="t" r="r" b="b"/>
              <a:pathLst>
                <a:path w="3937" h="3938" extrusionOk="0">
                  <a:moveTo>
                    <a:pt x="1969" y="1"/>
                  </a:moveTo>
                  <a:cubicBezTo>
                    <a:pt x="881" y="1"/>
                    <a:pt x="1" y="881"/>
                    <a:pt x="1" y="1969"/>
                  </a:cubicBezTo>
                  <a:cubicBezTo>
                    <a:pt x="1" y="3056"/>
                    <a:pt x="881" y="3937"/>
                    <a:pt x="1969" y="3937"/>
                  </a:cubicBezTo>
                  <a:cubicBezTo>
                    <a:pt x="3056" y="3937"/>
                    <a:pt x="3936" y="3056"/>
                    <a:pt x="3936" y="1969"/>
                  </a:cubicBezTo>
                  <a:cubicBezTo>
                    <a:pt x="3936" y="881"/>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3279;p64">
              <a:extLst>
                <a:ext uri="{FF2B5EF4-FFF2-40B4-BE49-F238E27FC236}">
                  <a16:creationId xmlns:a16="http://schemas.microsoft.com/office/drawing/2014/main" id="{6754D933-6491-AA38-7587-CB45316223E1}"/>
                </a:ext>
              </a:extLst>
            </p:cNvPr>
            <p:cNvSpPr/>
            <p:nvPr/>
          </p:nvSpPr>
          <p:spPr>
            <a:xfrm>
              <a:off x="4205450" y="3000775"/>
              <a:ext cx="113175" cy="113125"/>
            </a:xfrm>
            <a:custGeom>
              <a:avLst/>
              <a:gdLst/>
              <a:ahLst/>
              <a:cxnLst/>
              <a:rect l="l" t="t" r="r" b="b"/>
              <a:pathLst>
                <a:path w="4527" h="4525" extrusionOk="0">
                  <a:moveTo>
                    <a:pt x="2263" y="589"/>
                  </a:moveTo>
                  <a:cubicBezTo>
                    <a:pt x="3187" y="589"/>
                    <a:pt x="3936" y="1338"/>
                    <a:pt x="3936" y="2263"/>
                  </a:cubicBezTo>
                  <a:cubicBezTo>
                    <a:pt x="3936" y="2939"/>
                    <a:pt x="3528" y="3550"/>
                    <a:pt x="2903" y="3809"/>
                  </a:cubicBezTo>
                  <a:cubicBezTo>
                    <a:pt x="2697" y="3895"/>
                    <a:pt x="2480" y="3936"/>
                    <a:pt x="2264" y="3936"/>
                  </a:cubicBezTo>
                  <a:cubicBezTo>
                    <a:pt x="1829" y="3936"/>
                    <a:pt x="1400" y="3766"/>
                    <a:pt x="1080" y="3446"/>
                  </a:cubicBezTo>
                  <a:cubicBezTo>
                    <a:pt x="602" y="2967"/>
                    <a:pt x="458" y="2247"/>
                    <a:pt x="717" y="1622"/>
                  </a:cubicBezTo>
                  <a:cubicBezTo>
                    <a:pt x="976" y="997"/>
                    <a:pt x="1586" y="589"/>
                    <a:pt x="2263" y="589"/>
                  </a:cubicBezTo>
                  <a:close/>
                  <a:moveTo>
                    <a:pt x="2263" y="1"/>
                  </a:moveTo>
                  <a:cubicBezTo>
                    <a:pt x="1016" y="1"/>
                    <a:pt x="1" y="1016"/>
                    <a:pt x="1" y="2263"/>
                  </a:cubicBezTo>
                  <a:cubicBezTo>
                    <a:pt x="1" y="3511"/>
                    <a:pt x="1016" y="4525"/>
                    <a:pt x="2263" y="4525"/>
                  </a:cubicBezTo>
                  <a:cubicBezTo>
                    <a:pt x="3511" y="4525"/>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3280;p64">
              <a:extLst>
                <a:ext uri="{FF2B5EF4-FFF2-40B4-BE49-F238E27FC236}">
                  <a16:creationId xmlns:a16="http://schemas.microsoft.com/office/drawing/2014/main" id="{651F2718-744F-E378-FC96-7B4889007277}"/>
                </a:ext>
              </a:extLst>
            </p:cNvPr>
            <p:cNvSpPr/>
            <p:nvPr/>
          </p:nvSpPr>
          <p:spPr>
            <a:xfrm>
              <a:off x="3089800" y="3265175"/>
              <a:ext cx="1701175" cy="136575"/>
            </a:xfrm>
            <a:custGeom>
              <a:avLst/>
              <a:gdLst/>
              <a:ahLst/>
              <a:cxnLst/>
              <a:rect l="l" t="t" r="r" b="b"/>
              <a:pathLst>
                <a:path w="68047" h="5463" extrusionOk="0">
                  <a:moveTo>
                    <a:pt x="1" y="1"/>
                  </a:moveTo>
                  <a:lnTo>
                    <a:pt x="1" y="5463"/>
                  </a:lnTo>
                  <a:lnTo>
                    <a:pt x="68047" y="5463"/>
                  </a:lnTo>
                  <a:lnTo>
                    <a:pt x="680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3281;p64">
              <a:extLst>
                <a:ext uri="{FF2B5EF4-FFF2-40B4-BE49-F238E27FC236}">
                  <a16:creationId xmlns:a16="http://schemas.microsoft.com/office/drawing/2014/main" id="{CA38EAF1-3BD4-86FD-FD8A-04CEAD8C3D2C}"/>
                </a:ext>
              </a:extLst>
            </p:cNvPr>
            <p:cNvSpPr/>
            <p:nvPr/>
          </p:nvSpPr>
          <p:spPr>
            <a:xfrm>
              <a:off x="3082425" y="3257825"/>
              <a:ext cx="1715900" cy="151300"/>
            </a:xfrm>
            <a:custGeom>
              <a:avLst/>
              <a:gdLst/>
              <a:ahLst/>
              <a:cxnLst/>
              <a:rect l="l" t="t" r="r" b="b"/>
              <a:pathLst>
                <a:path w="68636" h="6052" extrusionOk="0">
                  <a:moveTo>
                    <a:pt x="68047" y="590"/>
                  </a:moveTo>
                  <a:lnTo>
                    <a:pt x="68047" y="5463"/>
                  </a:lnTo>
                  <a:lnTo>
                    <a:pt x="590" y="5463"/>
                  </a:lnTo>
                  <a:lnTo>
                    <a:pt x="590" y="590"/>
                  </a:lnTo>
                  <a:close/>
                  <a:moveTo>
                    <a:pt x="1" y="1"/>
                  </a:moveTo>
                  <a:lnTo>
                    <a:pt x="1" y="6052"/>
                  </a:lnTo>
                  <a:lnTo>
                    <a:pt x="68636" y="6052"/>
                  </a:lnTo>
                  <a:lnTo>
                    <a:pt x="68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3282;p64">
              <a:extLst>
                <a:ext uri="{FF2B5EF4-FFF2-40B4-BE49-F238E27FC236}">
                  <a16:creationId xmlns:a16="http://schemas.microsoft.com/office/drawing/2014/main" id="{5301BA2D-70E8-D43A-9FE2-2EC1154E5A20}"/>
                </a:ext>
              </a:extLst>
            </p:cNvPr>
            <p:cNvSpPr/>
            <p:nvPr/>
          </p:nvSpPr>
          <p:spPr>
            <a:xfrm>
              <a:off x="3019925" y="3401725"/>
              <a:ext cx="1840900" cy="398800"/>
            </a:xfrm>
            <a:custGeom>
              <a:avLst/>
              <a:gdLst/>
              <a:ahLst/>
              <a:cxnLst/>
              <a:rect l="l" t="t" r="r" b="b"/>
              <a:pathLst>
                <a:path w="73636" h="15952" extrusionOk="0">
                  <a:moveTo>
                    <a:pt x="1" y="1"/>
                  </a:moveTo>
                  <a:lnTo>
                    <a:pt x="1" y="15951"/>
                  </a:lnTo>
                  <a:lnTo>
                    <a:pt x="73636" y="15951"/>
                  </a:lnTo>
                  <a:lnTo>
                    <a:pt x="73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3283;p64">
              <a:extLst>
                <a:ext uri="{FF2B5EF4-FFF2-40B4-BE49-F238E27FC236}">
                  <a16:creationId xmlns:a16="http://schemas.microsoft.com/office/drawing/2014/main" id="{50146704-29D5-D28E-237F-AA1DF9AE9F94}"/>
                </a:ext>
              </a:extLst>
            </p:cNvPr>
            <p:cNvSpPr/>
            <p:nvPr/>
          </p:nvSpPr>
          <p:spPr>
            <a:xfrm>
              <a:off x="3012575" y="3394375"/>
              <a:ext cx="1855600" cy="413475"/>
            </a:xfrm>
            <a:custGeom>
              <a:avLst/>
              <a:gdLst/>
              <a:ahLst/>
              <a:cxnLst/>
              <a:rect l="l" t="t" r="r" b="b"/>
              <a:pathLst>
                <a:path w="74224" h="16539" extrusionOk="0">
                  <a:moveTo>
                    <a:pt x="73635" y="590"/>
                  </a:moveTo>
                  <a:lnTo>
                    <a:pt x="73635" y="15950"/>
                  </a:lnTo>
                  <a:lnTo>
                    <a:pt x="590" y="15950"/>
                  </a:lnTo>
                  <a:lnTo>
                    <a:pt x="590" y="590"/>
                  </a:lnTo>
                  <a:close/>
                  <a:moveTo>
                    <a:pt x="1" y="1"/>
                  </a:moveTo>
                  <a:lnTo>
                    <a:pt x="1" y="16539"/>
                  </a:lnTo>
                  <a:lnTo>
                    <a:pt x="74224" y="16539"/>
                  </a:lnTo>
                  <a:lnTo>
                    <a:pt x="74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3284;p64">
              <a:extLst>
                <a:ext uri="{FF2B5EF4-FFF2-40B4-BE49-F238E27FC236}">
                  <a16:creationId xmlns:a16="http://schemas.microsoft.com/office/drawing/2014/main" id="{86672082-1CF8-522D-96EC-B2CA755A8EEE}"/>
                </a:ext>
              </a:extLst>
            </p:cNvPr>
            <p:cNvSpPr/>
            <p:nvPr/>
          </p:nvSpPr>
          <p:spPr>
            <a:xfrm>
              <a:off x="3570625" y="3503475"/>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3285;p64">
              <a:extLst>
                <a:ext uri="{FF2B5EF4-FFF2-40B4-BE49-F238E27FC236}">
                  <a16:creationId xmlns:a16="http://schemas.microsoft.com/office/drawing/2014/main" id="{69F89C2D-5AF2-B7EB-0A80-3E34DB76A3AF}"/>
                </a:ext>
              </a:extLst>
            </p:cNvPr>
            <p:cNvSpPr/>
            <p:nvPr/>
          </p:nvSpPr>
          <p:spPr>
            <a:xfrm>
              <a:off x="3563250" y="3496100"/>
              <a:ext cx="119875" cy="210025"/>
            </a:xfrm>
            <a:custGeom>
              <a:avLst/>
              <a:gdLst/>
              <a:ahLst/>
              <a:cxnLst/>
              <a:rect l="l" t="t" r="r" b="b"/>
              <a:pathLst>
                <a:path w="4795" h="8401" extrusionOk="0">
                  <a:moveTo>
                    <a:pt x="4204" y="589"/>
                  </a:moveTo>
                  <a:lnTo>
                    <a:pt x="4204" y="7812"/>
                  </a:lnTo>
                  <a:lnTo>
                    <a:pt x="589" y="7812"/>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3286;p64">
              <a:extLst>
                <a:ext uri="{FF2B5EF4-FFF2-40B4-BE49-F238E27FC236}">
                  <a16:creationId xmlns:a16="http://schemas.microsoft.com/office/drawing/2014/main" id="{805C8E49-59F9-5830-A98C-8819C31A337F}"/>
                </a:ext>
              </a:extLst>
            </p:cNvPr>
            <p:cNvSpPr/>
            <p:nvPr/>
          </p:nvSpPr>
          <p:spPr>
            <a:xfrm>
              <a:off x="3248250" y="3503475"/>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3287;p64">
              <a:extLst>
                <a:ext uri="{FF2B5EF4-FFF2-40B4-BE49-F238E27FC236}">
                  <a16:creationId xmlns:a16="http://schemas.microsoft.com/office/drawing/2014/main" id="{171F3DE5-A676-6F98-37B0-45BC616BF807}"/>
                </a:ext>
              </a:extLst>
            </p:cNvPr>
            <p:cNvSpPr/>
            <p:nvPr/>
          </p:nvSpPr>
          <p:spPr>
            <a:xfrm>
              <a:off x="3240875" y="3496100"/>
              <a:ext cx="119875" cy="210025"/>
            </a:xfrm>
            <a:custGeom>
              <a:avLst/>
              <a:gdLst/>
              <a:ahLst/>
              <a:cxnLst/>
              <a:rect l="l" t="t" r="r" b="b"/>
              <a:pathLst>
                <a:path w="4795" h="8401" extrusionOk="0">
                  <a:moveTo>
                    <a:pt x="4206" y="589"/>
                  </a:moveTo>
                  <a:lnTo>
                    <a:pt x="4206" y="7812"/>
                  </a:lnTo>
                  <a:lnTo>
                    <a:pt x="590" y="7812"/>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3288;p64">
              <a:extLst>
                <a:ext uri="{FF2B5EF4-FFF2-40B4-BE49-F238E27FC236}">
                  <a16:creationId xmlns:a16="http://schemas.microsoft.com/office/drawing/2014/main" id="{DB31D9CA-BA53-B967-C61E-3147922F7E32}"/>
                </a:ext>
              </a:extLst>
            </p:cNvPr>
            <p:cNvSpPr/>
            <p:nvPr/>
          </p:nvSpPr>
          <p:spPr>
            <a:xfrm>
              <a:off x="3409425" y="3503475"/>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3289;p64">
              <a:extLst>
                <a:ext uri="{FF2B5EF4-FFF2-40B4-BE49-F238E27FC236}">
                  <a16:creationId xmlns:a16="http://schemas.microsoft.com/office/drawing/2014/main" id="{461C35EC-E046-F7B5-2EF7-DF1E35560B2C}"/>
                </a:ext>
              </a:extLst>
            </p:cNvPr>
            <p:cNvSpPr/>
            <p:nvPr/>
          </p:nvSpPr>
          <p:spPr>
            <a:xfrm>
              <a:off x="3402075" y="3496100"/>
              <a:ext cx="119850" cy="210025"/>
            </a:xfrm>
            <a:custGeom>
              <a:avLst/>
              <a:gdLst/>
              <a:ahLst/>
              <a:cxnLst/>
              <a:rect l="l" t="t" r="r" b="b"/>
              <a:pathLst>
                <a:path w="4794" h="8401" extrusionOk="0">
                  <a:moveTo>
                    <a:pt x="4205" y="589"/>
                  </a:moveTo>
                  <a:lnTo>
                    <a:pt x="4205" y="7812"/>
                  </a:lnTo>
                  <a:lnTo>
                    <a:pt x="589" y="7812"/>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3290;p64">
              <a:extLst>
                <a:ext uri="{FF2B5EF4-FFF2-40B4-BE49-F238E27FC236}">
                  <a16:creationId xmlns:a16="http://schemas.microsoft.com/office/drawing/2014/main" id="{794D585A-9DD8-9A27-891D-75093057A6A7}"/>
                </a:ext>
              </a:extLst>
            </p:cNvPr>
            <p:cNvSpPr/>
            <p:nvPr/>
          </p:nvSpPr>
          <p:spPr>
            <a:xfrm>
              <a:off x="3108475" y="3503475"/>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3291;p64">
              <a:extLst>
                <a:ext uri="{FF2B5EF4-FFF2-40B4-BE49-F238E27FC236}">
                  <a16:creationId xmlns:a16="http://schemas.microsoft.com/office/drawing/2014/main" id="{41006A2A-B069-364A-1A9B-55C48E622F25}"/>
                </a:ext>
              </a:extLst>
            </p:cNvPr>
            <p:cNvSpPr/>
            <p:nvPr/>
          </p:nvSpPr>
          <p:spPr>
            <a:xfrm>
              <a:off x="3101100" y="3496100"/>
              <a:ext cx="98475" cy="210025"/>
            </a:xfrm>
            <a:custGeom>
              <a:avLst/>
              <a:gdLst/>
              <a:ahLst/>
              <a:cxnLst/>
              <a:rect l="l" t="t" r="r" b="b"/>
              <a:pathLst>
                <a:path w="3939" h="8401" extrusionOk="0">
                  <a:moveTo>
                    <a:pt x="3349" y="589"/>
                  </a:moveTo>
                  <a:lnTo>
                    <a:pt x="3349" y="7812"/>
                  </a:lnTo>
                  <a:lnTo>
                    <a:pt x="589" y="7812"/>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3292;p64">
              <a:extLst>
                <a:ext uri="{FF2B5EF4-FFF2-40B4-BE49-F238E27FC236}">
                  <a16:creationId xmlns:a16="http://schemas.microsoft.com/office/drawing/2014/main" id="{974252BF-A532-35B5-E616-52ECE81F0F6A}"/>
                </a:ext>
              </a:extLst>
            </p:cNvPr>
            <p:cNvSpPr/>
            <p:nvPr/>
          </p:nvSpPr>
          <p:spPr>
            <a:xfrm>
              <a:off x="3731775" y="3503475"/>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3293;p64">
              <a:extLst>
                <a:ext uri="{FF2B5EF4-FFF2-40B4-BE49-F238E27FC236}">
                  <a16:creationId xmlns:a16="http://schemas.microsoft.com/office/drawing/2014/main" id="{5F9A3F01-006E-B071-F34D-70C6F1143914}"/>
                </a:ext>
              </a:extLst>
            </p:cNvPr>
            <p:cNvSpPr/>
            <p:nvPr/>
          </p:nvSpPr>
          <p:spPr>
            <a:xfrm>
              <a:off x="3724425" y="3496100"/>
              <a:ext cx="660150" cy="210025"/>
            </a:xfrm>
            <a:custGeom>
              <a:avLst/>
              <a:gdLst/>
              <a:ahLst/>
              <a:cxnLst/>
              <a:rect l="l" t="t" r="r" b="b"/>
              <a:pathLst>
                <a:path w="26406" h="8401" extrusionOk="0">
                  <a:moveTo>
                    <a:pt x="25817" y="589"/>
                  </a:moveTo>
                  <a:lnTo>
                    <a:pt x="25817" y="7812"/>
                  </a:lnTo>
                  <a:lnTo>
                    <a:pt x="590" y="7812"/>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3294;p64">
              <a:extLst>
                <a:ext uri="{FF2B5EF4-FFF2-40B4-BE49-F238E27FC236}">
                  <a16:creationId xmlns:a16="http://schemas.microsoft.com/office/drawing/2014/main" id="{70B9DDE3-8E16-7375-C6C6-ECAA24EC6B69}"/>
                </a:ext>
              </a:extLst>
            </p:cNvPr>
            <p:cNvSpPr/>
            <p:nvPr/>
          </p:nvSpPr>
          <p:spPr>
            <a:xfrm>
              <a:off x="4499825" y="3543400"/>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3295;p64">
              <a:extLst>
                <a:ext uri="{FF2B5EF4-FFF2-40B4-BE49-F238E27FC236}">
                  <a16:creationId xmlns:a16="http://schemas.microsoft.com/office/drawing/2014/main" id="{4935E279-07A5-E6C3-0D46-E53455055C01}"/>
                </a:ext>
              </a:extLst>
            </p:cNvPr>
            <p:cNvSpPr/>
            <p:nvPr/>
          </p:nvSpPr>
          <p:spPr>
            <a:xfrm>
              <a:off x="4492475" y="3536025"/>
              <a:ext cx="113150" cy="113175"/>
            </a:xfrm>
            <a:custGeom>
              <a:avLst/>
              <a:gdLst/>
              <a:ahLst/>
              <a:cxnLst/>
              <a:rect l="l" t="t" r="r" b="b"/>
              <a:pathLst>
                <a:path w="4526" h="4527" extrusionOk="0">
                  <a:moveTo>
                    <a:pt x="2260" y="591"/>
                  </a:moveTo>
                  <a:cubicBezTo>
                    <a:pt x="2261" y="591"/>
                    <a:pt x="2262" y="591"/>
                    <a:pt x="2263" y="591"/>
                  </a:cubicBezTo>
                  <a:cubicBezTo>
                    <a:pt x="3187" y="591"/>
                    <a:pt x="3936" y="1340"/>
                    <a:pt x="3937" y="2264"/>
                  </a:cubicBezTo>
                  <a:cubicBezTo>
                    <a:pt x="3937" y="2941"/>
                    <a:pt x="3529" y="3551"/>
                    <a:pt x="2903" y="3810"/>
                  </a:cubicBezTo>
                  <a:cubicBezTo>
                    <a:pt x="2696" y="3896"/>
                    <a:pt x="2479" y="3938"/>
                    <a:pt x="2263" y="3938"/>
                  </a:cubicBezTo>
                  <a:cubicBezTo>
                    <a:pt x="1827" y="3938"/>
                    <a:pt x="1399" y="3768"/>
                    <a:pt x="1080" y="3447"/>
                  </a:cubicBezTo>
                  <a:cubicBezTo>
                    <a:pt x="600" y="2969"/>
                    <a:pt x="458" y="2249"/>
                    <a:pt x="717" y="1624"/>
                  </a:cubicBezTo>
                  <a:cubicBezTo>
                    <a:pt x="975" y="998"/>
                    <a:pt x="1585" y="591"/>
                    <a:pt x="2260"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3296;p64">
              <a:extLst>
                <a:ext uri="{FF2B5EF4-FFF2-40B4-BE49-F238E27FC236}">
                  <a16:creationId xmlns:a16="http://schemas.microsoft.com/office/drawing/2014/main" id="{89FF250F-9979-EBD7-AD02-D6EC31AA4DDD}"/>
                </a:ext>
              </a:extLst>
            </p:cNvPr>
            <p:cNvSpPr/>
            <p:nvPr/>
          </p:nvSpPr>
          <p:spPr>
            <a:xfrm>
              <a:off x="4688675" y="3543400"/>
              <a:ext cx="102300" cy="98450"/>
            </a:xfrm>
            <a:custGeom>
              <a:avLst/>
              <a:gdLst/>
              <a:ahLst/>
              <a:cxnLst/>
              <a:rect l="l" t="t" r="r" b="b"/>
              <a:pathLst>
                <a:path w="4092" h="3938" extrusionOk="0">
                  <a:moveTo>
                    <a:pt x="2123" y="1"/>
                  </a:moveTo>
                  <a:cubicBezTo>
                    <a:pt x="1611" y="1"/>
                    <a:pt x="1108" y="201"/>
                    <a:pt x="732" y="577"/>
                  </a:cubicBezTo>
                  <a:cubicBezTo>
                    <a:pt x="168" y="1140"/>
                    <a:pt x="1" y="1987"/>
                    <a:pt x="305" y="2722"/>
                  </a:cubicBezTo>
                  <a:cubicBezTo>
                    <a:pt x="609" y="3457"/>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3297;p64">
              <a:extLst>
                <a:ext uri="{FF2B5EF4-FFF2-40B4-BE49-F238E27FC236}">
                  <a16:creationId xmlns:a16="http://schemas.microsoft.com/office/drawing/2014/main" id="{EBB5F797-EFC5-1BF8-2633-E974292A6F95}"/>
                </a:ext>
              </a:extLst>
            </p:cNvPr>
            <p:cNvSpPr/>
            <p:nvPr/>
          </p:nvSpPr>
          <p:spPr>
            <a:xfrm>
              <a:off x="4685200" y="3536025"/>
              <a:ext cx="113125" cy="113175"/>
            </a:xfrm>
            <a:custGeom>
              <a:avLst/>
              <a:gdLst/>
              <a:ahLst/>
              <a:cxnLst/>
              <a:rect l="l" t="t" r="r" b="b"/>
              <a:pathLst>
                <a:path w="4525" h="4527" extrusionOk="0">
                  <a:moveTo>
                    <a:pt x="2260" y="591"/>
                  </a:moveTo>
                  <a:cubicBezTo>
                    <a:pt x="2261" y="591"/>
                    <a:pt x="2262" y="591"/>
                    <a:pt x="2262" y="591"/>
                  </a:cubicBezTo>
                  <a:cubicBezTo>
                    <a:pt x="3187" y="591"/>
                    <a:pt x="3935" y="1340"/>
                    <a:pt x="3936" y="2264"/>
                  </a:cubicBezTo>
                  <a:cubicBezTo>
                    <a:pt x="3936" y="2941"/>
                    <a:pt x="3528" y="3551"/>
                    <a:pt x="2903" y="3810"/>
                  </a:cubicBezTo>
                  <a:cubicBezTo>
                    <a:pt x="2696" y="3896"/>
                    <a:pt x="2478" y="3938"/>
                    <a:pt x="2263" y="3938"/>
                  </a:cubicBezTo>
                  <a:cubicBezTo>
                    <a:pt x="1827" y="3938"/>
                    <a:pt x="1399" y="3768"/>
                    <a:pt x="1079" y="3447"/>
                  </a:cubicBezTo>
                  <a:cubicBezTo>
                    <a:pt x="600" y="2969"/>
                    <a:pt x="456" y="2249"/>
                    <a:pt x="716" y="1624"/>
                  </a:cubicBezTo>
                  <a:cubicBezTo>
                    <a:pt x="975" y="998"/>
                    <a:pt x="1584" y="591"/>
                    <a:pt x="2260" y="591"/>
                  </a:cubicBezTo>
                  <a:close/>
                  <a:moveTo>
                    <a:pt x="2262" y="1"/>
                  </a:moveTo>
                  <a:cubicBezTo>
                    <a:pt x="1015" y="1"/>
                    <a:pt x="0" y="1016"/>
                    <a:pt x="0" y="2264"/>
                  </a:cubicBezTo>
                  <a:cubicBezTo>
                    <a:pt x="0" y="3511"/>
                    <a:pt x="1016" y="4526"/>
                    <a:pt x="2262" y="4526"/>
                  </a:cubicBezTo>
                  <a:cubicBezTo>
                    <a:pt x="3510" y="4526"/>
                    <a:pt x="4525" y="3511"/>
                    <a:pt x="4525" y="2264"/>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3298;p64">
              <a:extLst>
                <a:ext uri="{FF2B5EF4-FFF2-40B4-BE49-F238E27FC236}">
                  <a16:creationId xmlns:a16="http://schemas.microsoft.com/office/drawing/2014/main" id="{AF0E42D7-E9AD-7A71-5AA3-B3F7317DEAF9}"/>
                </a:ext>
              </a:extLst>
            </p:cNvPr>
            <p:cNvSpPr/>
            <p:nvPr/>
          </p:nvSpPr>
          <p:spPr>
            <a:xfrm>
              <a:off x="4212825" y="3543400"/>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3299;p64">
              <a:extLst>
                <a:ext uri="{FF2B5EF4-FFF2-40B4-BE49-F238E27FC236}">
                  <a16:creationId xmlns:a16="http://schemas.microsoft.com/office/drawing/2014/main" id="{1729A978-8B42-3B1C-0A1C-09AC3185C738}"/>
                </a:ext>
              </a:extLst>
            </p:cNvPr>
            <p:cNvSpPr/>
            <p:nvPr/>
          </p:nvSpPr>
          <p:spPr>
            <a:xfrm>
              <a:off x="4205450" y="3536025"/>
              <a:ext cx="113175" cy="113175"/>
            </a:xfrm>
            <a:custGeom>
              <a:avLst/>
              <a:gdLst/>
              <a:ahLst/>
              <a:cxnLst/>
              <a:rect l="l" t="t" r="r" b="b"/>
              <a:pathLst>
                <a:path w="4527" h="4527" extrusionOk="0">
                  <a:moveTo>
                    <a:pt x="2263" y="591"/>
                  </a:moveTo>
                  <a:cubicBezTo>
                    <a:pt x="3187" y="591"/>
                    <a:pt x="3936" y="1340"/>
                    <a:pt x="3936" y="2264"/>
                  </a:cubicBezTo>
                  <a:cubicBezTo>
                    <a:pt x="3936" y="2941"/>
                    <a:pt x="3529" y="3551"/>
                    <a:pt x="2903" y="3810"/>
                  </a:cubicBezTo>
                  <a:cubicBezTo>
                    <a:pt x="2696" y="3896"/>
                    <a:pt x="2479" y="3938"/>
                    <a:pt x="2263" y="3938"/>
                  </a:cubicBezTo>
                  <a:cubicBezTo>
                    <a:pt x="1828" y="3938"/>
                    <a:pt x="1399" y="3768"/>
                    <a:pt x="1080" y="3447"/>
                  </a:cubicBezTo>
                  <a:cubicBezTo>
                    <a:pt x="601" y="2969"/>
                    <a:pt x="458" y="2249"/>
                    <a:pt x="717" y="1624"/>
                  </a:cubicBezTo>
                  <a:cubicBezTo>
                    <a:pt x="976" y="997"/>
                    <a:pt x="1586" y="591"/>
                    <a:pt x="2263" y="591"/>
                  </a:cubicBezTo>
                  <a:close/>
                  <a:moveTo>
                    <a:pt x="2263" y="1"/>
                  </a:moveTo>
                  <a:cubicBezTo>
                    <a:pt x="1016" y="1"/>
                    <a:pt x="1" y="1016"/>
                    <a:pt x="1" y="2264"/>
                  </a:cubicBezTo>
                  <a:cubicBezTo>
                    <a:pt x="1" y="3511"/>
                    <a:pt x="1016" y="4526"/>
                    <a:pt x="2263" y="4526"/>
                  </a:cubicBezTo>
                  <a:cubicBezTo>
                    <a:pt x="3511" y="4526"/>
                    <a:pt x="4526" y="3511"/>
                    <a:pt x="4526" y="2264"/>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3300;p64">
              <a:extLst>
                <a:ext uri="{FF2B5EF4-FFF2-40B4-BE49-F238E27FC236}">
                  <a16:creationId xmlns:a16="http://schemas.microsoft.com/office/drawing/2014/main" id="{C7C66DF4-E03D-22C6-4CDB-B2CCD7101745}"/>
                </a:ext>
              </a:extLst>
            </p:cNvPr>
            <p:cNvSpPr/>
            <p:nvPr/>
          </p:nvSpPr>
          <p:spPr>
            <a:xfrm>
              <a:off x="3089800" y="3800475"/>
              <a:ext cx="1701175" cy="136550"/>
            </a:xfrm>
            <a:custGeom>
              <a:avLst/>
              <a:gdLst/>
              <a:ahLst/>
              <a:cxnLst/>
              <a:rect l="l" t="t" r="r" b="b"/>
              <a:pathLst>
                <a:path w="68047" h="5462" extrusionOk="0">
                  <a:moveTo>
                    <a:pt x="1" y="0"/>
                  </a:moveTo>
                  <a:lnTo>
                    <a:pt x="1" y="5462"/>
                  </a:lnTo>
                  <a:lnTo>
                    <a:pt x="68047" y="5462"/>
                  </a:lnTo>
                  <a:lnTo>
                    <a:pt x="680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3301;p64">
              <a:extLst>
                <a:ext uri="{FF2B5EF4-FFF2-40B4-BE49-F238E27FC236}">
                  <a16:creationId xmlns:a16="http://schemas.microsoft.com/office/drawing/2014/main" id="{AB75A6F8-787E-66D4-1C70-DCAE0763B0E1}"/>
                </a:ext>
              </a:extLst>
            </p:cNvPr>
            <p:cNvSpPr/>
            <p:nvPr/>
          </p:nvSpPr>
          <p:spPr>
            <a:xfrm>
              <a:off x="3082425" y="3793125"/>
              <a:ext cx="1715900" cy="151275"/>
            </a:xfrm>
            <a:custGeom>
              <a:avLst/>
              <a:gdLst/>
              <a:ahLst/>
              <a:cxnLst/>
              <a:rect l="l" t="t" r="r" b="b"/>
              <a:pathLst>
                <a:path w="68636" h="6051" extrusionOk="0">
                  <a:moveTo>
                    <a:pt x="68047" y="589"/>
                  </a:moveTo>
                  <a:lnTo>
                    <a:pt x="68047" y="5461"/>
                  </a:lnTo>
                  <a:lnTo>
                    <a:pt x="590" y="5461"/>
                  </a:lnTo>
                  <a:lnTo>
                    <a:pt x="590" y="589"/>
                  </a:lnTo>
                  <a:close/>
                  <a:moveTo>
                    <a:pt x="1" y="0"/>
                  </a:moveTo>
                  <a:lnTo>
                    <a:pt x="1" y="6051"/>
                  </a:lnTo>
                  <a:lnTo>
                    <a:pt x="68636" y="6051"/>
                  </a:lnTo>
                  <a:lnTo>
                    <a:pt x="686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3302;p64">
              <a:extLst>
                <a:ext uri="{FF2B5EF4-FFF2-40B4-BE49-F238E27FC236}">
                  <a16:creationId xmlns:a16="http://schemas.microsoft.com/office/drawing/2014/main" id="{47B9435A-B4C4-055F-6922-BEF5098818AF}"/>
                </a:ext>
              </a:extLst>
            </p:cNvPr>
            <p:cNvSpPr/>
            <p:nvPr/>
          </p:nvSpPr>
          <p:spPr>
            <a:xfrm>
              <a:off x="3019925" y="3937050"/>
              <a:ext cx="1840900" cy="398750"/>
            </a:xfrm>
            <a:custGeom>
              <a:avLst/>
              <a:gdLst/>
              <a:ahLst/>
              <a:cxnLst/>
              <a:rect l="l" t="t" r="r" b="b"/>
              <a:pathLst>
                <a:path w="73636" h="15950" extrusionOk="0">
                  <a:moveTo>
                    <a:pt x="1" y="0"/>
                  </a:moveTo>
                  <a:lnTo>
                    <a:pt x="1" y="15949"/>
                  </a:lnTo>
                  <a:lnTo>
                    <a:pt x="73636" y="15949"/>
                  </a:lnTo>
                  <a:lnTo>
                    <a:pt x="73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3303;p64">
              <a:extLst>
                <a:ext uri="{FF2B5EF4-FFF2-40B4-BE49-F238E27FC236}">
                  <a16:creationId xmlns:a16="http://schemas.microsoft.com/office/drawing/2014/main" id="{23D717AC-6DA0-AA31-88E4-DED699616742}"/>
                </a:ext>
              </a:extLst>
            </p:cNvPr>
            <p:cNvSpPr/>
            <p:nvPr/>
          </p:nvSpPr>
          <p:spPr>
            <a:xfrm>
              <a:off x="3012575" y="3929675"/>
              <a:ext cx="1855600" cy="413475"/>
            </a:xfrm>
            <a:custGeom>
              <a:avLst/>
              <a:gdLst/>
              <a:ahLst/>
              <a:cxnLst/>
              <a:rect l="l" t="t" r="r" b="b"/>
              <a:pathLst>
                <a:path w="74224" h="16539" extrusionOk="0">
                  <a:moveTo>
                    <a:pt x="73635" y="589"/>
                  </a:moveTo>
                  <a:lnTo>
                    <a:pt x="73635" y="15949"/>
                  </a:lnTo>
                  <a:lnTo>
                    <a:pt x="590" y="15949"/>
                  </a:lnTo>
                  <a:lnTo>
                    <a:pt x="590" y="589"/>
                  </a:lnTo>
                  <a:close/>
                  <a:moveTo>
                    <a:pt x="1" y="0"/>
                  </a:moveTo>
                  <a:lnTo>
                    <a:pt x="1" y="16538"/>
                  </a:lnTo>
                  <a:lnTo>
                    <a:pt x="74224" y="16538"/>
                  </a:lnTo>
                  <a:lnTo>
                    <a:pt x="74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3304;p64">
              <a:extLst>
                <a:ext uri="{FF2B5EF4-FFF2-40B4-BE49-F238E27FC236}">
                  <a16:creationId xmlns:a16="http://schemas.microsoft.com/office/drawing/2014/main" id="{8C0A2A08-27C0-4087-D0AD-BE20BCEA43A9}"/>
                </a:ext>
              </a:extLst>
            </p:cNvPr>
            <p:cNvSpPr/>
            <p:nvPr/>
          </p:nvSpPr>
          <p:spPr>
            <a:xfrm>
              <a:off x="3248250" y="4038750"/>
              <a:ext cx="105125" cy="195300"/>
            </a:xfrm>
            <a:custGeom>
              <a:avLst/>
              <a:gdLst/>
              <a:ahLst/>
              <a:cxnLst/>
              <a:rect l="l" t="t" r="r" b="b"/>
              <a:pathLst>
                <a:path w="4205" h="7812" extrusionOk="0">
                  <a:moveTo>
                    <a:pt x="1" y="0"/>
                  </a:moveTo>
                  <a:lnTo>
                    <a:pt x="1" y="7812"/>
                  </a:lnTo>
                  <a:lnTo>
                    <a:pt x="4205" y="7812"/>
                  </a:lnTo>
                  <a:lnTo>
                    <a:pt x="4205"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3305;p64">
              <a:extLst>
                <a:ext uri="{FF2B5EF4-FFF2-40B4-BE49-F238E27FC236}">
                  <a16:creationId xmlns:a16="http://schemas.microsoft.com/office/drawing/2014/main" id="{3BF01283-CEE2-6F7F-C7EA-90709291E068}"/>
                </a:ext>
              </a:extLst>
            </p:cNvPr>
            <p:cNvSpPr/>
            <p:nvPr/>
          </p:nvSpPr>
          <p:spPr>
            <a:xfrm>
              <a:off x="3240875" y="4031400"/>
              <a:ext cx="119875" cy="210025"/>
            </a:xfrm>
            <a:custGeom>
              <a:avLst/>
              <a:gdLst/>
              <a:ahLst/>
              <a:cxnLst/>
              <a:rect l="l" t="t" r="r" b="b"/>
              <a:pathLst>
                <a:path w="4795" h="8401" extrusionOk="0">
                  <a:moveTo>
                    <a:pt x="4206" y="589"/>
                  </a:moveTo>
                  <a:lnTo>
                    <a:pt x="4206" y="7811"/>
                  </a:lnTo>
                  <a:lnTo>
                    <a:pt x="590" y="7811"/>
                  </a:lnTo>
                  <a:lnTo>
                    <a:pt x="590" y="589"/>
                  </a:lnTo>
                  <a:close/>
                  <a:moveTo>
                    <a:pt x="1" y="0"/>
                  </a:moveTo>
                  <a:lnTo>
                    <a:pt x="1" y="8401"/>
                  </a:lnTo>
                  <a:lnTo>
                    <a:pt x="4795" y="8401"/>
                  </a:lnTo>
                  <a:lnTo>
                    <a:pt x="47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3306;p64">
              <a:extLst>
                <a:ext uri="{FF2B5EF4-FFF2-40B4-BE49-F238E27FC236}">
                  <a16:creationId xmlns:a16="http://schemas.microsoft.com/office/drawing/2014/main" id="{5084BEE7-2B45-EEF1-9910-F1AF24CCD707}"/>
                </a:ext>
              </a:extLst>
            </p:cNvPr>
            <p:cNvSpPr/>
            <p:nvPr/>
          </p:nvSpPr>
          <p:spPr>
            <a:xfrm>
              <a:off x="3409425" y="4038750"/>
              <a:ext cx="105150" cy="195300"/>
            </a:xfrm>
            <a:custGeom>
              <a:avLst/>
              <a:gdLst/>
              <a:ahLst/>
              <a:cxnLst/>
              <a:rect l="l" t="t" r="r" b="b"/>
              <a:pathLst>
                <a:path w="4206" h="7812" extrusionOk="0">
                  <a:moveTo>
                    <a:pt x="0" y="0"/>
                  </a:moveTo>
                  <a:lnTo>
                    <a:pt x="0" y="7812"/>
                  </a:lnTo>
                  <a:lnTo>
                    <a:pt x="4206" y="7812"/>
                  </a:lnTo>
                  <a:lnTo>
                    <a:pt x="4206"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3307;p64">
              <a:extLst>
                <a:ext uri="{FF2B5EF4-FFF2-40B4-BE49-F238E27FC236}">
                  <a16:creationId xmlns:a16="http://schemas.microsoft.com/office/drawing/2014/main" id="{C3F8B350-2C47-6DD3-55B3-7BF55126A948}"/>
                </a:ext>
              </a:extLst>
            </p:cNvPr>
            <p:cNvSpPr/>
            <p:nvPr/>
          </p:nvSpPr>
          <p:spPr>
            <a:xfrm>
              <a:off x="3402075" y="4031400"/>
              <a:ext cx="119850" cy="210025"/>
            </a:xfrm>
            <a:custGeom>
              <a:avLst/>
              <a:gdLst/>
              <a:ahLst/>
              <a:cxnLst/>
              <a:rect l="l" t="t" r="r" b="b"/>
              <a:pathLst>
                <a:path w="4794" h="8401" extrusionOk="0">
                  <a:moveTo>
                    <a:pt x="4205" y="589"/>
                  </a:moveTo>
                  <a:lnTo>
                    <a:pt x="4205" y="7811"/>
                  </a:lnTo>
                  <a:lnTo>
                    <a:pt x="589" y="7811"/>
                  </a:lnTo>
                  <a:lnTo>
                    <a:pt x="589" y="589"/>
                  </a:lnTo>
                  <a:close/>
                  <a:moveTo>
                    <a:pt x="1" y="0"/>
                  </a:moveTo>
                  <a:lnTo>
                    <a:pt x="1" y="8401"/>
                  </a:lnTo>
                  <a:lnTo>
                    <a:pt x="4793" y="8401"/>
                  </a:lnTo>
                  <a:lnTo>
                    <a:pt x="4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3308;p64">
              <a:extLst>
                <a:ext uri="{FF2B5EF4-FFF2-40B4-BE49-F238E27FC236}">
                  <a16:creationId xmlns:a16="http://schemas.microsoft.com/office/drawing/2014/main" id="{5D3D9B8D-B0A3-6FC0-2147-4D55B9457B4B}"/>
                </a:ext>
              </a:extLst>
            </p:cNvPr>
            <p:cNvSpPr/>
            <p:nvPr/>
          </p:nvSpPr>
          <p:spPr>
            <a:xfrm>
              <a:off x="3570625" y="4038750"/>
              <a:ext cx="105125" cy="195300"/>
            </a:xfrm>
            <a:custGeom>
              <a:avLst/>
              <a:gdLst/>
              <a:ahLst/>
              <a:cxnLst/>
              <a:rect l="l" t="t" r="r" b="b"/>
              <a:pathLst>
                <a:path w="4205" h="7812" extrusionOk="0">
                  <a:moveTo>
                    <a:pt x="0" y="0"/>
                  </a:moveTo>
                  <a:lnTo>
                    <a:pt x="0" y="7812"/>
                  </a:lnTo>
                  <a:lnTo>
                    <a:pt x="4204" y="7812"/>
                  </a:lnTo>
                  <a:lnTo>
                    <a:pt x="4204"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3309;p64">
              <a:extLst>
                <a:ext uri="{FF2B5EF4-FFF2-40B4-BE49-F238E27FC236}">
                  <a16:creationId xmlns:a16="http://schemas.microsoft.com/office/drawing/2014/main" id="{DC7B11F0-D722-C5AF-55A0-063C90F08F22}"/>
                </a:ext>
              </a:extLst>
            </p:cNvPr>
            <p:cNvSpPr/>
            <p:nvPr/>
          </p:nvSpPr>
          <p:spPr>
            <a:xfrm>
              <a:off x="3563250" y="4031400"/>
              <a:ext cx="119875" cy="210025"/>
            </a:xfrm>
            <a:custGeom>
              <a:avLst/>
              <a:gdLst/>
              <a:ahLst/>
              <a:cxnLst/>
              <a:rect l="l" t="t" r="r" b="b"/>
              <a:pathLst>
                <a:path w="4795" h="8401" extrusionOk="0">
                  <a:moveTo>
                    <a:pt x="4204" y="589"/>
                  </a:moveTo>
                  <a:lnTo>
                    <a:pt x="4204" y="7811"/>
                  </a:lnTo>
                  <a:lnTo>
                    <a:pt x="589" y="7811"/>
                  </a:lnTo>
                  <a:lnTo>
                    <a:pt x="589" y="589"/>
                  </a:lnTo>
                  <a:close/>
                  <a:moveTo>
                    <a:pt x="0" y="0"/>
                  </a:moveTo>
                  <a:lnTo>
                    <a:pt x="0" y="8401"/>
                  </a:lnTo>
                  <a:lnTo>
                    <a:pt x="4794" y="8401"/>
                  </a:lnTo>
                  <a:lnTo>
                    <a:pt x="4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3310;p64">
              <a:extLst>
                <a:ext uri="{FF2B5EF4-FFF2-40B4-BE49-F238E27FC236}">
                  <a16:creationId xmlns:a16="http://schemas.microsoft.com/office/drawing/2014/main" id="{C3A47C83-93D5-F621-8618-4DCEE36C6356}"/>
                </a:ext>
              </a:extLst>
            </p:cNvPr>
            <p:cNvSpPr/>
            <p:nvPr/>
          </p:nvSpPr>
          <p:spPr>
            <a:xfrm>
              <a:off x="3108475" y="4038750"/>
              <a:ext cx="83750" cy="195300"/>
            </a:xfrm>
            <a:custGeom>
              <a:avLst/>
              <a:gdLst/>
              <a:ahLst/>
              <a:cxnLst/>
              <a:rect l="l" t="t" r="r" b="b"/>
              <a:pathLst>
                <a:path w="3350" h="7812" extrusionOk="0">
                  <a:moveTo>
                    <a:pt x="1" y="0"/>
                  </a:moveTo>
                  <a:lnTo>
                    <a:pt x="1" y="7812"/>
                  </a:lnTo>
                  <a:lnTo>
                    <a:pt x="3349" y="7812"/>
                  </a:lnTo>
                  <a:lnTo>
                    <a:pt x="3349"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3311;p64">
              <a:extLst>
                <a:ext uri="{FF2B5EF4-FFF2-40B4-BE49-F238E27FC236}">
                  <a16:creationId xmlns:a16="http://schemas.microsoft.com/office/drawing/2014/main" id="{B3EE18CA-4B20-8F2A-795C-C2A186A519A0}"/>
                </a:ext>
              </a:extLst>
            </p:cNvPr>
            <p:cNvSpPr/>
            <p:nvPr/>
          </p:nvSpPr>
          <p:spPr>
            <a:xfrm>
              <a:off x="3101100" y="4031400"/>
              <a:ext cx="98475" cy="210025"/>
            </a:xfrm>
            <a:custGeom>
              <a:avLst/>
              <a:gdLst/>
              <a:ahLst/>
              <a:cxnLst/>
              <a:rect l="l" t="t" r="r" b="b"/>
              <a:pathLst>
                <a:path w="3939" h="8401" extrusionOk="0">
                  <a:moveTo>
                    <a:pt x="3349" y="589"/>
                  </a:moveTo>
                  <a:lnTo>
                    <a:pt x="3349" y="7811"/>
                  </a:lnTo>
                  <a:lnTo>
                    <a:pt x="589" y="7811"/>
                  </a:lnTo>
                  <a:lnTo>
                    <a:pt x="589" y="589"/>
                  </a:lnTo>
                  <a:close/>
                  <a:moveTo>
                    <a:pt x="1" y="0"/>
                  </a:moveTo>
                  <a:lnTo>
                    <a:pt x="1" y="8401"/>
                  </a:lnTo>
                  <a:lnTo>
                    <a:pt x="3938" y="8401"/>
                  </a:lnTo>
                  <a:lnTo>
                    <a:pt x="39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3312;p64">
              <a:extLst>
                <a:ext uri="{FF2B5EF4-FFF2-40B4-BE49-F238E27FC236}">
                  <a16:creationId xmlns:a16="http://schemas.microsoft.com/office/drawing/2014/main" id="{77A384AC-E639-6F2F-1023-BB4A45310221}"/>
                </a:ext>
              </a:extLst>
            </p:cNvPr>
            <p:cNvSpPr/>
            <p:nvPr/>
          </p:nvSpPr>
          <p:spPr>
            <a:xfrm>
              <a:off x="3731775" y="4038750"/>
              <a:ext cx="645425" cy="195300"/>
            </a:xfrm>
            <a:custGeom>
              <a:avLst/>
              <a:gdLst/>
              <a:ahLst/>
              <a:cxnLst/>
              <a:rect l="l" t="t" r="r" b="b"/>
              <a:pathLst>
                <a:path w="25817" h="7812" extrusionOk="0">
                  <a:moveTo>
                    <a:pt x="1" y="0"/>
                  </a:moveTo>
                  <a:lnTo>
                    <a:pt x="1" y="7812"/>
                  </a:lnTo>
                  <a:lnTo>
                    <a:pt x="25817" y="7812"/>
                  </a:lnTo>
                  <a:lnTo>
                    <a:pt x="25817"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3313;p64">
              <a:extLst>
                <a:ext uri="{FF2B5EF4-FFF2-40B4-BE49-F238E27FC236}">
                  <a16:creationId xmlns:a16="http://schemas.microsoft.com/office/drawing/2014/main" id="{6C0D540E-D6B4-DF3D-9F16-ECD1F8423B8F}"/>
                </a:ext>
              </a:extLst>
            </p:cNvPr>
            <p:cNvSpPr/>
            <p:nvPr/>
          </p:nvSpPr>
          <p:spPr>
            <a:xfrm>
              <a:off x="3724425" y="4031400"/>
              <a:ext cx="660150" cy="210025"/>
            </a:xfrm>
            <a:custGeom>
              <a:avLst/>
              <a:gdLst/>
              <a:ahLst/>
              <a:cxnLst/>
              <a:rect l="l" t="t" r="r" b="b"/>
              <a:pathLst>
                <a:path w="26406" h="8401" extrusionOk="0">
                  <a:moveTo>
                    <a:pt x="25817" y="589"/>
                  </a:moveTo>
                  <a:lnTo>
                    <a:pt x="25817" y="7811"/>
                  </a:lnTo>
                  <a:lnTo>
                    <a:pt x="590" y="7811"/>
                  </a:lnTo>
                  <a:lnTo>
                    <a:pt x="590" y="589"/>
                  </a:lnTo>
                  <a:close/>
                  <a:moveTo>
                    <a:pt x="1" y="0"/>
                  </a:moveTo>
                  <a:lnTo>
                    <a:pt x="1" y="8401"/>
                  </a:lnTo>
                  <a:lnTo>
                    <a:pt x="26405" y="8401"/>
                  </a:lnTo>
                  <a:lnTo>
                    <a:pt x="26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3314;p64">
              <a:extLst>
                <a:ext uri="{FF2B5EF4-FFF2-40B4-BE49-F238E27FC236}">
                  <a16:creationId xmlns:a16="http://schemas.microsoft.com/office/drawing/2014/main" id="{27876701-5FFD-EB7C-EBD6-FEC885B98B31}"/>
                </a:ext>
              </a:extLst>
            </p:cNvPr>
            <p:cNvSpPr/>
            <p:nvPr/>
          </p:nvSpPr>
          <p:spPr>
            <a:xfrm>
              <a:off x="4499825" y="4078675"/>
              <a:ext cx="98450" cy="98450"/>
            </a:xfrm>
            <a:custGeom>
              <a:avLst/>
              <a:gdLst/>
              <a:ahLst/>
              <a:cxnLst/>
              <a:rect l="l" t="t" r="r" b="b"/>
              <a:pathLst>
                <a:path w="3938" h="3938" extrusionOk="0">
                  <a:moveTo>
                    <a:pt x="1969" y="1"/>
                  </a:moveTo>
                  <a:cubicBezTo>
                    <a:pt x="882" y="1"/>
                    <a:pt x="0" y="882"/>
                    <a:pt x="0" y="1969"/>
                  </a:cubicBezTo>
                  <a:cubicBezTo>
                    <a:pt x="0" y="3056"/>
                    <a:pt x="882" y="3937"/>
                    <a:pt x="1969" y="3937"/>
                  </a:cubicBezTo>
                  <a:cubicBezTo>
                    <a:pt x="3057" y="3937"/>
                    <a:pt x="3937" y="3056"/>
                    <a:pt x="3937" y="1969"/>
                  </a:cubicBezTo>
                  <a:cubicBezTo>
                    <a:pt x="3937" y="882"/>
                    <a:pt x="3057"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3315;p64">
              <a:extLst>
                <a:ext uri="{FF2B5EF4-FFF2-40B4-BE49-F238E27FC236}">
                  <a16:creationId xmlns:a16="http://schemas.microsoft.com/office/drawing/2014/main" id="{B3424F62-74C4-4BBD-A498-AC0B800C4FEC}"/>
                </a:ext>
              </a:extLst>
            </p:cNvPr>
            <p:cNvSpPr/>
            <p:nvPr/>
          </p:nvSpPr>
          <p:spPr>
            <a:xfrm>
              <a:off x="4492475" y="4071325"/>
              <a:ext cx="113150" cy="113175"/>
            </a:xfrm>
            <a:custGeom>
              <a:avLst/>
              <a:gdLst/>
              <a:ahLst/>
              <a:cxnLst/>
              <a:rect l="l" t="t" r="r" b="b"/>
              <a:pathLst>
                <a:path w="4526" h="4527" extrusionOk="0">
                  <a:moveTo>
                    <a:pt x="2263" y="590"/>
                  </a:moveTo>
                  <a:cubicBezTo>
                    <a:pt x="3187" y="591"/>
                    <a:pt x="3936" y="1340"/>
                    <a:pt x="3937" y="2263"/>
                  </a:cubicBezTo>
                  <a:cubicBezTo>
                    <a:pt x="3937" y="2941"/>
                    <a:pt x="3529" y="3551"/>
                    <a:pt x="2903" y="3809"/>
                  </a:cubicBezTo>
                  <a:cubicBezTo>
                    <a:pt x="2696" y="3895"/>
                    <a:pt x="2478" y="3937"/>
                    <a:pt x="2263" y="3937"/>
                  </a:cubicBezTo>
                  <a:cubicBezTo>
                    <a:pt x="1827" y="3937"/>
                    <a:pt x="1399" y="3767"/>
                    <a:pt x="1080" y="3447"/>
                  </a:cubicBezTo>
                  <a:cubicBezTo>
                    <a:pt x="600" y="2968"/>
                    <a:pt x="458" y="2248"/>
                    <a:pt x="717" y="1623"/>
                  </a:cubicBezTo>
                  <a:cubicBezTo>
                    <a:pt x="975"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6"/>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3316;p64">
              <a:extLst>
                <a:ext uri="{FF2B5EF4-FFF2-40B4-BE49-F238E27FC236}">
                  <a16:creationId xmlns:a16="http://schemas.microsoft.com/office/drawing/2014/main" id="{AB3525AD-EF24-E787-EF63-BA14514E7637}"/>
                </a:ext>
              </a:extLst>
            </p:cNvPr>
            <p:cNvSpPr/>
            <p:nvPr/>
          </p:nvSpPr>
          <p:spPr>
            <a:xfrm>
              <a:off x="4688675" y="4078675"/>
              <a:ext cx="102300" cy="98450"/>
            </a:xfrm>
            <a:custGeom>
              <a:avLst/>
              <a:gdLst/>
              <a:ahLst/>
              <a:cxnLst/>
              <a:rect l="l" t="t" r="r" b="b"/>
              <a:pathLst>
                <a:path w="4092" h="3938" extrusionOk="0">
                  <a:moveTo>
                    <a:pt x="2123" y="1"/>
                  </a:moveTo>
                  <a:cubicBezTo>
                    <a:pt x="1611" y="1"/>
                    <a:pt x="1108" y="201"/>
                    <a:pt x="732" y="578"/>
                  </a:cubicBezTo>
                  <a:cubicBezTo>
                    <a:pt x="168" y="1140"/>
                    <a:pt x="1" y="1987"/>
                    <a:pt x="305" y="2722"/>
                  </a:cubicBezTo>
                  <a:cubicBezTo>
                    <a:pt x="609" y="3458"/>
                    <a:pt x="1327" y="3937"/>
                    <a:pt x="2123" y="3937"/>
                  </a:cubicBezTo>
                  <a:cubicBezTo>
                    <a:pt x="3210" y="3937"/>
                    <a:pt x="4092" y="3056"/>
                    <a:pt x="4092" y="1969"/>
                  </a:cubicBezTo>
                  <a:cubicBezTo>
                    <a:pt x="4092" y="1173"/>
                    <a:pt x="3611" y="455"/>
                    <a:pt x="2877" y="151"/>
                  </a:cubicBezTo>
                  <a:cubicBezTo>
                    <a:pt x="2633" y="50"/>
                    <a:pt x="2377" y="1"/>
                    <a:pt x="212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3317;p64">
              <a:extLst>
                <a:ext uri="{FF2B5EF4-FFF2-40B4-BE49-F238E27FC236}">
                  <a16:creationId xmlns:a16="http://schemas.microsoft.com/office/drawing/2014/main" id="{538038B7-5366-B1D5-EEC1-7A6B6A0D1A4D}"/>
                </a:ext>
              </a:extLst>
            </p:cNvPr>
            <p:cNvSpPr/>
            <p:nvPr/>
          </p:nvSpPr>
          <p:spPr>
            <a:xfrm>
              <a:off x="4685200" y="4071325"/>
              <a:ext cx="113125" cy="113175"/>
            </a:xfrm>
            <a:custGeom>
              <a:avLst/>
              <a:gdLst/>
              <a:ahLst/>
              <a:cxnLst/>
              <a:rect l="l" t="t" r="r" b="b"/>
              <a:pathLst>
                <a:path w="4525" h="4527" extrusionOk="0">
                  <a:moveTo>
                    <a:pt x="2262" y="590"/>
                  </a:moveTo>
                  <a:cubicBezTo>
                    <a:pt x="3187" y="591"/>
                    <a:pt x="3935" y="1340"/>
                    <a:pt x="3936" y="2263"/>
                  </a:cubicBezTo>
                  <a:cubicBezTo>
                    <a:pt x="3936" y="2941"/>
                    <a:pt x="3528" y="3551"/>
                    <a:pt x="2903" y="3809"/>
                  </a:cubicBezTo>
                  <a:cubicBezTo>
                    <a:pt x="2696" y="3895"/>
                    <a:pt x="2478" y="3937"/>
                    <a:pt x="2262" y="3937"/>
                  </a:cubicBezTo>
                  <a:cubicBezTo>
                    <a:pt x="1827" y="3937"/>
                    <a:pt x="1399" y="3767"/>
                    <a:pt x="1079" y="3447"/>
                  </a:cubicBezTo>
                  <a:cubicBezTo>
                    <a:pt x="600" y="2968"/>
                    <a:pt x="456" y="2248"/>
                    <a:pt x="716" y="1623"/>
                  </a:cubicBezTo>
                  <a:cubicBezTo>
                    <a:pt x="975" y="998"/>
                    <a:pt x="1586" y="590"/>
                    <a:pt x="2262" y="590"/>
                  </a:cubicBezTo>
                  <a:close/>
                  <a:moveTo>
                    <a:pt x="2262" y="1"/>
                  </a:moveTo>
                  <a:cubicBezTo>
                    <a:pt x="1015" y="1"/>
                    <a:pt x="0" y="1016"/>
                    <a:pt x="0" y="2263"/>
                  </a:cubicBezTo>
                  <a:cubicBezTo>
                    <a:pt x="0" y="3511"/>
                    <a:pt x="1016" y="4526"/>
                    <a:pt x="2262" y="4526"/>
                  </a:cubicBezTo>
                  <a:cubicBezTo>
                    <a:pt x="3510" y="4526"/>
                    <a:pt x="4525" y="3511"/>
                    <a:pt x="4525" y="2263"/>
                  </a:cubicBezTo>
                  <a:cubicBezTo>
                    <a:pt x="4525" y="1016"/>
                    <a:pt x="3510" y="1"/>
                    <a:pt x="2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3318;p64">
              <a:extLst>
                <a:ext uri="{FF2B5EF4-FFF2-40B4-BE49-F238E27FC236}">
                  <a16:creationId xmlns:a16="http://schemas.microsoft.com/office/drawing/2014/main" id="{A94DEA71-726F-31C5-C191-0436E23487CF}"/>
                </a:ext>
              </a:extLst>
            </p:cNvPr>
            <p:cNvSpPr/>
            <p:nvPr/>
          </p:nvSpPr>
          <p:spPr>
            <a:xfrm>
              <a:off x="4212825" y="4078675"/>
              <a:ext cx="98425" cy="98450"/>
            </a:xfrm>
            <a:custGeom>
              <a:avLst/>
              <a:gdLst/>
              <a:ahLst/>
              <a:cxnLst/>
              <a:rect l="l" t="t" r="r" b="b"/>
              <a:pathLst>
                <a:path w="3937" h="3938" extrusionOk="0">
                  <a:moveTo>
                    <a:pt x="1969" y="1"/>
                  </a:moveTo>
                  <a:cubicBezTo>
                    <a:pt x="881" y="1"/>
                    <a:pt x="1" y="882"/>
                    <a:pt x="1" y="1969"/>
                  </a:cubicBezTo>
                  <a:cubicBezTo>
                    <a:pt x="1" y="3056"/>
                    <a:pt x="881" y="3937"/>
                    <a:pt x="1969" y="3937"/>
                  </a:cubicBezTo>
                  <a:cubicBezTo>
                    <a:pt x="3056" y="3937"/>
                    <a:pt x="3936" y="3056"/>
                    <a:pt x="3936" y="1969"/>
                  </a:cubicBezTo>
                  <a:cubicBezTo>
                    <a:pt x="3936" y="882"/>
                    <a:pt x="3056" y="1"/>
                    <a:pt x="1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3319;p64">
              <a:extLst>
                <a:ext uri="{FF2B5EF4-FFF2-40B4-BE49-F238E27FC236}">
                  <a16:creationId xmlns:a16="http://schemas.microsoft.com/office/drawing/2014/main" id="{520279B4-22B1-AC20-5EC8-AD4E780403EC}"/>
                </a:ext>
              </a:extLst>
            </p:cNvPr>
            <p:cNvSpPr/>
            <p:nvPr/>
          </p:nvSpPr>
          <p:spPr>
            <a:xfrm>
              <a:off x="4205450" y="4071325"/>
              <a:ext cx="113175" cy="113175"/>
            </a:xfrm>
            <a:custGeom>
              <a:avLst/>
              <a:gdLst/>
              <a:ahLst/>
              <a:cxnLst/>
              <a:rect l="l" t="t" r="r" b="b"/>
              <a:pathLst>
                <a:path w="4527" h="4527" extrusionOk="0">
                  <a:moveTo>
                    <a:pt x="2263" y="590"/>
                  </a:moveTo>
                  <a:cubicBezTo>
                    <a:pt x="3187" y="591"/>
                    <a:pt x="3936" y="1339"/>
                    <a:pt x="3936" y="2263"/>
                  </a:cubicBezTo>
                  <a:cubicBezTo>
                    <a:pt x="3936" y="2940"/>
                    <a:pt x="3529" y="3551"/>
                    <a:pt x="2903" y="3809"/>
                  </a:cubicBezTo>
                  <a:cubicBezTo>
                    <a:pt x="2696" y="3895"/>
                    <a:pt x="2479" y="3937"/>
                    <a:pt x="2263" y="3937"/>
                  </a:cubicBezTo>
                  <a:cubicBezTo>
                    <a:pt x="1827" y="3937"/>
                    <a:pt x="1399" y="3767"/>
                    <a:pt x="1080" y="3447"/>
                  </a:cubicBezTo>
                  <a:cubicBezTo>
                    <a:pt x="601" y="2968"/>
                    <a:pt x="458" y="2249"/>
                    <a:pt x="717" y="1623"/>
                  </a:cubicBezTo>
                  <a:cubicBezTo>
                    <a:pt x="976" y="998"/>
                    <a:pt x="1586" y="590"/>
                    <a:pt x="2263" y="590"/>
                  </a:cubicBezTo>
                  <a:close/>
                  <a:moveTo>
                    <a:pt x="2263" y="1"/>
                  </a:moveTo>
                  <a:cubicBezTo>
                    <a:pt x="1016" y="1"/>
                    <a:pt x="1" y="1016"/>
                    <a:pt x="1" y="2263"/>
                  </a:cubicBezTo>
                  <a:cubicBezTo>
                    <a:pt x="1" y="3511"/>
                    <a:pt x="1016" y="4526"/>
                    <a:pt x="2263" y="4526"/>
                  </a:cubicBezTo>
                  <a:cubicBezTo>
                    <a:pt x="3511" y="4526"/>
                    <a:pt x="4526" y="3511"/>
                    <a:pt x="4526" y="2263"/>
                  </a:cubicBezTo>
                  <a:cubicBezTo>
                    <a:pt x="4526" y="1015"/>
                    <a:pt x="351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sp>
        <p:nvSpPr>
          <p:cNvPr id="3939" name="Google Shape;3939;p66"/>
          <p:cNvSpPr txBox="1">
            <a:spLocks noGrp="1"/>
          </p:cNvSpPr>
          <p:nvPr>
            <p:ph type="body" idx="1"/>
          </p:nvPr>
        </p:nvSpPr>
        <p:spPr>
          <a:xfrm>
            <a:off x="722599" y="1335775"/>
            <a:ext cx="7307495" cy="3267300"/>
          </a:xfrm>
          <a:prstGeom prst="rect">
            <a:avLst/>
          </a:prstGeom>
        </p:spPr>
        <p:txBody>
          <a:bodyPr spcFirstLastPara="1" wrap="square" lIns="91425" tIns="91425" rIns="91425" bIns="91425" anchor="t" anchorCtr="0">
            <a:noAutofit/>
          </a:bodyPr>
          <a:lstStyle/>
          <a:p>
            <a:r>
              <a:rPr lang="en-US" dirty="0">
                <a:effectLst/>
              </a:rPr>
              <a:t>ciberseg1922. (2022, April 22). </a:t>
            </a:r>
            <a:r>
              <a:rPr lang="en-US" i="1" dirty="0">
                <a:effectLst/>
              </a:rPr>
              <a:t>¿</a:t>
            </a:r>
            <a:r>
              <a:rPr lang="en-US" i="1" dirty="0" err="1">
                <a:effectLst/>
              </a:rPr>
              <a:t>Qué</a:t>
            </a:r>
            <a:r>
              <a:rPr lang="en-US" i="1" dirty="0">
                <a:effectLst/>
              </a:rPr>
              <a:t> es </a:t>
            </a:r>
            <a:r>
              <a:rPr lang="en-US" i="1" dirty="0" err="1">
                <a:effectLst/>
              </a:rPr>
              <a:t>aaa</a:t>
            </a:r>
            <a:r>
              <a:rPr lang="en-US" i="1" dirty="0">
                <a:effectLst/>
              </a:rPr>
              <a:t> </a:t>
            </a:r>
            <a:r>
              <a:rPr lang="en-US" i="1" dirty="0" err="1">
                <a:effectLst/>
              </a:rPr>
              <a:t>en</a:t>
            </a:r>
            <a:r>
              <a:rPr lang="en-US" i="1" dirty="0">
                <a:effectLst/>
              </a:rPr>
              <a:t> </a:t>
            </a:r>
            <a:r>
              <a:rPr lang="en-US" i="1" dirty="0" err="1">
                <a:effectLst/>
              </a:rPr>
              <a:t>ciberseguridad</a:t>
            </a:r>
            <a:r>
              <a:rPr lang="en-US" i="1" dirty="0">
                <a:effectLst/>
              </a:rPr>
              <a:t>? </a:t>
            </a:r>
            <a:r>
              <a:rPr lang="en-US" i="1" dirty="0" err="1">
                <a:effectLst/>
              </a:rPr>
              <a:t>Todo</a:t>
            </a:r>
            <a:r>
              <a:rPr lang="en-US" i="1" dirty="0">
                <a:effectLst/>
              </a:rPr>
              <a:t> Lo Que </a:t>
            </a:r>
            <a:r>
              <a:rPr lang="en-US" i="1" dirty="0" err="1">
                <a:effectLst/>
              </a:rPr>
              <a:t>Debes</a:t>
            </a:r>
            <a:r>
              <a:rPr lang="en-US" i="1" dirty="0">
                <a:effectLst/>
              </a:rPr>
              <a:t> saber</a:t>
            </a:r>
            <a:r>
              <a:rPr lang="en-US" dirty="0">
                <a:effectLst/>
              </a:rPr>
              <a:t>. </a:t>
            </a:r>
            <a:r>
              <a:rPr lang="en-US" dirty="0" err="1">
                <a:effectLst/>
              </a:rPr>
              <a:t>Ciberseguridad</a:t>
            </a:r>
            <a:r>
              <a:rPr lang="en-US" dirty="0">
                <a:effectLst/>
              </a:rPr>
              <a:t>. https://</a:t>
            </a:r>
            <a:r>
              <a:rPr lang="en-US" dirty="0" err="1">
                <a:effectLst/>
              </a:rPr>
              <a:t>ciberseguridad.com</a:t>
            </a:r>
            <a:r>
              <a:rPr lang="en-US" dirty="0">
                <a:effectLst/>
              </a:rPr>
              <a:t>/</a:t>
            </a:r>
            <a:r>
              <a:rPr lang="en-US" dirty="0" err="1">
                <a:effectLst/>
              </a:rPr>
              <a:t>guias</a:t>
            </a:r>
            <a:r>
              <a:rPr lang="en-US" dirty="0">
                <a:effectLst/>
              </a:rPr>
              <a:t>/</a:t>
            </a:r>
            <a:r>
              <a:rPr lang="en-US" dirty="0" err="1">
                <a:effectLst/>
              </a:rPr>
              <a:t>prevencion-proteccion</a:t>
            </a:r>
            <a:r>
              <a:rPr lang="en-US" dirty="0">
                <a:effectLst/>
              </a:rPr>
              <a:t>/</a:t>
            </a:r>
            <a:r>
              <a:rPr lang="en-US" dirty="0" err="1">
                <a:effectLst/>
              </a:rPr>
              <a:t>aaa</a:t>
            </a:r>
            <a:r>
              <a:rPr lang="en-US" dirty="0">
                <a:effectLst/>
              </a:rPr>
              <a:t> </a:t>
            </a:r>
          </a:p>
          <a:p>
            <a:endParaRPr lang="en-US" dirty="0">
              <a:effectLst/>
            </a:endParaRPr>
          </a:p>
          <a:p>
            <a:r>
              <a:rPr lang="en-US" dirty="0" err="1">
                <a:effectLst/>
              </a:rPr>
              <a:t>Redtrust</a:t>
            </a:r>
            <a:r>
              <a:rPr lang="en-US" dirty="0">
                <a:effectLst/>
              </a:rPr>
              <a:t>. (2022, July 26). </a:t>
            </a:r>
            <a:r>
              <a:rPr lang="en-US" i="1" dirty="0" err="1">
                <a:effectLst/>
              </a:rPr>
              <a:t>Mecanismos</a:t>
            </a:r>
            <a:r>
              <a:rPr lang="en-US" i="1" dirty="0">
                <a:effectLst/>
              </a:rPr>
              <a:t> de </a:t>
            </a:r>
            <a:r>
              <a:rPr lang="en-US" i="1" dirty="0" err="1">
                <a:effectLst/>
              </a:rPr>
              <a:t>Autenticación</a:t>
            </a:r>
            <a:r>
              <a:rPr lang="en-US" i="1" dirty="0">
                <a:effectLst/>
              </a:rPr>
              <a:t> Para </a:t>
            </a:r>
            <a:r>
              <a:rPr lang="en-US" i="1" dirty="0" err="1">
                <a:effectLst/>
              </a:rPr>
              <a:t>verificar</a:t>
            </a:r>
            <a:r>
              <a:rPr lang="en-US" i="1" dirty="0">
                <a:effectLst/>
              </a:rPr>
              <a:t> La Identidad</a:t>
            </a:r>
            <a:r>
              <a:rPr lang="en-US" dirty="0">
                <a:effectLst/>
              </a:rPr>
              <a:t>. </a:t>
            </a:r>
            <a:r>
              <a:rPr lang="en-US" dirty="0" err="1">
                <a:effectLst/>
              </a:rPr>
              <a:t>Redtrust</a:t>
            </a:r>
            <a:r>
              <a:rPr lang="en-US" dirty="0">
                <a:effectLst/>
              </a:rPr>
              <a:t>. https://</a:t>
            </a:r>
            <a:r>
              <a:rPr lang="en-US" dirty="0" err="1">
                <a:effectLst/>
              </a:rPr>
              <a:t>redtrust.com</a:t>
            </a:r>
            <a:r>
              <a:rPr lang="en-US" dirty="0">
                <a:effectLst/>
              </a:rPr>
              <a:t>/</a:t>
            </a:r>
            <a:r>
              <a:rPr lang="en-US" dirty="0" err="1">
                <a:effectLst/>
              </a:rPr>
              <a:t>mecanismos-autenticacion</a:t>
            </a:r>
            <a:r>
              <a:rPr lang="en-US" dirty="0">
                <a:effectLst/>
              </a:rPr>
              <a:t> </a:t>
            </a:r>
          </a:p>
          <a:p>
            <a:endParaRPr lang="en-US" dirty="0">
              <a:effectLst/>
            </a:endParaRPr>
          </a:p>
          <a:p>
            <a:r>
              <a:rPr lang="en-US" i="1" dirty="0" err="1">
                <a:effectLst/>
              </a:rPr>
              <a:t>Uso</a:t>
            </a:r>
            <a:r>
              <a:rPr lang="en-US" i="1" dirty="0">
                <a:effectLst/>
              </a:rPr>
              <a:t> de </a:t>
            </a:r>
            <a:r>
              <a:rPr lang="en-US" i="1" dirty="0" err="1">
                <a:effectLst/>
              </a:rPr>
              <a:t>Seguridad</a:t>
            </a:r>
            <a:r>
              <a:rPr lang="en-US" i="1" dirty="0">
                <a:effectLst/>
              </a:rPr>
              <a:t> AAA para la </a:t>
            </a:r>
            <a:r>
              <a:rPr lang="en-US" i="1" dirty="0" err="1">
                <a:effectLst/>
              </a:rPr>
              <a:t>Administración</a:t>
            </a:r>
            <a:r>
              <a:rPr lang="en-US" i="1" dirty="0">
                <a:effectLst/>
              </a:rPr>
              <a:t> de </a:t>
            </a:r>
            <a:r>
              <a:rPr lang="en-US" i="1" dirty="0" err="1">
                <a:effectLst/>
              </a:rPr>
              <a:t>equipos</a:t>
            </a:r>
            <a:r>
              <a:rPr lang="en-US" i="1" dirty="0">
                <a:effectLst/>
              </a:rPr>
              <a:t> de </a:t>
            </a:r>
            <a:r>
              <a:rPr lang="en-US" i="1" dirty="0" err="1">
                <a:effectLst/>
              </a:rPr>
              <a:t>Conectividad</a:t>
            </a:r>
            <a:r>
              <a:rPr lang="en-US" dirty="0">
                <a:effectLst/>
              </a:rPr>
              <a:t>. </a:t>
            </a:r>
            <a:r>
              <a:rPr lang="en-US" dirty="0" err="1">
                <a:effectLst/>
              </a:rPr>
              <a:t>Uso</a:t>
            </a:r>
            <a:r>
              <a:rPr lang="en-US" dirty="0">
                <a:effectLst/>
              </a:rPr>
              <a:t> de </a:t>
            </a:r>
            <a:r>
              <a:rPr lang="en-US" dirty="0" err="1">
                <a:effectLst/>
              </a:rPr>
              <a:t>seguridad</a:t>
            </a:r>
            <a:r>
              <a:rPr lang="en-US" dirty="0">
                <a:effectLst/>
              </a:rPr>
              <a:t> AAA para la </a:t>
            </a:r>
            <a:r>
              <a:rPr lang="en-US" dirty="0" err="1">
                <a:effectLst/>
              </a:rPr>
              <a:t>administración</a:t>
            </a:r>
            <a:r>
              <a:rPr lang="en-US" dirty="0">
                <a:effectLst/>
              </a:rPr>
              <a:t> de </a:t>
            </a:r>
            <a:r>
              <a:rPr lang="en-US" dirty="0" err="1">
                <a:effectLst/>
              </a:rPr>
              <a:t>equipos</a:t>
            </a:r>
            <a:r>
              <a:rPr lang="en-US" dirty="0">
                <a:effectLst/>
              </a:rPr>
              <a:t> de </a:t>
            </a:r>
            <a:r>
              <a:rPr lang="en-US" dirty="0" err="1">
                <a:effectLst/>
              </a:rPr>
              <a:t>Conectividad</a:t>
            </a:r>
            <a:r>
              <a:rPr lang="en-US" dirty="0">
                <a:effectLst/>
              </a:rPr>
              <a:t>. (n.d.). https://</a:t>
            </a:r>
            <a:r>
              <a:rPr lang="en-US" dirty="0" err="1">
                <a:effectLst/>
              </a:rPr>
              <a:t>www.perlesystems.es</a:t>
            </a:r>
            <a:r>
              <a:rPr lang="en-US" dirty="0">
                <a:effectLst/>
              </a:rPr>
              <a:t>/</a:t>
            </a:r>
            <a:r>
              <a:rPr lang="en-US" dirty="0" err="1">
                <a:effectLst/>
              </a:rPr>
              <a:t>supportfiles</a:t>
            </a:r>
            <a:r>
              <a:rPr lang="en-US" dirty="0">
                <a:effectLst/>
              </a:rPr>
              <a:t>/</a:t>
            </a:r>
            <a:r>
              <a:rPr lang="en-US" dirty="0" err="1">
                <a:effectLst/>
              </a:rPr>
              <a:t>aaa-security.shtml</a:t>
            </a:r>
            <a:r>
              <a:rPr lang="en-US" dirty="0">
                <a:effectLst/>
              </a:rPr>
              <a:t> </a:t>
            </a:r>
          </a:p>
          <a:p>
            <a:endParaRPr lang="en-US" dirty="0">
              <a:effectLst/>
            </a:endParaRPr>
          </a:p>
          <a:p>
            <a:pPr marL="457200" lvl="0" indent="-317500" algn="l" rtl="0">
              <a:spcBef>
                <a:spcPts val="0"/>
              </a:spcBef>
              <a:spcAft>
                <a:spcPts val="0"/>
              </a:spcAft>
              <a:buClr>
                <a:schemeClr val="accent1"/>
              </a:buClr>
              <a:buSzPts val="1400"/>
              <a:buChar char="●"/>
            </a:pPr>
            <a:endParaRPr lang="en-US" dirty="0">
              <a:solidFill>
                <a:schemeClr val="accent1"/>
              </a:solidFill>
              <a:uFill>
                <a:noFill/>
              </a:uFill>
            </a:endParaRPr>
          </a:p>
        </p:txBody>
      </p:sp>
      <p:sp>
        <p:nvSpPr>
          <p:cNvPr id="3940" name="Google Shape;3940;p6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BIBLIOGRAFÍA</a:t>
            </a:r>
            <a:endParaRPr dirty="0"/>
          </a:p>
        </p:txBody>
      </p:sp>
    </p:spTree>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Words>
  <Application>Microsoft Macintosh PowerPoint</Application>
  <PresentationFormat>On-screen Show (16:9)</PresentationFormat>
  <Paragraphs>22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Viga</vt:lpstr>
      <vt:lpstr>Libre Franklin</vt:lpstr>
      <vt:lpstr>Söhne</vt:lpstr>
      <vt:lpstr>DM Sans</vt:lpstr>
      <vt:lpstr>Cyber Security Business Plan</vt:lpstr>
      <vt:lpstr>META 1.3 SIGLAS AAA</vt:lpstr>
      <vt:lpstr>¿QUÉ ES AAA EN CIBERSEGURIDAD?</vt:lpstr>
      <vt:lpstr>PRIMERA SIGLA AUTENTICACIÓN</vt:lpstr>
      <vt:lpstr>SEGUNDA SIGLA, AUTORIZACIÓN</vt:lpstr>
      <vt:lpstr>TERCERA SIGLA, CONTABILIZACIÓN</vt:lpstr>
      <vt:lpstr>CONCLUSION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 1.3 SIGLAS AAA</dc:title>
  <cp:lastModifiedBy>Emmanuel Cardenas</cp:lastModifiedBy>
  <cp:revision>1</cp:revision>
  <dcterms:modified xsi:type="dcterms:W3CDTF">2023-08-19T07:00:22Z</dcterms:modified>
</cp:coreProperties>
</file>