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6a8b53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6a8b53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6a8b532f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6a8b53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6a8b532f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6a8b53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6a8b532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66a8b532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SyllaView: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Organized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Mejia, Myron Rios, Alberto Mejia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459150" y="2011325"/>
            <a:ext cx="8244300" cy="25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our project 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Overview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we choose this project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Progress Made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Demo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Next Steps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Questions</a:t>
            </a:r>
            <a:endParaRPr sz="1800"/>
          </a:p>
        </p:txBody>
      </p:sp>
      <p:sp>
        <p:nvSpPr>
          <p:cNvPr id="79" name="Google Shape;79;p14"/>
          <p:cNvSpPr txBox="1"/>
          <p:nvPr/>
        </p:nvSpPr>
        <p:spPr>
          <a:xfrm>
            <a:off x="423950" y="450150"/>
            <a:ext cx="8334000" cy="880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225" y="1847738"/>
            <a:ext cx="4774450" cy="28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65500" y="932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SyllaView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62" y="1305075"/>
            <a:ext cx="4156675" cy="35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4755300" y="250600"/>
            <a:ext cx="4214100" cy="4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Syllaview is a web-based application that populates your calendar with upcoming deadlines and activities.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Django 2 is used as the framework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SQLite is used to store user and their info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mix of HTML, CS, JavaScript and BootStrap used for the front end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300" y="3367750"/>
            <a:ext cx="1220775" cy="10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1499" y="3367750"/>
            <a:ext cx="1128007" cy="10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4925" y="3367750"/>
            <a:ext cx="1026450" cy="10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 delivery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 more RCOS semester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Recent progress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Added Login and Registration feature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Added calendar viewing feature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Biggest risk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Parsing algorithm was found to be too complex to implement in a general case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chose this project</a:t>
            </a:r>
            <a:endParaRPr/>
          </a:p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2489853" y="1459625"/>
            <a:ext cx="62322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Wanted to expand web development knowledge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Not much competition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Increase of information in today’s world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A clear vision was in place from the beginning</a:t>
            </a:r>
            <a:endParaRPr b="1"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0621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Made</a:t>
            </a:r>
            <a:endParaRPr/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353530" y="1530075"/>
            <a:ext cx="83685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Website is developed and can be </a:t>
            </a:r>
            <a:r>
              <a:rPr b="1" lang="en" sz="2100">
                <a:solidFill>
                  <a:srgbClr val="000000"/>
                </a:solidFill>
              </a:rPr>
              <a:t>run</a:t>
            </a:r>
            <a:r>
              <a:rPr b="1" lang="en" sz="2100">
                <a:solidFill>
                  <a:srgbClr val="000000"/>
                </a:solidFill>
              </a:rPr>
              <a:t> locally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Database made to store user information</a:t>
            </a:r>
            <a:endParaRPr b="1" sz="2100">
              <a:solidFill>
                <a:srgbClr val="000000"/>
              </a:solidFill>
            </a:endParaRPr>
          </a:p>
          <a:p>
            <a:pPr indent="-36195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b="1" lang="en" sz="2100">
                <a:solidFill>
                  <a:srgbClr val="000000"/>
                </a:solidFill>
              </a:rPr>
              <a:t>Some functionality to store other data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Calendar is viewable with some simple parsing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Tested website functionality on multiple users</a:t>
            </a:r>
            <a:endParaRPr b="1"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Create a general parser for various kinds of syllabi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2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Make the website mobile friendly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3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Upgrade to current versions of technology used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