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1" r:id="rId12"/>
    <p:sldId id="272" r:id="rId13"/>
    <p:sldId id="273" r:id="rId14"/>
    <p:sldId id="269" r:id="rId15"/>
    <p:sldId id="267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3561" autoAdjust="0"/>
  </p:normalViewPr>
  <p:slideViewPr>
    <p:cSldViewPr snapToGrid="0">
      <p:cViewPr varScale="1">
        <p:scale>
          <a:sx n="49" d="100"/>
          <a:sy n="49" d="100"/>
        </p:scale>
        <p:origin x="13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Consists of a set of fixed &amp; programmable stages for processing the geometry data.</a:t>
            </a:r>
          </a:p>
          <a:p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r>
              <a:rPr lang="en-GB" dirty="0"/>
              <a:t>We’re mainly focussed in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cords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the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Briefly mention here what a framebuffer is. Just say it has colour &amp; depth buffers to which we can render…… TODO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TODO: </a:t>
            </a:r>
            <a:r>
              <a:rPr lang="en-GB" sz="2400" dirty="0" err="1">
                <a:solidFill>
                  <a:schemeClr val="accent4"/>
                </a:solidFill>
              </a:rPr>
              <a:t>imgs</a:t>
            </a:r>
            <a:r>
              <a:rPr lang="en-GB" sz="24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1. scene, indicate where light is coming from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2. scene as seen from light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4"/>
                </a:solidFill>
              </a:rPr>
              <a:t>	3. depth values of scene as seen from light (i.e. shadow map)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framebuffer (FBO) to which to render depth map.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TODO: [code snippet] create FBO</a:t>
            </a:r>
            <a:endParaRPr lang="en-GB" dirty="0"/>
          </a:p>
          <a:p>
            <a:pPr marL="1428750" lvl="2" indent="-514350">
              <a:buClr>
                <a:schemeClr val="accent1"/>
              </a:buClr>
              <a:buFont typeface="+mj-lt"/>
              <a:buAutoNum type="romanLcPeriod"/>
            </a:pPr>
            <a:r>
              <a:rPr lang="en-GB" dirty="0"/>
              <a:t>Create 2D texture to use as FBO’s depth buffer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[code snippet] create 2D </a:t>
            </a:r>
            <a:r>
              <a:rPr lang="en-GB" dirty="0" err="1">
                <a:solidFill>
                  <a:schemeClr val="accent4"/>
                </a:solidFill>
              </a:rPr>
              <a:t>tex</a:t>
            </a:r>
            <a:r>
              <a:rPr lang="en-GB" dirty="0">
                <a:solidFill>
                  <a:schemeClr val="accent4"/>
                </a:solidFill>
              </a:rPr>
              <a:t> &amp; attach it as FBO’s depth buffer component</a:t>
            </a:r>
            <a:endParaRPr lang="en-GB" dirty="0"/>
          </a:p>
          <a:p>
            <a:pPr marL="1428750" lvl="2" indent="-514350">
              <a:buClr>
                <a:schemeClr val="accent1"/>
              </a:buClr>
              <a:buFont typeface="+mj-lt"/>
              <a:buAutoNum type="romanLcPeriod" startAt="2"/>
            </a:pPr>
            <a:r>
              <a:rPr lang="en-GB" dirty="0"/>
              <a:t>Complete FBO set-up (no colour data)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[code snippet] tell OpenGL that won’t render colour data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(3/4)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Clr>
                <a:schemeClr val="accent1"/>
              </a:buClr>
              <a:buFont typeface="+mj-lt"/>
              <a:buAutoNum type="arabicPeriod" startAt="2"/>
            </a:pPr>
            <a:r>
              <a:rPr lang="en-GB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sz="2000" dirty="0">
                <a:solidFill>
                  <a:schemeClr val="accent4"/>
                </a:solidFill>
              </a:rPr>
              <a:t>TODO: diagram of </a:t>
            </a:r>
            <a:r>
              <a:rPr lang="en-GB" sz="2000" dirty="0" err="1">
                <a:solidFill>
                  <a:schemeClr val="accent4"/>
                </a:solidFill>
              </a:rPr>
              <a:t>transf</a:t>
            </a:r>
            <a:r>
              <a:rPr lang="en-GB" sz="2000" dirty="0">
                <a:solidFill>
                  <a:schemeClr val="accent4"/>
                </a:solidFill>
              </a:rPr>
              <a:t> process from local space (</a:t>
            </a:r>
            <a:r>
              <a:rPr lang="en-GB" sz="2000" dirty="0" err="1">
                <a:solidFill>
                  <a:schemeClr val="accent4"/>
                </a:solidFill>
              </a:rPr>
              <a:t>obj</a:t>
            </a:r>
            <a:r>
              <a:rPr lang="en-GB" sz="2000" dirty="0">
                <a:solidFill>
                  <a:schemeClr val="accent4"/>
                </a:solidFill>
              </a:rPr>
              <a:t> </a:t>
            </a:r>
            <a:r>
              <a:rPr lang="en-GB" sz="2000" dirty="0" err="1">
                <a:solidFill>
                  <a:schemeClr val="accent4"/>
                </a:solidFill>
              </a:rPr>
              <a:t>coord</a:t>
            </a:r>
            <a:r>
              <a:rPr lang="en-GB" sz="2000" dirty="0">
                <a:solidFill>
                  <a:schemeClr val="accent4"/>
                </a:solidFill>
              </a:rPr>
              <a:t>) to light space</a:t>
            </a:r>
            <a:endParaRPr lang="en-GB" sz="2000" dirty="0"/>
          </a:p>
          <a:p>
            <a:pPr lvl="2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2">
              <a:buClr>
                <a:schemeClr val="accent1"/>
              </a:buClr>
            </a:pPr>
            <a:r>
              <a:rPr lang="en-GB" dirty="0"/>
              <a:t>Multiply them to calculate an MVP matrix to use in the vertex shader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[code snippet] code for creating view &amp; </a:t>
            </a:r>
            <a:r>
              <a:rPr lang="en-GB" dirty="0" err="1">
                <a:solidFill>
                  <a:schemeClr val="accent4"/>
                </a:solidFill>
              </a:rPr>
              <a:t>proj</a:t>
            </a:r>
            <a:r>
              <a:rPr lang="en-GB" dirty="0">
                <a:solidFill>
                  <a:schemeClr val="accent4"/>
                </a:solidFill>
              </a:rPr>
              <a:t> matrices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7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(4/4)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000" dirty="0"/>
          </a:p>
          <a:p>
            <a:pPr lvl="2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[code snippet] vertex shader?</a:t>
            </a:r>
            <a:endParaRPr lang="en-GB" dirty="0"/>
          </a:p>
          <a:p>
            <a:pPr lvl="2">
              <a:buClr>
                <a:schemeClr val="accent1"/>
              </a:buClr>
            </a:pPr>
            <a:endParaRPr lang="en-GB" dirty="0"/>
          </a:p>
          <a:p>
            <a:pPr lvl="2">
              <a:buClr>
                <a:schemeClr val="accent1"/>
              </a:buClr>
            </a:pPr>
            <a:r>
              <a:rPr lang="en-GB" dirty="0"/>
              <a:t>Fragment shader – empty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[code snippet] frag shader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79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30E42-5474-45A7-83AD-F61C1E80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919</Words>
  <Application>Microsoft Office PowerPoint</Application>
  <PresentationFormat>Panorámica</PresentationFormat>
  <Paragraphs>115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(1/4)</vt:lpstr>
      <vt:lpstr>Step 1) generate depth map (2/4)</vt:lpstr>
      <vt:lpstr>Step 1) generate depth map (3/4)</vt:lpstr>
      <vt:lpstr>Step 1) generate depth map (4/4)</vt:lpstr>
      <vt:lpstr>Method (directional lights)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28</cp:revision>
  <dcterms:created xsi:type="dcterms:W3CDTF">2021-01-07T12:33:58Z</dcterms:created>
  <dcterms:modified xsi:type="dcterms:W3CDTF">2021-01-13T22:04:00Z</dcterms:modified>
</cp:coreProperties>
</file>