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66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42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86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65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60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09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88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61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82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39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23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C6CE7-BF83-4B1E-855D-EB8AAA078073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35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6C67E-91B7-4A1C-98B5-A0B78CA7D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4998"/>
            <a:ext cx="9144000" cy="957263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accent1"/>
                </a:solidFill>
              </a:rPr>
              <a:t>Shadow </a:t>
            </a:r>
            <a:r>
              <a:rPr lang="es-ES" b="1" dirty="0" err="1">
                <a:solidFill>
                  <a:schemeClr val="accent1"/>
                </a:solidFill>
              </a:rPr>
              <a:t>Mapping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8DD996-58E3-4702-AB18-F4C4C6263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1638"/>
            <a:ext cx="9144000" cy="56356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s-ES" sz="2600" b="1" dirty="0"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Alba </a:t>
            </a:r>
            <a:r>
              <a:rPr lang="es-ES" sz="2600" b="1"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Navarro Rosales</a:t>
            </a:r>
            <a:endParaRPr lang="es-ES" sz="2600" dirty="0">
              <a:latin typeface="Lato" panose="020F0502020204030203" pitchFamily="34" charset="0"/>
              <a:ea typeface="CMU Sans Serif" panose="02000603000000000000" pitchFamily="2" charset="0"/>
              <a:cs typeface="Latha" panose="020B0502040204020203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275F5D8-D5EA-437D-ABC8-ED988EC8F164}"/>
              </a:ext>
            </a:extLst>
          </p:cNvPr>
          <p:cNvSpPr txBox="1">
            <a:spLocks/>
          </p:cNvSpPr>
          <p:nvPr/>
        </p:nvSpPr>
        <p:spPr>
          <a:xfrm>
            <a:off x="1524000" y="2383630"/>
            <a:ext cx="9144000" cy="957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400" dirty="0">
                <a:solidFill>
                  <a:schemeClr val="accent1"/>
                </a:solidFill>
                <a:latin typeface="+mn-lt"/>
              </a:rPr>
              <a:t>...........................................................................</a:t>
            </a:r>
            <a:endParaRPr lang="en-GB" sz="4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8CEE166-F75B-4FAA-92FD-F9CE62E5E815}"/>
              </a:ext>
            </a:extLst>
          </p:cNvPr>
          <p:cNvSpPr txBox="1"/>
          <p:nvPr/>
        </p:nvSpPr>
        <p:spPr>
          <a:xfrm>
            <a:off x="1524000" y="47752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s-ES" sz="1800" b="1" dirty="0" err="1">
                <a:solidFill>
                  <a:schemeClr val="bg2"/>
                </a:solidFill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January</a:t>
            </a:r>
            <a:r>
              <a:rPr lang="es-ES" sz="1800" b="1" dirty="0">
                <a:solidFill>
                  <a:schemeClr val="bg2"/>
                </a:solidFill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 27, 2021</a:t>
            </a:r>
            <a:endParaRPr lang="en-GB" sz="1800" b="1" dirty="0">
              <a:solidFill>
                <a:schemeClr val="bg2"/>
              </a:solidFill>
              <a:latin typeface="Lato" panose="020F0502020204030203" pitchFamily="34" charset="0"/>
              <a:ea typeface="CMU Sans Serif" panose="02000603000000000000" pitchFamily="2" charset="0"/>
              <a:cs typeface="Lath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042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y slides colour theme">
      <a:dk1>
        <a:srgbClr val="2B2E34"/>
      </a:dk1>
      <a:lt1>
        <a:sysClr val="window" lastClr="FFFFFF"/>
      </a:lt1>
      <a:dk2>
        <a:srgbClr val="D6D6D7"/>
      </a:dk2>
      <a:lt2>
        <a:srgbClr val="76797D"/>
      </a:lt2>
      <a:accent1>
        <a:srgbClr val="FFA25E"/>
      </a:accent1>
      <a:accent2>
        <a:srgbClr val="FF5500"/>
      </a:accent2>
      <a:accent3>
        <a:srgbClr val="FF8B8B"/>
      </a:accent3>
      <a:accent4>
        <a:srgbClr val="FF3333"/>
      </a:accent4>
      <a:accent5>
        <a:srgbClr val="585AF5"/>
      </a:accent5>
      <a:accent6>
        <a:srgbClr val="99FF99"/>
      </a:accent6>
      <a:hlink>
        <a:srgbClr val="585AF5"/>
      </a:hlink>
      <a:folHlink>
        <a:srgbClr val="7F4EB0"/>
      </a:folHlink>
    </a:clrScheme>
    <a:fontScheme name="My slides fonts">
      <a:majorFont>
        <a:latin typeface="Consolas"/>
        <a:ea typeface=""/>
        <a:cs typeface=""/>
      </a:majorFont>
      <a:minorFont>
        <a:latin typeface="Lato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10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Consolas</vt:lpstr>
      <vt:lpstr>Lato</vt:lpstr>
      <vt:lpstr>Office Theme</vt:lpstr>
      <vt:lpstr>Shadow 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Shadow Mapping</dc:title>
  <dc:creator>Alba Navarro Rosales</dc:creator>
  <cp:lastModifiedBy>Alba Navarro Rosales</cp:lastModifiedBy>
  <cp:revision>4</cp:revision>
  <dcterms:created xsi:type="dcterms:W3CDTF">2021-01-07T12:33:58Z</dcterms:created>
  <dcterms:modified xsi:type="dcterms:W3CDTF">2021-01-07T13:14:47Z</dcterms:modified>
</cp:coreProperties>
</file>